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3.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4.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5.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6.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7.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8.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9.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theme/theme10.xml" ContentType="application/vnd.openxmlformats-officedocument.theme+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709" r:id="rId2"/>
    <p:sldMasterId id="2147484165" r:id="rId3"/>
    <p:sldMasterId id="2147484224" r:id="rId4"/>
    <p:sldMasterId id="2147484282" r:id="rId5"/>
    <p:sldMasterId id="2147484456" r:id="rId6"/>
    <p:sldMasterId id="2147484515" r:id="rId7"/>
    <p:sldMasterId id="2147484569" r:id="rId8"/>
    <p:sldMasterId id="2147484666" r:id="rId9"/>
    <p:sldMasterId id="2147484684" r:id="rId10"/>
    <p:sldMasterId id="2147484709" r:id="rId11"/>
  </p:sldMasterIdLst>
  <p:notesMasterIdLst>
    <p:notesMasterId r:id="rId23"/>
  </p:notesMasterIdLst>
  <p:handoutMasterIdLst>
    <p:handoutMasterId r:id="rId24"/>
  </p:handoutMasterIdLst>
  <p:sldIdLst>
    <p:sldId id="447" r:id="rId12"/>
    <p:sldId id="494" r:id="rId13"/>
    <p:sldId id="501" r:id="rId14"/>
    <p:sldId id="502" r:id="rId15"/>
    <p:sldId id="499" r:id="rId16"/>
    <p:sldId id="500" r:id="rId17"/>
    <p:sldId id="491" r:id="rId18"/>
    <p:sldId id="489" r:id="rId19"/>
    <p:sldId id="449" r:id="rId20"/>
    <p:sldId id="487" r:id="rId21"/>
    <p:sldId id="485"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AA390E-0802-40C3-BB3E-BA003B303DA0}">
          <p14:sldIdLst>
            <p14:sldId id="447"/>
            <p14:sldId id="494"/>
            <p14:sldId id="501"/>
            <p14:sldId id="502"/>
            <p14:sldId id="499"/>
            <p14:sldId id="500"/>
            <p14:sldId id="491"/>
            <p14:sldId id="489"/>
            <p14:sldId id="449"/>
            <p14:sldId id="487"/>
            <p14:sldId id="485"/>
          </p14:sldIdLst>
        </p14:section>
      </p14:sectionLst>
    </p:ext>
    <p:ext uri="{EFAFB233-063F-42B5-8137-9DF3F51BA10A}">
      <p15:sldGuideLst xmlns:p15="http://schemas.microsoft.com/office/powerpoint/2012/main">
        <p15:guide id="1" orient="horz" pos="4061">
          <p15:clr>
            <a:srgbClr val="A4A3A4"/>
          </p15:clr>
        </p15:guide>
        <p15:guide id="2" orient="horz" pos="272">
          <p15:clr>
            <a:srgbClr val="A4A3A4"/>
          </p15:clr>
        </p15:guide>
        <p15:guide id="3" orient="horz" pos="3427">
          <p15:clr>
            <a:srgbClr val="A4A3A4"/>
          </p15:clr>
        </p15:guide>
        <p15:guide id="4" orient="horz" pos="2909">
          <p15:clr>
            <a:srgbClr val="A4A3A4"/>
          </p15:clr>
        </p15:guide>
        <p15:guide id="5" orient="horz" pos="2506">
          <p15:clr>
            <a:srgbClr val="A4A3A4"/>
          </p15:clr>
        </p15:guide>
        <p15:guide id="6" orient="horz" pos="1008">
          <p15:clr>
            <a:srgbClr val="A4A3A4"/>
          </p15:clr>
        </p15:guide>
        <p15:guide id="7" orient="horz" pos="2160">
          <p15:clr>
            <a:srgbClr val="A4A3A4"/>
          </p15:clr>
        </p15:guide>
        <p15:guide id="8" orient="horz" pos="3888">
          <p15:clr>
            <a:srgbClr val="A4A3A4"/>
          </p15:clr>
        </p15:guide>
        <p15:guide id="9" pos="147">
          <p15:clr>
            <a:srgbClr val="A4A3A4"/>
          </p15:clr>
        </p15:guide>
        <p15:guide id="10" pos="5615">
          <p15:clr>
            <a:srgbClr val="A4A3A4"/>
          </p15:clr>
        </p15:guide>
        <p15:guide id="11" pos="2880">
          <p15:clr>
            <a:srgbClr val="A4A3A4"/>
          </p15:clr>
        </p15:guide>
        <p15:guide id="12" pos="288">
          <p15:clr>
            <a:srgbClr val="A4A3A4"/>
          </p15:clr>
        </p15:guide>
        <p15:guide id="13" pos="3754">
          <p15:clr>
            <a:srgbClr val="A4A3A4"/>
          </p15:clr>
        </p15:guide>
        <p15:guide id="14" pos="4330">
          <p15:clr>
            <a:srgbClr val="A4A3A4"/>
          </p15:clr>
        </p15:guide>
        <p15:guide id="15" pos="1259">
          <p15:clr>
            <a:srgbClr val="A4A3A4"/>
          </p15:clr>
        </p15:guide>
        <p15:guide id="16" pos="2372">
          <p15:clr>
            <a:srgbClr val="A4A3A4"/>
          </p15:clr>
        </p15:guide>
        <p15:guide id="17" pos="3402">
          <p15:clr>
            <a:srgbClr val="A4A3A4"/>
          </p15:clr>
        </p15:guide>
        <p15:guide id="18" pos="3490">
          <p15:clr>
            <a:srgbClr val="A4A3A4"/>
          </p15:clr>
        </p15:guide>
        <p15:guide id="19" pos="4495">
          <p15:clr>
            <a:srgbClr val="A4A3A4"/>
          </p15:clr>
        </p15:guide>
        <p15:guide id="20" pos="4604">
          <p15:clr>
            <a:srgbClr val="A4A3A4"/>
          </p15:clr>
        </p15:guide>
        <p15:guide id="21" pos="1998">
          <p15:clr>
            <a:srgbClr val="A4A3A4"/>
          </p15:clr>
        </p15:guide>
        <p15:guide id="22" pos="2938">
          <p15:clr>
            <a:srgbClr val="A4A3A4"/>
          </p15:clr>
        </p15:guide>
        <p15:guide id="23" pos="1555">
          <p15:clr>
            <a:srgbClr val="A4A3A4"/>
          </p15:clr>
        </p15:guide>
      </p15:sldGuideLst>
    </p:ext>
    <p:ext uri="{2D200454-40CA-4A62-9FC3-DE9A4176ACB9}">
      <p15:notesGuideLst xmlns:p15="http://schemas.microsoft.com/office/powerpoint/2012/main">
        <p15:guide id="1" orient="horz" pos="6207" userDrawn="1">
          <p15:clr>
            <a:srgbClr val="A4A3A4"/>
          </p15:clr>
        </p15:guide>
        <p15:guide id="2" pos="2141" userDrawn="1">
          <p15:clr>
            <a:srgbClr val="A4A3A4"/>
          </p15:clr>
        </p15:guide>
        <p15:guide id="3" pos="6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 lastIdx="5" clrIdx="0">
    <p:extLst>
      <p:ext uri="{19B8F6BF-5375-455C-9EA6-DF929625EA0E}">
        <p15:presenceInfo xmlns:p15="http://schemas.microsoft.com/office/powerpoint/2012/main" userId="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0FA"/>
    <a:srgbClr val="E6E6E6"/>
    <a:srgbClr val="B4B4B4"/>
    <a:srgbClr val="FAE678"/>
    <a:srgbClr val="FF9A9B"/>
    <a:srgbClr val="96D2FA"/>
    <a:srgbClr val="FAF5BE"/>
    <a:srgbClr val="FFE1D7"/>
    <a:srgbClr val="32D7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85" autoAdjust="0"/>
    <p:restoredTop sz="85278" autoAdjust="0"/>
  </p:normalViewPr>
  <p:slideViewPr>
    <p:cSldViewPr>
      <p:cViewPr varScale="1">
        <p:scale>
          <a:sx n="62" d="100"/>
          <a:sy n="62" d="100"/>
        </p:scale>
        <p:origin x="2052" y="60"/>
      </p:cViewPr>
      <p:guideLst>
        <p:guide orient="horz" pos="4061"/>
        <p:guide orient="horz" pos="272"/>
        <p:guide orient="horz" pos="3427"/>
        <p:guide orient="horz" pos="2909"/>
        <p:guide orient="horz" pos="2506"/>
        <p:guide orient="horz" pos="1008"/>
        <p:guide orient="horz" pos="2160"/>
        <p:guide orient="horz" pos="3888"/>
        <p:guide pos="147"/>
        <p:guide pos="5615"/>
        <p:guide pos="2880"/>
        <p:guide pos="288"/>
        <p:guide pos="3754"/>
        <p:guide pos="4330"/>
        <p:guide pos="1259"/>
        <p:guide pos="2372"/>
        <p:guide pos="3402"/>
        <p:guide pos="3490"/>
        <p:guide pos="4495"/>
        <p:guide pos="4604"/>
        <p:guide pos="1998"/>
        <p:guide pos="2938"/>
        <p:guide pos="155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98"/>
    </p:cViewPr>
  </p:sorterViewPr>
  <p:notesViewPr>
    <p:cSldViewPr>
      <p:cViewPr>
        <p:scale>
          <a:sx n="106" d="100"/>
          <a:sy n="106" d="100"/>
        </p:scale>
        <p:origin x="-1620" y="2616"/>
      </p:cViewPr>
      <p:guideLst>
        <p:guide orient="horz" pos="6207"/>
        <p:guide pos="2141"/>
        <p:guide pos="6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398838" cy="496411"/>
          </a:xfrm>
          <a:prstGeom prst="rect">
            <a:avLst/>
          </a:prstGeom>
        </p:spPr>
        <p:txBody>
          <a:bodyPr vert="horz" lIns="220348" tIns="46582" rIns="220348" bIns="46582" rtlCol="0"/>
          <a:lstStyle>
            <a:lvl1pPr algn="l">
              <a:defRPr sz="1200"/>
            </a:lvl1pPr>
          </a:lstStyle>
          <a:p>
            <a:endParaRPr lang="en-US" sz="8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quarter" idx="1"/>
          </p:nvPr>
        </p:nvSpPr>
        <p:spPr>
          <a:xfrm>
            <a:off x="3398837" y="3"/>
            <a:ext cx="3397265" cy="496411"/>
          </a:xfrm>
          <a:prstGeom prst="rect">
            <a:avLst/>
          </a:prstGeom>
        </p:spPr>
        <p:txBody>
          <a:bodyPr vert="horz" lIns="220348" tIns="46582" rIns="220348" bIns="46582" rtlCol="0"/>
          <a:lstStyle>
            <a:lvl1pPr algn="r">
              <a:defRPr sz="1200"/>
            </a:lvl1pPr>
          </a:lstStyle>
          <a:p>
            <a:endParaRPr lang="en-US" sz="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2"/>
          </p:nvPr>
        </p:nvSpPr>
        <p:spPr>
          <a:xfrm>
            <a:off x="1079656" y="9430091"/>
            <a:ext cx="4634687" cy="496411"/>
          </a:xfrm>
          <a:prstGeom prst="rect">
            <a:avLst/>
          </a:prstGeom>
          <a:noFill/>
        </p:spPr>
        <p:txBody>
          <a:bodyPr vert="horz" lIns="176278" tIns="46582" rIns="176278" bIns="46582" rtlCol="0" anchor="b"/>
          <a:lstStyle>
            <a:lvl1pPr algn="l">
              <a:defRPr sz="1200"/>
            </a:lvl1pPr>
          </a:lstStyle>
          <a:p>
            <a:pPr algn="ctr"/>
            <a:endParaRPr lang="en-US" sz="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3"/>
          </p:nvPr>
        </p:nvSpPr>
        <p:spPr>
          <a:xfrm>
            <a:off x="5862968" y="9430091"/>
            <a:ext cx="933133" cy="496411"/>
          </a:xfrm>
          <a:prstGeom prst="rect">
            <a:avLst/>
          </a:prstGeom>
        </p:spPr>
        <p:txBody>
          <a:bodyPr vert="horz" lIns="0" tIns="46582" rIns="220348" bIns="46582" rtlCol="0" anchor="b"/>
          <a:lstStyle>
            <a:lvl1pPr algn="r">
              <a:defRPr sz="1200"/>
            </a:lvl1pPr>
          </a:lstStyle>
          <a:p>
            <a:fld id="{E6A5136A-AFBC-474D-9802-5E3B087CBA10}" type="slidenum">
              <a:rPr lang="en-US" sz="800">
                <a:latin typeface="Times New Roman" panose="02020603050405020304" pitchFamily="18" charset="0"/>
                <a:cs typeface="Times New Roman" panose="02020603050405020304" pitchFamily="18" charset="0"/>
              </a:rPr>
              <a:pPr/>
              <a:t>‹N°›</a:t>
            </a:fld>
            <a:endParaRPr lang="en-US" sz="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422" y="9776937"/>
            <a:ext cx="908455" cy="114537"/>
          </a:xfrm>
          <a:prstGeom prst="rect">
            <a:avLst/>
          </a:prstGeom>
        </p:spPr>
      </p:pic>
    </p:spTree>
    <p:extLst>
      <p:ext uri="{BB962C8B-B14F-4D97-AF65-F5344CB8AC3E}">
        <p14:creationId xmlns:p14="http://schemas.microsoft.com/office/powerpoint/2010/main" val="3357584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398838" cy="496411"/>
          </a:xfrm>
          <a:prstGeom prst="rect">
            <a:avLst/>
          </a:prstGeom>
        </p:spPr>
        <p:txBody>
          <a:bodyPr vert="horz" lIns="220348" tIns="46582" rIns="220348" bIns="46582" rtlCol="0"/>
          <a:lstStyle>
            <a:lvl1pPr algn="l">
              <a:defRPr sz="800">
                <a:latin typeface="Times New Roman" panose="02020603050405020304" pitchFamily="18" charset="0"/>
                <a:cs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398837" y="3"/>
            <a:ext cx="3397265" cy="496411"/>
          </a:xfrm>
          <a:prstGeom prst="rect">
            <a:avLst/>
          </a:prstGeom>
        </p:spPr>
        <p:txBody>
          <a:bodyPr vert="horz" lIns="220348" tIns="46582" rIns="220348" bIns="46582" rtlCol="0"/>
          <a:lstStyle>
            <a:lvl1pPr algn="r">
              <a:defRPr sz="800">
                <a:latin typeface="Times New Roman" panose="02020603050405020304" pitchFamily="18" charset="0"/>
                <a:cs typeface="Times New Roman" panose="02020603050405020304" pitchFamily="18" charset="0"/>
              </a:defRPr>
            </a:lvl1pPr>
          </a:lstStyle>
          <a:p>
            <a:endParaRPr lang="en-US" dirty="0"/>
          </a:p>
        </p:txBody>
      </p:sp>
      <p:sp>
        <p:nvSpPr>
          <p:cNvPr id="4" name="Slide Image Placeholder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3165" tIns="46582" rIns="93165" bIns="46582"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0" tIns="46582" rIns="0" bIns="4658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317904" y="9430091"/>
            <a:ext cx="4146271" cy="496411"/>
          </a:xfrm>
          <a:prstGeom prst="rect">
            <a:avLst/>
          </a:prstGeom>
        </p:spPr>
        <p:txBody>
          <a:bodyPr vert="horz" lIns="176278" tIns="46582" rIns="176278" bIns="46582" rtlCol="0" anchor="b"/>
          <a:lstStyle>
            <a:lvl1pPr algn="ctr">
              <a:defRPr sz="800">
                <a:latin typeface="Times New Roman" panose="02020603050405020304" pitchFamily="18" charset="0"/>
                <a:cs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5608057" y="9430091"/>
            <a:ext cx="1188044" cy="496411"/>
          </a:xfrm>
          <a:prstGeom prst="rect">
            <a:avLst/>
          </a:prstGeom>
        </p:spPr>
        <p:txBody>
          <a:bodyPr vert="horz" lIns="220348" tIns="46582" rIns="220348" bIns="46582" rtlCol="0" anchor="b"/>
          <a:lstStyle>
            <a:lvl1pPr algn="r">
              <a:defRPr sz="800">
                <a:latin typeface="Times New Roman" panose="02020603050405020304" pitchFamily="18" charset="0"/>
                <a:cs typeface="Times New Roman" panose="02020603050405020304" pitchFamily="18" charset="0"/>
              </a:defRPr>
            </a:lvl1pPr>
          </a:lstStyle>
          <a:p>
            <a:fld id="{711ACD76-FBD0-4E82-B683-A42D303657F7}" type="slidenum">
              <a:rPr lang="en-US" smtClean="0"/>
              <a:pPr/>
              <a:t>‹N°›</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428" y="9758027"/>
            <a:ext cx="1149943" cy="144984"/>
          </a:xfrm>
          <a:prstGeom prst="rect">
            <a:avLst/>
          </a:prstGeom>
        </p:spPr>
      </p:pic>
    </p:spTree>
    <p:extLst>
      <p:ext uri="{BB962C8B-B14F-4D97-AF65-F5344CB8AC3E}">
        <p14:creationId xmlns:p14="http://schemas.microsoft.com/office/powerpoint/2010/main" val="21380023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1200"/>
      </a:spcBef>
      <a:spcAft>
        <a:spcPts val="60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169863" indent="-169863" algn="l" defTabSz="914400" rtl="0" eaLnBrk="1" latinLnBrk="0" hangingPunct="1">
      <a:spcAft>
        <a:spcPts val="600"/>
      </a:spcAft>
      <a:buFont typeface="Times New Roman" panose="02020603050405020304" pitchFamily="18" charset="0"/>
      <a:buChar char="─"/>
      <a:defRPr sz="1200" b="0" kern="1200">
        <a:solidFill>
          <a:schemeClr val="tx1"/>
        </a:solidFill>
        <a:latin typeface="Times New Roman" panose="02020603050405020304" pitchFamily="18" charset="0"/>
        <a:ea typeface="+mn-ea"/>
        <a:cs typeface="Times New Roman" panose="02020603050405020304" pitchFamily="18" charset="0"/>
      </a:defRPr>
    </a:lvl2pPr>
    <a:lvl3pPr marL="287338" indent="-117475" algn="l" defTabSz="914400" rtl="0" eaLnBrk="1" latinLnBrk="0" hangingPunct="1">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3pPr>
    <a:lvl4pPr marL="403225" indent="-115888" algn="l" defTabSz="914400" rtl="0" eaLnBrk="1" latinLnBrk="0" hangingPunct="1">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511175" indent="-107950" algn="l" defTabSz="914400" rtl="0" eaLnBrk="1" latinLnBrk="0" hangingPunct="1">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ACD76-FBD0-4E82-B683-A42D303657F7}" type="slidenum">
              <a:rPr lang="en-US" smtClean="0"/>
              <a:pPr/>
              <a:t>1</a:t>
            </a:fld>
            <a:endParaRPr lang="en-US"/>
          </a:p>
        </p:txBody>
      </p:sp>
    </p:spTree>
    <p:extLst>
      <p:ext uri="{BB962C8B-B14F-4D97-AF65-F5344CB8AC3E}">
        <p14:creationId xmlns:p14="http://schemas.microsoft.com/office/powerpoint/2010/main" val="63545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1ACD76-FBD0-4E82-B683-A42D303657F7}" type="slidenum">
              <a:rPr lang="en-US" smtClean="0"/>
              <a:pPr/>
              <a:t>2</a:t>
            </a:fld>
            <a:endParaRPr lang="en-US" dirty="0"/>
          </a:p>
        </p:txBody>
      </p:sp>
    </p:spTree>
    <p:extLst>
      <p:ext uri="{BB962C8B-B14F-4D97-AF65-F5344CB8AC3E}">
        <p14:creationId xmlns:p14="http://schemas.microsoft.com/office/powerpoint/2010/main" val="112846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ACD76-FBD0-4E82-B683-A42D303657F7}" type="slidenum">
              <a:rPr lang="en-US" smtClean="0"/>
              <a:pPr/>
              <a:t>5</a:t>
            </a:fld>
            <a:endParaRPr lang="en-US" dirty="0"/>
          </a:p>
        </p:txBody>
      </p:sp>
    </p:spTree>
    <p:extLst>
      <p:ext uri="{BB962C8B-B14F-4D97-AF65-F5344CB8AC3E}">
        <p14:creationId xmlns:p14="http://schemas.microsoft.com/office/powerpoint/2010/main" val="208570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1200"/>
              </a:spcBef>
              <a:spcAft>
                <a:spcPts val="600"/>
              </a:spcAft>
              <a:buClrTx/>
              <a:buSzTx/>
              <a:buFontTx/>
              <a:buNone/>
              <a:tabLst/>
              <a:defRPr/>
            </a:pPr>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1200"/>
              </a:spcBef>
              <a:spcAft>
                <a:spcPts val="600"/>
              </a:spcAft>
              <a:buClrTx/>
              <a:buSzTx/>
              <a:buFontTx/>
              <a:buNone/>
              <a:tabLst/>
              <a:defRPr/>
            </a:pPr>
            <a:endParaRPr lang="en-GB"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11ACD76-FBD0-4E82-B683-A42D303657F7}" type="slidenum">
              <a:rPr lang="en-US" smtClean="0"/>
              <a:pPr/>
              <a:t>6</a:t>
            </a:fld>
            <a:endParaRPr lang="en-US" dirty="0"/>
          </a:p>
        </p:txBody>
      </p:sp>
    </p:spTree>
    <p:extLst>
      <p:ext uri="{BB962C8B-B14F-4D97-AF65-F5344CB8AC3E}">
        <p14:creationId xmlns:p14="http://schemas.microsoft.com/office/powerpoint/2010/main" val="399314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ACD76-FBD0-4E82-B683-A42D303657F7}" type="slidenum">
              <a:rPr lang="en-US" smtClean="0"/>
              <a:pPr/>
              <a:t>8</a:t>
            </a:fld>
            <a:endParaRPr lang="en-US" dirty="0"/>
          </a:p>
        </p:txBody>
      </p:sp>
    </p:spTree>
    <p:extLst>
      <p:ext uri="{BB962C8B-B14F-4D97-AF65-F5344CB8AC3E}">
        <p14:creationId xmlns:p14="http://schemas.microsoft.com/office/powerpoint/2010/main" val="1917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ACD76-FBD0-4E82-B683-A42D303657F7}" type="slidenum">
              <a:rPr lang="en-US" smtClean="0"/>
              <a:pPr/>
              <a:t>9</a:t>
            </a:fld>
            <a:endParaRPr lang="en-US"/>
          </a:p>
        </p:txBody>
      </p:sp>
    </p:spTree>
    <p:extLst>
      <p:ext uri="{BB962C8B-B14F-4D97-AF65-F5344CB8AC3E}">
        <p14:creationId xmlns:p14="http://schemas.microsoft.com/office/powerpoint/2010/main" val="24692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11ACD76-FBD0-4E82-B683-A42D303657F7}" type="slidenum">
              <a:rPr lang="en-US" smtClean="0"/>
              <a:pPr/>
              <a:t>10</a:t>
            </a:fld>
            <a:endParaRPr lang="en-US" dirty="0"/>
          </a:p>
        </p:txBody>
      </p:sp>
    </p:spTree>
    <p:extLst>
      <p:ext uri="{BB962C8B-B14F-4D97-AF65-F5344CB8AC3E}">
        <p14:creationId xmlns:p14="http://schemas.microsoft.com/office/powerpoint/2010/main" val="257849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1ACD76-FBD0-4E82-B683-A42D303657F7}" type="slidenum">
              <a:rPr lang="en-US" smtClean="0"/>
              <a:pPr/>
              <a:t>11</a:t>
            </a:fld>
            <a:endParaRPr lang="en-US" dirty="0"/>
          </a:p>
        </p:txBody>
      </p:sp>
    </p:spTree>
    <p:extLst>
      <p:ext uri="{BB962C8B-B14F-4D97-AF65-F5344CB8AC3E}">
        <p14:creationId xmlns:p14="http://schemas.microsoft.com/office/powerpoint/2010/main" val="2187672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3.jpe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13.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G Cover Slide 1 ">
    <p:spTree>
      <p:nvGrpSpPr>
        <p:cNvPr id="1" name=""/>
        <p:cNvGrpSpPr/>
        <p:nvPr/>
      </p:nvGrpSpPr>
      <p:grpSpPr>
        <a:xfrm>
          <a:off x="0" y="0"/>
          <a:ext cx="0" cy="0"/>
          <a:chOff x="0" y="0"/>
          <a:chExt cx="0" cy="0"/>
        </a:xfrm>
      </p:grpSpPr>
      <p:sp>
        <p:nvSpPr>
          <p:cNvPr id="30" name="Rectangle 29"/>
          <p:cNvSpPr/>
          <p:nvPr userDrawn="1"/>
        </p:nvSpPr>
        <p:spPr>
          <a:xfrm>
            <a:off x="228600" y="4311248"/>
            <a:ext cx="8685213" cy="23373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CG_logo_master_BLK-01.png"/>
          <p:cNvPicPr>
            <a:picLocks noChangeAspect="1"/>
          </p:cNvPicPr>
          <p:nvPr userDrawn="1"/>
        </p:nvPicPr>
        <p:blipFill>
          <a:blip r:embed="rId2"/>
          <a:srcRect l="16482" t="38236" r="16217" b="37432"/>
          <a:stretch>
            <a:fillRect/>
          </a:stretch>
        </p:blipFill>
        <p:spPr>
          <a:xfrm>
            <a:off x="168966" y="451320"/>
            <a:ext cx="2057400" cy="293914"/>
          </a:xfrm>
          <a:prstGeom prst="rect">
            <a:avLst/>
          </a:prstGeom>
        </p:spPr>
      </p:pic>
      <p:sp>
        <p:nvSpPr>
          <p:cNvPr id="3" name="Title 2"/>
          <p:cNvSpPr>
            <a:spLocks noGrp="1"/>
          </p:cNvSpPr>
          <p:nvPr userDrawn="1">
            <p:ph type="title"/>
          </p:nvPr>
        </p:nvSpPr>
        <p:spPr>
          <a:xfrm>
            <a:off x="231775" y="1612272"/>
            <a:ext cx="8682038" cy="2242448"/>
          </a:xfrm>
          <a:prstGeom prst="rect">
            <a:avLst/>
          </a:prstGeom>
        </p:spPr>
        <p:txBody>
          <a:bodyPr lIns="0" tIns="0" rIns="0" bIns="0" anchor="ctr" anchorCtr="0"/>
          <a:lstStyle>
            <a:lvl1pPr algn="l">
              <a:lnSpc>
                <a:spcPct val="100000"/>
              </a:lnSpc>
              <a:defRPr sz="3600" b="0"/>
            </a:lvl1pPr>
          </a:lstStyle>
          <a:p>
            <a:r>
              <a:rPr lang="en-US"/>
              <a:t>Click to edit Master title style</a:t>
            </a:r>
            <a:endParaRPr lang="en-US" dirty="0"/>
          </a:p>
        </p:txBody>
      </p:sp>
      <p:pic>
        <p:nvPicPr>
          <p:cNvPr id="13" name="Picture 12" descr="CG_logo_monogram_BLK_PPT-01.png"/>
          <p:cNvPicPr>
            <a:picLocks noChangeAspect="1"/>
          </p:cNvPicPr>
          <p:nvPr userDrawn="1"/>
        </p:nvPicPr>
        <p:blipFill>
          <a:blip r:embed="rId3"/>
          <a:stretch>
            <a:fillRect/>
          </a:stretch>
        </p:blipFill>
        <p:spPr>
          <a:xfrm>
            <a:off x="8320999" y="6019800"/>
            <a:ext cx="391886" cy="457200"/>
          </a:xfrm>
          <a:prstGeom prst="rect">
            <a:avLst/>
          </a:prstGeom>
        </p:spPr>
      </p:pic>
      <p:sp>
        <p:nvSpPr>
          <p:cNvPr id="19" name="TextBox 18"/>
          <p:cNvSpPr txBox="1"/>
          <p:nvPr userDrawn="1"/>
        </p:nvSpPr>
        <p:spPr>
          <a:xfrm>
            <a:off x="420688" y="6248400"/>
            <a:ext cx="2514600" cy="188912"/>
          </a:xfrm>
          <a:prstGeom prst="rect">
            <a:avLst/>
          </a:prstGeom>
          <a:noFill/>
        </p:spPr>
        <p:txBody>
          <a:bodyPr wrap="none" lIns="0" tIns="0" rIns="0" bIns="0" rtlCol="0" anchor="b" anchorCtr="0">
            <a:noAutofit/>
          </a:bodyPr>
          <a:lstStyle/>
          <a:p>
            <a:r>
              <a:rPr lang="en-US" sz="1000" b="0" dirty="0" err="1"/>
              <a:t>clearygottlieb.com</a:t>
            </a:r>
            <a:endParaRPr lang="en-US" sz="1000" b="0" dirty="0"/>
          </a:p>
        </p:txBody>
      </p:sp>
      <p:cxnSp>
        <p:nvCxnSpPr>
          <p:cNvPr id="18" name="Straight Connector 17"/>
          <p:cNvCxnSpPr/>
          <p:nvPr userDrawn="1"/>
        </p:nvCxnSpPr>
        <p:spPr>
          <a:xfrm>
            <a:off x="228600" y="4301622"/>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77"/>
          <p:cNvSpPr>
            <a:spLocks noGrp="1" noChangeArrowheads="1"/>
          </p:cNvSpPr>
          <p:nvPr>
            <p:ph type="subTitle" sz="quarter" idx="1"/>
          </p:nvPr>
        </p:nvSpPr>
        <p:spPr>
          <a:xfrm>
            <a:off x="420688" y="4571999"/>
            <a:ext cx="8292923" cy="1374775"/>
          </a:xfrm>
          <a:prstGeom prst="rect">
            <a:avLst/>
          </a:prstGeom>
        </p:spPr>
        <p:txBody>
          <a:bodyPr lIns="0" tIns="0" rIns="0" bIns="0"/>
          <a:lstStyle>
            <a:lvl1pPr marL="0" indent="0" algn="l">
              <a:spcBef>
                <a:spcPct val="25000"/>
              </a:spcBef>
              <a:buFont typeface="Wingdings 2" pitchFamily="18" charset="2"/>
              <a:buNone/>
              <a:defRPr sz="1800">
                <a:solidFill>
                  <a:srgbClr val="000000"/>
                </a:solidFill>
                <a:latin typeface="Times New Roman"/>
                <a:cs typeface="Times New Roman"/>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a:xfrm>
            <a:off x="3124200" y="6492875"/>
            <a:ext cx="2895600" cy="358875"/>
          </a:xfrm>
          <a:prstGeom prst="rect">
            <a:avLst/>
          </a:prstGeom>
        </p:spPr>
        <p:txBody>
          <a:bodyPr/>
          <a:lstStyle>
            <a:lvl1pPr>
              <a:defRPr/>
            </a:lvl1pPr>
          </a:lstStyle>
          <a:p>
            <a:r>
              <a:rPr lang="en-US"/>
              <a:t>Privileged &amp; Confidential</a:t>
            </a:r>
          </a:p>
        </p:txBody>
      </p:sp>
      <p:sp>
        <p:nvSpPr>
          <p:cNvPr id="5" name="Slide Number Placeholder 4"/>
          <p:cNvSpPr>
            <a:spLocks noGrp="1"/>
          </p:cNvSpPr>
          <p:nvPr>
            <p:ph type="sldNum" sz="quarter" idx="11"/>
          </p:nvPr>
        </p:nvSpPr>
        <p:spPr>
          <a:xfrm>
            <a:off x="228600" y="6492875"/>
            <a:ext cx="354506" cy="365125"/>
          </a:xfrm>
          <a:prstGeom prst="rect">
            <a:avLst/>
          </a:prstGeom>
        </p:spPr>
        <p:txBody>
          <a:bodyPr/>
          <a:lstStyle/>
          <a:p>
            <a:pPr algn="l"/>
            <a:fld id="{CAC21AD8-FF40-4D1B-8892-CCD661265879}" type="slidenum">
              <a:rPr lang="en-US" smtClean="0"/>
              <a:pPr algn="l"/>
              <a:t>‹N°›</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971710"/>
            <a:ext cx="4251960" cy="4200490"/>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25196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657725" y="1612238"/>
            <a:ext cx="425196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8" name="Footer Placeholder 7"/>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2651651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normAutofit fontScale="77500" lnSpcReduction="20000"/>
          </a:bodyP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9593012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normAutofit fontScale="77500" lnSpcReduction="20000"/>
          </a:bodyP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41406489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2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17" name="Right Arrow 16"/>
          <p:cNvSpPr/>
          <p:nvPr userDrawn="1"/>
        </p:nvSpPr>
        <p:spPr>
          <a:xfrm rot="10800000">
            <a:off x="4348942" y="343623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9976518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38" y="3605316"/>
            <a:ext cx="344925" cy="540934"/>
          </a:xfrm>
          <a:prstGeom prst="rightArrow">
            <a:avLst>
              <a:gd name="adj1" fmla="val 50000"/>
              <a:gd name="adj2" fmla="val 6229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871938"/>
            <a:ext cx="4206240" cy="1828800"/>
          </a:xfrm>
          <a:solidFill>
            <a:schemeClr val="bg1"/>
          </a:solidFill>
          <a:ln w="12700" cap="flat" cmpd="sng" algn="ctr">
            <a:solidFill>
              <a:schemeClr val="tx1"/>
            </a:solidFill>
            <a:prstDash val="solid"/>
            <a:round/>
            <a:headEnd type="none" w="med" len="med"/>
            <a:tailEnd type="none" w="med" len="med"/>
          </a:ln>
        </p:spPr>
        <p:txBody>
          <a:bodyPr lIns="192577" tIns="144438" rIns="192577" bIns="192577">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4327725"/>
            <a:ext cx="8685213" cy="1828800"/>
          </a:xfrm>
          <a:solidFill>
            <a:schemeClr val="bg1"/>
          </a:solidFill>
          <a:ln w="12700" cap="flat" cmpd="sng" algn="ctr">
            <a:solidFill>
              <a:schemeClr val="tx1"/>
            </a:solidFill>
            <a:prstDash val="solid"/>
            <a:round/>
            <a:headEnd type="none" w="med" len="med"/>
            <a:tailEnd type="none" w="med" len="med"/>
          </a:ln>
        </p:spPr>
        <p:txBody>
          <a:bodyPr lIns="192577" tIns="144438" rIns="192577" bIns="192577">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1871938"/>
            <a:ext cx="4206240" cy="1828800"/>
          </a:xfrm>
          <a:solidFill>
            <a:schemeClr val="bg1"/>
          </a:solidFill>
          <a:ln w="12700" cap="flat" cmpd="sng" algn="ctr">
            <a:solidFill>
              <a:schemeClr val="tx1"/>
            </a:solidFill>
            <a:prstDash val="solid"/>
            <a:round/>
            <a:headEnd type="none" w="med" len="med"/>
            <a:tailEnd type="none" w="med" len="med"/>
          </a:ln>
        </p:spPr>
        <p:txBody>
          <a:bodyPr lIns="192577" tIns="144438" rIns="192577" bIns="192577">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600" y="1600200"/>
            <a:ext cx="4206240" cy="27432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6"/>
          </p:nvPr>
        </p:nvSpPr>
        <p:spPr>
          <a:xfrm>
            <a:off x="228599" y="4050638"/>
            <a:ext cx="8686800" cy="27432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1600200"/>
            <a:ext cx="4206240" cy="27432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3" name="Footer Placeholder 12"/>
          <p:cNvSpPr>
            <a:spLocks noGrp="1"/>
          </p:cNvSpPr>
          <p:nvPr>
            <p:ph type="ftr" sz="quarter" idx="18"/>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7859029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61"/>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9" name="Content Placeholder 8"/>
          <p:cNvSpPr>
            <a:spLocks noGrp="1"/>
          </p:cNvSpPr>
          <p:nvPr>
            <p:ph sz="quarter" idx="13"/>
          </p:nvPr>
        </p:nvSpPr>
        <p:spPr>
          <a:xfrm>
            <a:off x="228599" y="1877287"/>
            <a:ext cx="8685213" cy="1828800"/>
          </a:xfrm>
          <a:solidFill>
            <a:schemeClr val="bg1"/>
          </a:solidFill>
          <a:ln w="12700" cap="flat" cmpd="sng" algn="ctr">
            <a:solidFill>
              <a:schemeClr val="tx1"/>
            </a:solidFill>
            <a:prstDash val="solid"/>
            <a:round/>
            <a:headEnd type="none" w="med" len="med"/>
            <a:tailEnd type="none" w="med" len="med"/>
          </a:ln>
        </p:spPr>
        <p:txBody>
          <a:bodyPr lIns="192577" tIns="144438" rIns="192577" bIns="192577">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6"/>
          </p:nvPr>
        </p:nvSpPr>
        <p:spPr>
          <a:xfrm>
            <a:off x="228599" y="1600200"/>
            <a:ext cx="8686800" cy="27432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599" y="4343390"/>
            <a:ext cx="4206240" cy="1828800"/>
          </a:xfrm>
          <a:solidFill>
            <a:schemeClr val="bg1"/>
          </a:solidFill>
          <a:ln w="12700" cap="flat" cmpd="sng" algn="ctr">
            <a:solidFill>
              <a:schemeClr val="tx1"/>
            </a:solidFill>
            <a:prstDash val="solid"/>
            <a:round/>
            <a:headEnd type="none" w="med" len="med"/>
            <a:tailEnd type="none" w="med" len="med"/>
          </a:ln>
        </p:spPr>
        <p:txBody>
          <a:bodyPr lIns="192577" tIns="144438" rIns="192577" bIns="192577">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92577" tIns="144438" rIns="192577" bIns="192577">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tabLst/>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4" name="Footer Placeholder 13"/>
          <p:cNvSpPr>
            <a:spLocks noGrp="1"/>
          </p:cNvSpPr>
          <p:nvPr>
            <p:ph type="ftr" sz="quarter" idx="18"/>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434398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G Six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6696"/>
            <a:ext cx="4206240" cy="256032"/>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862262"/>
            <a:ext cx="4206240" cy="11887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oAutofit/>
          </a:bodyPr>
          <a:lstStyle>
            <a:lvl1pPr>
              <a:defRPr sz="1219"/>
            </a:lvl1pPr>
            <a:lvl2pPr marL="228818" indent="-228818">
              <a:tabLst>
                <a:tab pos="228818" algn="l"/>
              </a:tabLst>
              <a:defRPr sz="1219"/>
            </a:lvl2pPr>
            <a:lvl3pPr marL="336955" indent="-108142">
              <a:defRPr sz="1125"/>
            </a:lvl3pPr>
            <a:lvl4pPr marL="451364" indent="-114409">
              <a:tabLst/>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21"/>
          </p:nvPr>
        </p:nvSpPr>
        <p:spPr>
          <a:xfrm>
            <a:off x="228600" y="3169607"/>
            <a:ext cx="4206240" cy="256032"/>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26" name="Text Placeholder 13"/>
          <p:cNvSpPr>
            <a:spLocks noGrp="1"/>
          </p:cNvSpPr>
          <p:nvPr>
            <p:ph type="body" sz="quarter" idx="22"/>
          </p:nvPr>
        </p:nvSpPr>
        <p:spPr>
          <a:xfrm>
            <a:off x="228600" y="3425169"/>
            <a:ext cx="4206240" cy="11887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3"/>
          </p:nvPr>
        </p:nvSpPr>
        <p:spPr>
          <a:xfrm>
            <a:off x="228600" y="4748359"/>
            <a:ext cx="4206240" cy="256032"/>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28" name="Text Placeholder 13"/>
          <p:cNvSpPr>
            <a:spLocks noGrp="1"/>
          </p:cNvSpPr>
          <p:nvPr>
            <p:ph type="body" sz="quarter" idx="24"/>
          </p:nvPr>
        </p:nvSpPr>
        <p:spPr>
          <a:xfrm>
            <a:off x="228600" y="5003926"/>
            <a:ext cx="4206240" cy="11887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8"/>
          <p:cNvSpPr>
            <a:spLocks noGrp="1"/>
          </p:cNvSpPr>
          <p:nvPr>
            <p:ph type="body" sz="quarter" idx="25"/>
          </p:nvPr>
        </p:nvSpPr>
        <p:spPr>
          <a:xfrm>
            <a:off x="4702695" y="1606696"/>
            <a:ext cx="4206240" cy="256032"/>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30" name="Text Placeholder 13"/>
          <p:cNvSpPr>
            <a:spLocks noGrp="1"/>
          </p:cNvSpPr>
          <p:nvPr>
            <p:ph type="body" sz="quarter" idx="26"/>
          </p:nvPr>
        </p:nvSpPr>
        <p:spPr>
          <a:xfrm>
            <a:off x="4702695" y="1862262"/>
            <a:ext cx="4206240" cy="11887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8"/>
          <p:cNvSpPr>
            <a:spLocks noGrp="1"/>
          </p:cNvSpPr>
          <p:nvPr>
            <p:ph type="body" sz="quarter" idx="27"/>
          </p:nvPr>
        </p:nvSpPr>
        <p:spPr>
          <a:xfrm>
            <a:off x="4702695" y="3169607"/>
            <a:ext cx="4206240" cy="256032"/>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32" name="Text Placeholder 13"/>
          <p:cNvSpPr>
            <a:spLocks noGrp="1"/>
          </p:cNvSpPr>
          <p:nvPr>
            <p:ph type="body" sz="quarter" idx="28"/>
          </p:nvPr>
        </p:nvSpPr>
        <p:spPr>
          <a:xfrm>
            <a:off x="4702695" y="3425169"/>
            <a:ext cx="4206240" cy="11887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8"/>
          <p:cNvSpPr>
            <a:spLocks noGrp="1"/>
          </p:cNvSpPr>
          <p:nvPr>
            <p:ph type="body" sz="quarter" idx="29"/>
          </p:nvPr>
        </p:nvSpPr>
        <p:spPr>
          <a:xfrm>
            <a:off x="4702695" y="4748359"/>
            <a:ext cx="4206240" cy="256032"/>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34" name="Text Placeholder 13"/>
          <p:cNvSpPr>
            <a:spLocks noGrp="1"/>
          </p:cNvSpPr>
          <p:nvPr>
            <p:ph type="body" sz="quarter" idx="30"/>
          </p:nvPr>
        </p:nvSpPr>
        <p:spPr>
          <a:xfrm>
            <a:off x="4702695" y="5003926"/>
            <a:ext cx="4206240" cy="11887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oAutofit/>
          </a:bodyPr>
          <a:lstStyle>
            <a:lvl1pPr>
              <a:defRPr sz="1219"/>
            </a:lvl1pPr>
            <a:lvl2pPr marL="228818" indent="-228818">
              <a:tabLst>
                <a:tab pos="228818" algn="l"/>
              </a:tabLst>
              <a:defRPr sz="1219"/>
            </a:lvl2pPr>
            <a:lvl3pPr marL="336955" indent="-108142">
              <a:tabLst/>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4543187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G Five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13751"/>
            <a:ext cx="1600200" cy="32004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935734"/>
            <a:ext cx="1600200" cy="4239685"/>
          </a:xfrm>
          <a:solidFill>
            <a:schemeClr val="bg1"/>
          </a:solidFill>
          <a:ln w="12700" cap="flat" cmpd="sng" algn="ctr">
            <a:solidFill>
              <a:schemeClr val="tx1"/>
            </a:solidFill>
            <a:prstDash val="solid"/>
            <a:round/>
            <a:headEnd type="none" w="med" len="med"/>
            <a:tailEnd type="none" w="med" len="med"/>
          </a:ln>
        </p:spPr>
        <p:txBody>
          <a:bodyPr lIns="192577" tIns="144438" rIns="192577" bIns="144438">
            <a:noAutofit/>
          </a:bodyPr>
          <a:lstStyle>
            <a:lvl1pPr>
              <a:defRPr sz="1031"/>
            </a:lvl1pPr>
            <a:lvl2pPr marL="169261" indent="-169261">
              <a:tabLst>
                <a:tab pos="169261" algn="l"/>
              </a:tabLst>
              <a:defRPr sz="1031"/>
            </a:lvl2pPr>
            <a:lvl3pPr marL="282104" indent="-112842">
              <a:defRPr sz="938"/>
            </a:lvl3pPr>
            <a:lvl4pPr marL="393393" indent="-111276">
              <a:defRPr sz="750"/>
            </a:lvl4pPr>
            <a:lvl5pPr marL="509354" indent="-115974">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18" name="Text Placeholder 8"/>
          <p:cNvSpPr>
            <a:spLocks noGrp="1"/>
          </p:cNvSpPr>
          <p:nvPr>
            <p:ph type="body" sz="quarter" idx="32"/>
          </p:nvPr>
        </p:nvSpPr>
        <p:spPr>
          <a:xfrm>
            <a:off x="1998662" y="1613751"/>
            <a:ext cx="1600200" cy="32004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19" name="Text Placeholder 13"/>
          <p:cNvSpPr>
            <a:spLocks noGrp="1"/>
          </p:cNvSpPr>
          <p:nvPr>
            <p:ph type="body" sz="quarter" idx="33"/>
          </p:nvPr>
        </p:nvSpPr>
        <p:spPr>
          <a:xfrm>
            <a:off x="1998662" y="1935734"/>
            <a:ext cx="1600200" cy="4239685"/>
          </a:xfrm>
          <a:solidFill>
            <a:schemeClr val="bg1"/>
          </a:solidFill>
          <a:ln w="12700" cap="flat" cmpd="sng" algn="ctr">
            <a:solidFill>
              <a:schemeClr val="tx1"/>
            </a:solidFill>
            <a:prstDash val="solid"/>
            <a:round/>
            <a:headEnd type="none" w="med" len="med"/>
            <a:tailEnd type="none" w="med" len="med"/>
          </a:ln>
        </p:spPr>
        <p:txBody>
          <a:bodyPr lIns="192577" tIns="144438" rIns="192577" bIns="144438">
            <a:noAutofit/>
          </a:bodyPr>
          <a:lstStyle>
            <a:lvl1pPr>
              <a:defRPr sz="1031"/>
            </a:lvl1pPr>
            <a:lvl2pPr marL="169261" indent="-169261">
              <a:tabLst>
                <a:tab pos="169261" algn="l"/>
              </a:tabLst>
              <a:defRPr sz="1031"/>
            </a:lvl2pPr>
            <a:lvl3pPr marL="340090" indent="-111276">
              <a:tabLst/>
              <a:defRPr sz="938"/>
            </a:lvl3pPr>
            <a:lvl4pPr marL="451364" indent="-111276">
              <a:defRPr sz="750"/>
            </a:lvl4pPr>
            <a:lvl5pPr marL="562637" indent="-111276">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34"/>
          </p:nvPr>
        </p:nvSpPr>
        <p:spPr>
          <a:xfrm>
            <a:off x="3768724" y="1613751"/>
            <a:ext cx="1600200" cy="32004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21" name="Text Placeholder 13"/>
          <p:cNvSpPr>
            <a:spLocks noGrp="1"/>
          </p:cNvSpPr>
          <p:nvPr>
            <p:ph type="body" sz="quarter" idx="35"/>
          </p:nvPr>
        </p:nvSpPr>
        <p:spPr>
          <a:xfrm>
            <a:off x="3768724" y="1935734"/>
            <a:ext cx="1600200" cy="4239685"/>
          </a:xfrm>
          <a:solidFill>
            <a:schemeClr val="bg1"/>
          </a:solidFill>
          <a:ln w="12700" cap="flat" cmpd="sng" algn="ctr">
            <a:solidFill>
              <a:schemeClr val="tx1"/>
            </a:solidFill>
            <a:prstDash val="solid"/>
            <a:round/>
            <a:headEnd type="none" w="med" len="med"/>
            <a:tailEnd type="none" w="med" len="med"/>
          </a:ln>
        </p:spPr>
        <p:txBody>
          <a:bodyPr lIns="192577" tIns="144438" rIns="192577" bIns="144438">
            <a:noAutofit/>
          </a:bodyPr>
          <a:lstStyle>
            <a:lvl1pPr>
              <a:defRPr sz="1031"/>
            </a:lvl1pPr>
            <a:lvl2pPr marL="169261" indent="-169261">
              <a:tabLst>
                <a:tab pos="169261" algn="l"/>
              </a:tabLst>
              <a:defRPr sz="1031"/>
            </a:lvl2pPr>
            <a:lvl3pPr marL="282104" indent="-112842">
              <a:defRPr sz="938"/>
            </a:lvl3pPr>
            <a:lvl4pPr marL="393393" indent="-111276">
              <a:defRPr sz="750"/>
            </a:lvl4pPr>
            <a:lvl5pPr marL="509354" indent="-115974">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8"/>
          <p:cNvSpPr>
            <a:spLocks noGrp="1"/>
          </p:cNvSpPr>
          <p:nvPr>
            <p:ph type="body" sz="quarter" idx="36"/>
          </p:nvPr>
        </p:nvSpPr>
        <p:spPr>
          <a:xfrm>
            <a:off x="5538786" y="1613751"/>
            <a:ext cx="1600200" cy="32004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23" name="Text Placeholder 13"/>
          <p:cNvSpPr>
            <a:spLocks noGrp="1"/>
          </p:cNvSpPr>
          <p:nvPr>
            <p:ph type="body" sz="quarter" idx="37"/>
          </p:nvPr>
        </p:nvSpPr>
        <p:spPr>
          <a:xfrm>
            <a:off x="5538786" y="1935734"/>
            <a:ext cx="1600200" cy="4239685"/>
          </a:xfrm>
          <a:solidFill>
            <a:schemeClr val="bg1"/>
          </a:solidFill>
          <a:ln w="12700" cap="flat" cmpd="sng" algn="ctr">
            <a:solidFill>
              <a:schemeClr val="tx1"/>
            </a:solidFill>
            <a:prstDash val="solid"/>
            <a:round/>
            <a:headEnd type="none" w="med" len="med"/>
            <a:tailEnd type="none" w="med" len="med"/>
          </a:ln>
        </p:spPr>
        <p:txBody>
          <a:bodyPr lIns="192577" tIns="144438" rIns="192577" bIns="144438">
            <a:noAutofit/>
          </a:bodyPr>
          <a:lstStyle>
            <a:lvl1pPr>
              <a:defRPr sz="1031"/>
            </a:lvl1pPr>
            <a:lvl2pPr marL="169261" indent="-169261">
              <a:tabLst>
                <a:tab pos="169261" algn="l"/>
              </a:tabLst>
              <a:defRPr sz="1031"/>
            </a:lvl2pPr>
            <a:lvl3pPr marL="282104" indent="-112842">
              <a:defRPr sz="938"/>
            </a:lvl3pPr>
            <a:lvl4pPr marL="393393" indent="-111276">
              <a:defRPr sz="750"/>
            </a:lvl4pPr>
            <a:lvl5pPr marL="509354" indent="-115974">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8"/>
          <p:cNvSpPr>
            <a:spLocks noGrp="1"/>
          </p:cNvSpPr>
          <p:nvPr>
            <p:ph type="body" sz="quarter" idx="38"/>
          </p:nvPr>
        </p:nvSpPr>
        <p:spPr>
          <a:xfrm>
            <a:off x="7308850" y="1613751"/>
            <a:ext cx="1600200" cy="32004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35" name="Text Placeholder 13"/>
          <p:cNvSpPr>
            <a:spLocks noGrp="1"/>
          </p:cNvSpPr>
          <p:nvPr>
            <p:ph type="body" sz="quarter" idx="39"/>
          </p:nvPr>
        </p:nvSpPr>
        <p:spPr>
          <a:xfrm>
            <a:off x="7308850" y="1935734"/>
            <a:ext cx="1600200" cy="4239685"/>
          </a:xfrm>
          <a:solidFill>
            <a:schemeClr val="bg1"/>
          </a:solidFill>
          <a:ln w="12700" cap="flat" cmpd="sng" algn="ctr">
            <a:solidFill>
              <a:schemeClr val="tx1"/>
            </a:solidFill>
            <a:prstDash val="solid"/>
            <a:round/>
            <a:headEnd type="none" w="med" len="med"/>
            <a:tailEnd type="none" w="med" len="med"/>
          </a:ln>
        </p:spPr>
        <p:txBody>
          <a:bodyPr lIns="192577" tIns="144438" rIns="192577" bIns="144438">
            <a:noAutofit/>
          </a:bodyPr>
          <a:lstStyle>
            <a:lvl1pPr>
              <a:defRPr sz="1031"/>
            </a:lvl1pPr>
            <a:lvl2pPr marL="169261" indent="-169261">
              <a:tabLst>
                <a:tab pos="169261" algn="l"/>
              </a:tabLst>
              <a:defRPr sz="1031"/>
            </a:lvl2pPr>
            <a:lvl3pPr marL="282104" indent="-112842">
              <a:defRPr sz="938"/>
            </a:lvl3pPr>
            <a:lvl4pPr marL="393393" indent="-111276">
              <a:defRPr sz="750"/>
            </a:lvl4pPr>
            <a:lvl5pPr marL="509354" indent="-115974">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33896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8667"/>
            <a:ext cx="1508760" cy="1417320"/>
          </a:xfrm>
          <a:solidFill>
            <a:schemeClr val="tx1"/>
          </a:solidFill>
          <a:ln w="12700" cap="flat" cmpd="sng" algn="ctr">
            <a:solidFill>
              <a:schemeClr val="tx1"/>
            </a:solidFill>
            <a:prstDash val="solid"/>
            <a:round/>
            <a:headEnd type="none" w="med" len="med"/>
            <a:tailEnd type="none" w="med" len="med"/>
          </a:ln>
        </p:spPr>
        <p:txBody>
          <a:bodyPr lIns="96286" tIns="0" rIns="96286" bIns="19264" anchor="ctr" anchorCtr="0">
            <a:noAutofit/>
          </a:bodyPr>
          <a:lstStyle>
            <a:lvl1pPr>
              <a:defRPr sz="1125"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1735179" y="1608667"/>
            <a:ext cx="7178677" cy="14173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14" name="Text Placeholder 8"/>
          <p:cNvSpPr>
            <a:spLocks noGrp="1"/>
          </p:cNvSpPr>
          <p:nvPr>
            <p:ph type="body" sz="quarter" idx="32"/>
          </p:nvPr>
        </p:nvSpPr>
        <p:spPr>
          <a:xfrm>
            <a:off x="228600" y="3183361"/>
            <a:ext cx="1508760" cy="1417320"/>
          </a:xfrm>
          <a:solidFill>
            <a:schemeClr val="tx1"/>
          </a:solidFill>
          <a:ln w="12700" cap="flat" cmpd="sng" algn="ctr">
            <a:solidFill>
              <a:schemeClr val="tx1"/>
            </a:solidFill>
            <a:prstDash val="solid"/>
            <a:round/>
            <a:headEnd type="none" w="med" len="med"/>
            <a:tailEnd type="none" w="med" len="med"/>
          </a:ln>
        </p:spPr>
        <p:txBody>
          <a:bodyPr lIns="96286" tIns="0" rIns="96286" bIns="19264" anchor="ctr" anchorCtr="0">
            <a:noAutofit/>
          </a:bodyPr>
          <a:lstStyle>
            <a:lvl1pPr>
              <a:defRPr sz="1125" b="1" cap="all" baseline="0">
                <a:solidFill>
                  <a:schemeClr val="bg1"/>
                </a:solidFill>
                <a:latin typeface="Arial"/>
                <a:cs typeface="Arial"/>
              </a:defRPr>
            </a:lvl1pPr>
          </a:lstStyle>
          <a:p>
            <a:pPr lvl="0"/>
            <a:r>
              <a:rPr lang="en-US" dirty="0"/>
              <a:t>Click to edit Master text styles</a:t>
            </a:r>
          </a:p>
        </p:txBody>
      </p:sp>
      <p:sp>
        <p:nvSpPr>
          <p:cNvPr id="25" name="Text Placeholder 13"/>
          <p:cNvSpPr>
            <a:spLocks noGrp="1"/>
          </p:cNvSpPr>
          <p:nvPr>
            <p:ph type="body" sz="quarter" idx="33"/>
          </p:nvPr>
        </p:nvSpPr>
        <p:spPr>
          <a:xfrm>
            <a:off x="1735179" y="3183361"/>
            <a:ext cx="7178677" cy="14173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6286" tIns="0" rIns="96286" bIns="19264" anchor="ctr" anchorCtr="0">
            <a:noAutofit/>
          </a:bodyPr>
          <a:lstStyle>
            <a:lvl1pPr>
              <a:defRPr sz="1125" b="1" cap="all" baseline="0">
                <a:solidFill>
                  <a:schemeClr val="bg1"/>
                </a:solidFill>
                <a:latin typeface="Arial"/>
                <a:cs typeface="Arial"/>
              </a:defRPr>
            </a:lvl1pPr>
          </a:lstStyle>
          <a:p>
            <a:pPr lvl="0"/>
            <a:r>
              <a:rPr lang="en-US" dirty="0"/>
              <a:t>Click to edit Master text styles</a:t>
            </a:r>
          </a:p>
        </p:txBody>
      </p:sp>
      <p:sp>
        <p:nvSpPr>
          <p:cNvPr id="27" name="Text Placeholder 13"/>
          <p:cNvSpPr>
            <a:spLocks noGrp="1"/>
          </p:cNvSpPr>
          <p:nvPr>
            <p:ph type="body" sz="quarter" idx="35"/>
          </p:nvPr>
        </p:nvSpPr>
        <p:spPr>
          <a:xfrm>
            <a:off x="1735179" y="4758055"/>
            <a:ext cx="7178677" cy="14173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84749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G Major Poin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1735180" y="1611313"/>
            <a:ext cx="7178677" cy="822960"/>
          </a:xfrm>
          <a:solidFill>
            <a:schemeClr val="bg1"/>
          </a:solidFill>
          <a:ln w="12700" cap="flat" cmpd="sng" algn="ctr">
            <a:solidFill>
              <a:schemeClr val="tx1"/>
            </a:solidFill>
            <a:prstDash val="solid"/>
            <a:round/>
            <a:headEnd type="none" w="med" len="med"/>
            <a:tailEnd type="none" w="med" len="med"/>
          </a:ln>
        </p:spPr>
        <p:txBody>
          <a:bodyPr lIns="57774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10" name="Text Placeholder 19"/>
          <p:cNvSpPr>
            <a:spLocks noGrp="1"/>
          </p:cNvSpPr>
          <p:nvPr>
            <p:ph type="body" sz="quarter" idx="10"/>
          </p:nvPr>
        </p:nvSpPr>
        <p:spPr>
          <a:xfrm>
            <a:off x="228600" y="1611313"/>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
        <p:nvSpPr>
          <p:cNvPr id="11" name="Text Placeholder 13"/>
          <p:cNvSpPr>
            <a:spLocks noGrp="1"/>
          </p:cNvSpPr>
          <p:nvPr>
            <p:ph type="body" sz="quarter" idx="32"/>
          </p:nvPr>
        </p:nvSpPr>
        <p:spPr>
          <a:xfrm>
            <a:off x="1735180" y="2546589"/>
            <a:ext cx="7178677" cy="822960"/>
          </a:xfrm>
          <a:solidFill>
            <a:schemeClr val="bg1"/>
          </a:solidFill>
          <a:ln w="12700" cap="flat" cmpd="sng" algn="ctr">
            <a:solidFill>
              <a:schemeClr val="tx1"/>
            </a:solidFill>
            <a:prstDash val="solid"/>
            <a:round/>
            <a:headEnd type="none" w="med" len="med"/>
            <a:tailEnd type="none" w="med" len="med"/>
          </a:ln>
        </p:spPr>
        <p:txBody>
          <a:bodyPr lIns="57774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9"/>
          <p:cNvSpPr>
            <a:spLocks noGrp="1"/>
          </p:cNvSpPr>
          <p:nvPr>
            <p:ph type="body" sz="quarter" idx="33"/>
          </p:nvPr>
        </p:nvSpPr>
        <p:spPr>
          <a:xfrm>
            <a:off x="228600" y="2546589"/>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
        <p:nvSpPr>
          <p:cNvPr id="13" name="Text Placeholder 13"/>
          <p:cNvSpPr>
            <a:spLocks noGrp="1"/>
          </p:cNvSpPr>
          <p:nvPr>
            <p:ph type="body" sz="quarter" idx="34"/>
          </p:nvPr>
        </p:nvSpPr>
        <p:spPr>
          <a:xfrm>
            <a:off x="1735180" y="3481865"/>
            <a:ext cx="7178677" cy="822960"/>
          </a:xfrm>
          <a:solidFill>
            <a:schemeClr val="bg1"/>
          </a:solidFill>
          <a:ln w="12700" cap="flat" cmpd="sng" algn="ctr">
            <a:solidFill>
              <a:schemeClr val="tx1"/>
            </a:solidFill>
            <a:prstDash val="solid"/>
            <a:round/>
            <a:headEnd type="none" w="med" len="med"/>
            <a:tailEnd type="none" w="med" len="med"/>
          </a:ln>
        </p:spPr>
        <p:txBody>
          <a:bodyPr lIns="57774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9"/>
          <p:cNvSpPr>
            <a:spLocks noGrp="1"/>
          </p:cNvSpPr>
          <p:nvPr>
            <p:ph type="body" sz="quarter" idx="35"/>
          </p:nvPr>
        </p:nvSpPr>
        <p:spPr>
          <a:xfrm>
            <a:off x="228600" y="348186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
        <p:nvSpPr>
          <p:cNvPr id="19" name="Text Placeholder 13"/>
          <p:cNvSpPr>
            <a:spLocks noGrp="1"/>
          </p:cNvSpPr>
          <p:nvPr>
            <p:ph type="body" sz="quarter" idx="36"/>
          </p:nvPr>
        </p:nvSpPr>
        <p:spPr>
          <a:xfrm>
            <a:off x="1735180" y="4417141"/>
            <a:ext cx="7178677" cy="822960"/>
          </a:xfrm>
          <a:solidFill>
            <a:schemeClr val="bg1"/>
          </a:solidFill>
          <a:ln w="12700" cap="flat" cmpd="sng" algn="ctr">
            <a:solidFill>
              <a:schemeClr val="tx1"/>
            </a:solidFill>
            <a:prstDash val="solid"/>
            <a:round/>
            <a:headEnd type="none" w="med" len="med"/>
            <a:tailEnd type="none" w="med" len="med"/>
          </a:ln>
        </p:spPr>
        <p:txBody>
          <a:bodyPr lIns="57774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p:cNvSpPr>
            <a:spLocks noGrp="1"/>
          </p:cNvSpPr>
          <p:nvPr>
            <p:ph type="body" sz="quarter" idx="37"/>
          </p:nvPr>
        </p:nvSpPr>
        <p:spPr>
          <a:xfrm>
            <a:off x="228600" y="4417141"/>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
        <p:nvSpPr>
          <p:cNvPr id="21" name="Text Placeholder 13"/>
          <p:cNvSpPr>
            <a:spLocks noGrp="1"/>
          </p:cNvSpPr>
          <p:nvPr>
            <p:ph type="body" sz="quarter" idx="38"/>
          </p:nvPr>
        </p:nvSpPr>
        <p:spPr>
          <a:xfrm>
            <a:off x="1735180" y="5352415"/>
            <a:ext cx="7178677" cy="822960"/>
          </a:xfrm>
          <a:solidFill>
            <a:schemeClr val="bg1"/>
          </a:solidFill>
          <a:ln w="12700" cap="flat" cmpd="sng" algn="ctr">
            <a:solidFill>
              <a:schemeClr val="tx1"/>
            </a:solidFill>
            <a:prstDash val="solid"/>
            <a:round/>
            <a:headEnd type="none" w="med" len="med"/>
            <a:tailEnd type="none" w="med" len="med"/>
          </a:ln>
        </p:spPr>
        <p:txBody>
          <a:bodyPr lIns="57774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9"/>
          <p:cNvSpPr>
            <a:spLocks noGrp="1"/>
          </p:cNvSpPr>
          <p:nvPr>
            <p:ph type="body" sz="quarter" idx="39"/>
          </p:nvPr>
        </p:nvSpPr>
        <p:spPr>
          <a:xfrm>
            <a:off x="228600" y="535241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Tree>
    <p:extLst>
      <p:ext uri="{BB962C8B-B14F-4D97-AF65-F5344CB8AC3E}">
        <p14:creationId xmlns:p14="http://schemas.microsoft.com/office/powerpoint/2010/main" val="69775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ree 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74663" y="925285"/>
            <a:ext cx="4084637" cy="5475516"/>
          </a:xfrm>
          <a:prstGeom prst="rect">
            <a:avLst/>
          </a:prstGeo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a:xfrm>
            <a:off x="3124200" y="6492875"/>
            <a:ext cx="2895600" cy="358875"/>
          </a:xfrm>
          <a:prstGeom prst="rect">
            <a:avLst/>
          </a:prstGeom>
        </p:spPr>
        <p:txBody>
          <a:bodyPr/>
          <a:lstStyle>
            <a:lvl1pPr>
              <a:defRPr/>
            </a:lvl1pPr>
          </a:lstStyle>
          <a:p>
            <a:r>
              <a:rPr lang="en-US"/>
              <a:t>Privileged &amp; Confidential</a:t>
            </a:r>
          </a:p>
        </p:txBody>
      </p:sp>
      <p:sp>
        <p:nvSpPr>
          <p:cNvPr id="7" name="Content Placeholder 2"/>
          <p:cNvSpPr>
            <a:spLocks noGrp="1"/>
          </p:cNvSpPr>
          <p:nvPr>
            <p:ph sz="half" idx="11"/>
          </p:nvPr>
        </p:nvSpPr>
        <p:spPr>
          <a:xfrm>
            <a:off x="4720092" y="914400"/>
            <a:ext cx="4084637" cy="2705978"/>
          </a:xfrm>
          <a:prstGeom prst="rect">
            <a:avLst/>
          </a:prstGeo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dirty="0"/>
              <a:t>Click to edit Master text styles</a:t>
            </a:r>
          </a:p>
          <a:p>
            <a:pPr lvl="1">
              <a:lnSpc>
                <a:spcPct val="130000"/>
              </a:lnSpc>
              <a:spcBef>
                <a:spcPts val="0"/>
              </a:spcBef>
              <a:spcAft>
                <a:spcPts val="1000"/>
              </a:spcAft>
            </a:pPr>
            <a:r>
              <a:rPr lang="en-US" dirty="0"/>
              <a:t>Second level</a:t>
            </a:r>
          </a:p>
          <a:p>
            <a:pPr lvl="2">
              <a:lnSpc>
                <a:spcPct val="130000"/>
              </a:lnSpc>
              <a:spcBef>
                <a:spcPts val="0"/>
              </a:spcBef>
              <a:spcAft>
                <a:spcPts val="900"/>
              </a:spcAft>
            </a:pPr>
            <a:r>
              <a:rPr lang="en-US" dirty="0"/>
              <a:t>Third level</a:t>
            </a:r>
          </a:p>
          <a:p>
            <a:pPr lvl="3">
              <a:lnSpc>
                <a:spcPct val="130000"/>
              </a:lnSpc>
              <a:spcBef>
                <a:spcPts val="0"/>
              </a:spcBef>
              <a:spcAft>
                <a:spcPts val="800"/>
              </a:spcAft>
            </a:pPr>
            <a:r>
              <a:rPr lang="en-US" dirty="0"/>
              <a:t>Fourth level</a:t>
            </a:r>
          </a:p>
          <a:p>
            <a:pPr lvl="4">
              <a:lnSpc>
                <a:spcPct val="130000"/>
              </a:lnSpc>
              <a:spcBef>
                <a:spcPts val="0"/>
              </a:spcBef>
              <a:spcAft>
                <a:spcPts val="800"/>
              </a:spcAft>
            </a:pPr>
            <a:r>
              <a:rPr lang="en-US" dirty="0"/>
              <a:t>Fifth level</a:t>
            </a:r>
          </a:p>
        </p:txBody>
      </p:sp>
      <p:sp>
        <p:nvSpPr>
          <p:cNvPr id="9" name="Content Placeholder 2"/>
          <p:cNvSpPr>
            <a:spLocks noGrp="1"/>
          </p:cNvSpPr>
          <p:nvPr>
            <p:ph sz="half" idx="13"/>
          </p:nvPr>
        </p:nvSpPr>
        <p:spPr>
          <a:xfrm>
            <a:off x="4720090" y="3766453"/>
            <a:ext cx="4084637" cy="2705978"/>
          </a:xfrm>
          <a:prstGeom prst="rect">
            <a:avLst/>
          </a:prstGeo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10" name="Slide Number Placeholder 9"/>
          <p:cNvSpPr>
            <a:spLocks noGrp="1"/>
          </p:cNvSpPr>
          <p:nvPr>
            <p:ph type="sldNum" sz="quarter" idx="14"/>
          </p:nvPr>
        </p:nvSpPr>
        <p:spPr>
          <a:xfrm>
            <a:off x="228600" y="6492875"/>
            <a:ext cx="354506" cy="365125"/>
          </a:xfrm>
          <a:prstGeom prst="rect">
            <a:avLst/>
          </a:prstGeom>
        </p:spPr>
        <p:txBody>
          <a:bodyPr/>
          <a:lstStyle/>
          <a:p>
            <a:pPr algn="l"/>
            <a:fld id="{CAC21AD8-FF40-4D1B-8892-CCD661265879}" type="slidenum">
              <a:rPr lang="en-US" smtClean="0"/>
              <a:pPr algn="l"/>
              <a:t>‹N°›</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G Text Blocks - Major and Sub Points">
    <p:spTree>
      <p:nvGrpSpPr>
        <p:cNvPr id="1" name=""/>
        <p:cNvGrpSpPr/>
        <p:nvPr/>
      </p:nvGrpSpPr>
      <p:grpSpPr>
        <a:xfrm>
          <a:off x="0" y="0"/>
          <a:ext cx="0" cy="0"/>
          <a:chOff x="0" y="0"/>
          <a:chExt cx="0" cy="0"/>
        </a:xfrm>
      </p:grpSpPr>
      <p:sp>
        <p:nvSpPr>
          <p:cNvPr id="10" name="Text Placeholder 15"/>
          <p:cNvSpPr>
            <a:spLocks noGrp="1"/>
          </p:cNvSpPr>
          <p:nvPr>
            <p:ph type="body" sz="quarter" idx="21"/>
          </p:nvPr>
        </p:nvSpPr>
        <p:spPr>
          <a:xfrm>
            <a:off x="230011" y="161290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marL="0" indent="0">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
        <p:nvSpPr>
          <p:cNvPr id="12" name="Text Placeholder 15"/>
          <p:cNvSpPr>
            <a:spLocks noGrp="1"/>
          </p:cNvSpPr>
          <p:nvPr>
            <p:ph type="body" sz="quarter" idx="23"/>
          </p:nvPr>
        </p:nvSpPr>
        <p:spPr>
          <a:xfrm>
            <a:off x="1683749" y="161290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286" rIns="48146" anchor="ctr">
            <a:noAutofit/>
          </a:bodyPr>
          <a:lstStyle>
            <a:lvl1pPr marL="0" indent="0">
              <a:buNone/>
              <a:defRPr sz="1219" b="1">
                <a:solidFill>
                  <a:schemeClr val="tx1"/>
                </a:solidFill>
              </a:defRPr>
            </a:lvl1pPr>
          </a:lstStyle>
          <a:p>
            <a:pPr lvl="0"/>
            <a:endParaRPr lang="en-US" dirty="0"/>
          </a:p>
        </p:txBody>
      </p:sp>
      <p:sp>
        <p:nvSpPr>
          <p:cNvPr id="18" name="Text Placeholder 15"/>
          <p:cNvSpPr>
            <a:spLocks noGrp="1"/>
          </p:cNvSpPr>
          <p:nvPr>
            <p:ph type="body" sz="quarter" idx="25"/>
          </p:nvPr>
        </p:nvSpPr>
        <p:spPr>
          <a:xfrm>
            <a:off x="1682338" y="243840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286" rIns="48146" anchor="ctr">
            <a:noAutofit/>
          </a:bodyPr>
          <a:lstStyle>
            <a:lvl1pPr marL="0" indent="0">
              <a:buNone/>
              <a:defRPr sz="1219" b="1">
                <a:solidFill>
                  <a:schemeClr val="tx1"/>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27" name="Text Placeholder 13"/>
          <p:cNvSpPr>
            <a:spLocks noGrp="1"/>
          </p:cNvSpPr>
          <p:nvPr>
            <p:ph type="body" sz="quarter" idx="35"/>
          </p:nvPr>
        </p:nvSpPr>
        <p:spPr>
          <a:xfrm>
            <a:off x="2823640" y="1612900"/>
            <a:ext cx="6090180" cy="731520"/>
          </a:xfrm>
          <a:solidFill>
            <a:schemeClr val="bg1"/>
          </a:solidFill>
          <a:ln w="12700" cap="flat" cmpd="sng" algn="ctr">
            <a:solidFill>
              <a:schemeClr val="tx1"/>
            </a:solidFill>
            <a:prstDash val="solid"/>
            <a:round/>
            <a:headEnd type="none" w="med" len="med"/>
            <a:tailEnd type="none" w="med" len="med"/>
          </a:ln>
        </p:spPr>
        <p:txBody>
          <a:bodyPr lIns="96286" tIns="96286" rIns="96286"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3"/>
          <p:cNvSpPr>
            <a:spLocks noGrp="1"/>
          </p:cNvSpPr>
          <p:nvPr>
            <p:ph type="body" sz="quarter" idx="36"/>
          </p:nvPr>
        </p:nvSpPr>
        <p:spPr>
          <a:xfrm>
            <a:off x="2823640" y="2438400"/>
            <a:ext cx="6090180" cy="1371600"/>
          </a:xfrm>
          <a:solidFill>
            <a:schemeClr val="bg1"/>
          </a:solidFill>
          <a:ln w="12700" cap="flat" cmpd="sng" algn="ctr">
            <a:solidFill>
              <a:schemeClr val="tx1"/>
            </a:solidFill>
            <a:prstDash val="solid"/>
            <a:round/>
            <a:headEnd type="none" w="med" len="med"/>
            <a:tailEnd type="none" w="med" len="med"/>
          </a:ln>
        </p:spPr>
        <p:txBody>
          <a:bodyPr lIns="96286" tIns="96286" rIns="96286"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5"/>
          <p:cNvSpPr>
            <a:spLocks noGrp="1"/>
          </p:cNvSpPr>
          <p:nvPr>
            <p:ph type="body" sz="quarter" idx="37"/>
          </p:nvPr>
        </p:nvSpPr>
        <p:spPr>
          <a:xfrm>
            <a:off x="230011" y="398092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marL="0" indent="0">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
        <p:nvSpPr>
          <p:cNvPr id="29" name="Text Placeholder 15"/>
          <p:cNvSpPr>
            <a:spLocks noGrp="1"/>
          </p:cNvSpPr>
          <p:nvPr>
            <p:ph type="body" sz="quarter" idx="38"/>
          </p:nvPr>
        </p:nvSpPr>
        <p:spPr>
          <a:xfrm>
            <a:off x="1683749" y="398092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286" rIns="48146" anchor="ctr">
            <a:noAutofit/>
          </a:bodyPr>
          <a:lstStyle>
            <a:lvl1pPr marL="0" indent="0">
              <a:buNone/>
              <a:defRPr sz="1219" b="1">
                <a:solidFill>
                  <a:schemeClr val="tx1"/>
                </a:solidFill>
              </a:defRPr>
            </a:lvl1pPr>
          </a:lstStyle>
          <a:p>
            <a:pPr lvl="0"/>
            <a:endParaRPr lang="en-US" dirty="0"/>
          </a:p>
        </p:txBody>
      </p:sp>
      <p:sp>
        <p:nvSpPr>
          <p:cNvPr id="30" name="Text Placeholder 15"/>
          <p:cNvSpPr>
            <a:spLocks noGrp="1"/>
          </p:cNvSpPr>
          <p:nvPr>
            <p:ph type="body" sz="quarter" idx="39"/>
          </p:nvPr>
        </p:nvSpPr>
        <p:spPr>
          <a:xfrm>
            <a:off x="1682338" y="480642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286" rIns="48146" anchor="ctr">
            <a:noAutofit/>
          </a:bodyPr>
          <a:lstStyle>
            <a:lvl1pPr marL="0" indent="0">
              <a:buNone/>
              <a:defRPr sz="1219" b="1">
                <a:solidFill>
                  <a:schemeClr val="tx1"/>
                </a:solidFill>
              </a:defRPr>
            </a:lvl1pPr>
          </a:lstStyle>
          <a:p>
            <a:pPr lvl="0"/>
            <a:endParaRPr lang="en-US" dirty="0"/>
          </a:p>
        </p:txBody>
      </p:sp>
      <p:sp>
        <p:nvSpPr>
          <p:cNvPr id="31" name="Text Placeholder 13"/>
          <p:cNvSpPr>
            <a:spLocks noGrp="1"/>
          </p:cNvSpPr>
          <p:nvPr>
            <p:ph type="body" sz="quarter" idx="40"/>
          </p:nvPr>
        </p:nvSpPr>
        <p:spPr>
          <a:xfrm>
            <a:off x="2823640" y="3980920"/>
            <a:ext cx="6090180" cy="731520"/>
          </a:xfrm>
          <a:solidFill>
            <a:schemeClr val="bg1"/>
          </a:solidFill>
          <a:ln w="12700" cap="flat" cmpd="sng" algn="ctr">
            <a:solidFill>
              <a:schemeClr val="tx1"/>
            </a:solidFill>
            <a:prstDash val="solid"/>
            <a:round/>
            <a:headEnd type="none" w="med" len="med"/>
            <a:tailEnd type="none" w="med" len="med"/>
          </a:ln>
        </p:spPr>
        <p:txBody>
          <a:bodyPr lIns="96286" tIns="96286" rIns="96286"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3"/>
          <p:cNvSpPr>
            <a:spLocks noGrp="1"/>
          </p:cNvSpPr>
          <p:nvPr>
            <p:ph type="body" sz="quarter" idx="41"/>
          </p:nvPr>
        </p:nvSpPr>
        <p:spPr>
          <a:xfrm>
            <a:off x="2823640" y="4806420"/>
            <a:ext cx="6090180" cy="1371600"/>
          </a:xfrm>
          <a:solidFill>
            <a:schemeClr val="bg1"/>
          </a:solidFill>
          <a:ln w="12700" cap="flat" cmpd="sng" algn="ctr">
            <a:solidFill>
              <a:schemeClr val="tx1"/>
            </a:solidFill>
            <a:prstDash val="solid"/>
            <a:round/>
            <a:headEnd type="none" w="med" len="med"/>
            <a:tailEnd type="none" w="med" len="med"/>
          </a:ln>
        </p:spPr>
        <p:txBody>
          <a:bodyPr lIns="96286" tIns="96286" rIns="96286"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75339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14" name="Freeform 4"/>
          <p:cNvSpPr>
            <a:spLocks/>
          </p:cNvSpPr>
          <p:nvPr userDrawn="1"/>
        </p:nvSpPr>
        <p:spPr bwMode="auto">
          <a:xfrm>
            <a:off x="228600"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41" tIns="361091" rIns="180541" bIns="180541" anchor="t" anchorCtr="0"/>
          <a:lstStyle/>
          <a:p>
            <a:pPr marL="164559" lvl="1" indent="-164559" defTabSz="325988">
              <a:lnSpc>
                <a:spcPct val="95000"/>
              </a:lnSpc>
              <a:spcBef>
                <a:spcPct val="25000"/>
              </a:spcBef>
              <a:buClr>
                <a:srgbClr val="68ABFF"/>
              </a:buClr>
              <a:buSzPct val="140000"/>
              <a:tabLst>
                <a:tab pos="8412969" algn="r"/>
              </a:tabLst>
            </a:pPr>
            <a:endParaRPr lang="en-GB" altLang="de-DE" sz="1781" dirty="0">
              <a:solidFill>
                <a:srgbClr val="000000"/>
              </a:solidFill>
            </a:endParaRPr>
          </a:p>
        </p:txBody>
      </p:sp>
      <p:sp>
        <p:nvSpPr>
          <p:cNvPr id="15" name="Text Placeholder 8"/>
          <p:cNvSpPr>
            <a:spLocks noGrp="1"/>
          </p:cNvSpPr>
          <p:nvPr>
            <p:ph type="body" sz="quarter" idx="21"/>
          </p:nvPr>
        </p:nvSpPr>
        <p:spPr>
          <a:xfrm rot="5400000">
            <a:off x="2009886"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406"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19" name="Content Placeholder 4"/>
          <p:cNvSpPr>
            <a:spLocks noGrp="1"/>
          </p:cNvSpPr>
          <p:nvPr>
            <p:ph sz="quarter" idx="11"/>
          </p:nvPr>
        </p:nvSpPr>
        <p:spPr>
          <a:xfrm>
            <a:off x="271376" y="2379134"/>
            <a:ext cx="4114800" cy="3749040"/>
          </a:xfrm>
          <a:noFill/>
          <a:ln w="6350" cap="flat" cmpd="sng" algn="ctr">
            <a:noFill/>
            <a:prstDash val="solid"/>
            <a:round/>
            <a:headEnd type="none" w="med" len="med"/>
            <a:tailEnd type="none" w="med" len="med"/>
          </a:ln>
        </p:spPr>
        <p:txBody>
          <a:bodyPr wrap="square" lIns="192577" tIns="144438" rIns="192577" bIns="192577">
            <a:noAutofit/>
          </a:bodyPr>
          <a:lstStyle>
            <a:lvl1pPr>
              <a:defRPr sz="1406"/>
            </a:lvl1pPr>
            <a:lvl2pPr>
              <a:tabLst>
                <a:tab pos="280537" algn="l"/>
              </a:tabLst>
              <a:defRPr sz="1406"/>
            </a:lvl2pPr>
            <a:lvl3pPr marL="396545" indent="-115974">
              <a:defRPr sz="1219"/>
            </a:lvl3pPr>
            <a:lvl4pPr marL="506221" indent="-109706">
              <a:defRPr sz="1125"/>
            </a:lvl4pPr>
            <a:lvl5pPr marL="622198" indent="-115974">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reeform 4"/>
          <p:cNvSpPr>
            <a:spLocks/>
          </p:cNvSpPr>
          <p:nvPr userDrawn="1"/>
        </p:nvSpPr>
        <p:spPr bwMode="auto">
          <a:xfrm>
            <a:off x="4704057"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41" tIns="361091" rIns="180541" bIns="180541" anchor="t" anchorCtr="0"/>
          <a:lstStyle/>
          <a:p>
            <a:pPr marL="164559" lvl="1" indent="-164559" defTabSz="325988">
              <a:lnSpc>
                <a:spcPct val="95000"/>
              </a:lnSpc>
              <a:spcBef>
                <a:spcPct val="25000"/>
              </a:spcBef>
              <a:buClr>
                <a:srgbClr val="68ABFF"/>
              </a:buClr>
              <a:buSzPct val="140000"/>
              <a:tabLst>
                <a:tab pos="8412969" algn="r"/>
              </a:tabLst>
            </a:pPr>
            <a:endParaRPr lang="en-GB" altLang="de-DE" sz="1781" dirty="0">
              <a:solidFill>
                <a:srgbClr val="000000"/>
              </a:solidFill>
            </a:endParaRPr>
          </a:p>
        </p:txBody>
      </p:sp>
      <p:sp>
        <p:nvSpPr>
          <p:cNvPr id="22" name="Text Placeholder 8"/>
          <p:cNvSpPr>
            <a:spLocks noGrp="1"/>
          </p:cNvSpPr>
          <p:nvPr>
            <p:ph type="body" sz="quarter" idx="32"/>
          </p:nvPr>
        </p:nvSpPr>
        <p:spPr>
          <a:xfrm rot="5400000">
            <a:off x="6485343"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406"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23" name="Content Placeholder 4"/>
          <p:cNvSpPr>
            <a:spLocks noGrp="1"/>
          </p:cNvSpPr>
          <p:nvPr>
            <p:ph sz="quarter" idx="33"/>
          </p:nvPr>
        </p:nvSpPr>
        <p:spPr>
          <a:xfrm>
            <a:off x="4743713" y="2379134"/>
            <a:ext cx="4114800" cy="3749040"/>
          </a:xfrm>
          <a:noFill/>
          <a:ln w="6350" cap="flat" cmpd="sng" algn="ctr">
            <a:noFill/>
            <a:prstDash val="solid"/>
            <a:round/>
            <a:headEnd type="none" w="med" len="med"/>
            <a:tailEnd type="none" w="med" len="med"/>
          </a:ln>
        </p:spPr>
        <p:txBody>
          <a:bodyPr wrap="square" lIns="192577" tIns="144438" rIns="192577" bIns="192577">
            <a:noAutofit/>
          </a:bodyPr>
          <a:lstStyle>
            <a:lvl1pPr>
              <a:defRPr sz="1406"/>
            </a:lvl1pPr>
            <a:lvl2pPr>
              <a:defRPr sz="1406"/>
            </a:lvl2pPr>
            <a:lvl3pPr marL="396545" indent="-111276">
              <a:defRPr sz="1219"/>
            </a:lvl3pPr>
            <a:lvl4pPr marL="506221" indent="-109706">
              <a:defRPr sz="1125"/>
            </a:lvl4pPr>
            <a:lvl5pPr marL="622198" indent="-115974">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20204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14" name="Freeform 4"/>
          <p:cNvSpPr>
            <a:spLocks/>
          </p:cNvSpPr>
          <p:nvPr userDrawn="1"/>
        </p:nvSpPr>
        <p:spPr bwMode="auto">
          <a:xfrm>
            <a:off x="228600"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41" tIns="361091" rIns="180541" bIns="180541" anchor="t" anchorCtr="0"/>
          <a:lstStyle/>
          <a:p>
            <a:pPr marL="164559" lvl="1" indent="-164559" defTabSz="325988">
              <a:lnSpc>
                <a:spcPct val="95000"/>
              </a:lnSpc>
              <a:spcBef>
                <a:spcPct val="25000"/>
              </a:spcBef>
              <a:buClr>
                <a:srgbClr val="68ABFF"/>
              </a:buClr>
              <a:buSzPct val="140000"/>
              <a:tabLst>
                <a:tab pos="8412969" algn="r"/>
              </a:tabLst>
            </a:pPr>
            <a:endParaRPr lang="en-GB" altLang="de-DE" sz="1781" dirty="0">
              <a:solidFill>
                <a:srgbClr val="000000"/>
              </a:solidFill>
            </a:endParaRPr>
          </a:p>
        </p:txBody>
      </p:sp>
      <p:sp>
        <p:nvSpPr>
          <p:cNvPr id="15" name="Text Placeholder 8"/>
          <p:cNvSpPr>
            <a:spLocks noGrp="1"/>
          </p:cNvSpPr>
          <p:nvPr>
            <p:ph type="body" sz="quarter" idx="21"/>
          </p:nvPr>
        </p:nvSpPr>
        <p:spPr>
          <a:xfrm rot="5400000">
            <a:off x="938851"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19" name="Content Placeholder 4"/>
          <p:cNvSpPr>
            <a:spLocks noGrp="1"/>
          </p:cNvSpPr>
          <p:nvPr>
            <p:ph sz="quarter" idx="11"/>
          </p:nvPr>
        </p:nvSpPr>
        <p:spPr>
          <a:xfrm>
            <a:off x="254001" y="2382078"/>
            <a:ext cx="2011680" cy="3749040"/>
          </a:xfrm>
          <a:noFill/>
          <a:ln w="6350" cap="flat" cmpd="sng" algn="ctr">
            <a:noFill/>
            <a:prstDash val="solid"/>
            <a:round/>
            <a:headEnd type="none" w="med" len="med"/>
            <a:tailEnd type="none" w="med" len="med"/>
          </a:ln>
        </p:spPr>
        <p:txBody>
          <a:bodyPr wrap="square" lIns="192577" tIns="96286" rIns="192577" bIns="192577">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Freeform 4"/>
          <p:cNvSpPr>
            <a:spLocks/>
          </p:cNvSpPr>
          <p:nvPr userDrawn="1"/>
        </p:nvSpPr>
        <p:spPr bwMode="auto">
          <a:xfrm>
            <a:off x="6866467"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41" tIns="361091" rIns="180541" bIns="180541" anchor="t" anchorCtr="0"/>
          <a:lstStyle/>
          <a:p>
            <a:pPr marL="164559" lvl="1" indent="-164559" defTabSz="325988">
              <a:lnSpc>
                <a:spcPct val="95000"/>
              </a:lnSpc>
              <a:spcBef>
                <a:spcPct val="25000"/>
              </a:spcBef>
              <a:buClr>
                <a:srgbClr val="68ABFF"/>
              </a:buClr>
              <a:buSzPct val="140000"/>
              <a:tabLst>
                <a:tab pos="8412969" algn="r"/>
              </a:tabLst>
            </a:pPr>
            <a:endParaRPr lang="en-GB" altLang="de-DE" sz="1781" dirty="0">
              <a:solidFill>
                <a:srgbClr val="000000"/>
              </a:solidFill>
            </a:endParaRPr>
          </a:p>
        </p:txBody>
      </p:sp>
      <p:sp>
        <p:nvSpPr>
          <p:cNvPr id="46" name="Text Placeholder 8"/>
          <p:cNvSpPr>
            <a:spLocks noGrp="1"/>
          </p:cNvSpPr>
          <p:nvPr>
            <p:ph type="body" sz="quarter" idx="40"/>
          </p:nvPr>
        </p:nvSpPr>
        <p:spPr>
          <a:xfrm rot="5400000">
            <a:off x="7576718"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47" name="Content Placeholder 4"/>
          <p:cNvSpPr>
            <a:spLocks noGrp="1"/>
          </p:cNvSpPr>
          <p:nvPr>
            <p:ph sz="quarter" idx="41"/>
          </p:nvPr>
        </p:nvSpPr>
        <p:spPr>
          <a:xfrm>
            <a:off x="6891868" y="2382078"/>
            <a:ext cx="2011680" cy="3749040"/>
          </a:xfrm>
          <a:noFill/>
          <a:ln w="6350" cap="flat" cmpd="sng" algn="ctr">
            <a:noFill/>
            <a:prstDash val="solid"/>
            <a:round/>
            <a:headEnd type="none" w="med" len="med"/>
            <a:tailEnd type="none" w="med" len="med"/>
          </a:ln>
        </p:spPr>
        <p:txBody>
          <a:bodyPr wrap="square" lIns="192577" tIns="96286" rIns="192577" bIns="192577">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Freeform 4"/>
          <p:cNvSpPr>
            <a:spLocks/>
          </p:cNvSpPr>
          <p:nvPr userDrawn="1"/>
        </p:nvSpPr>
        <p:spPr bwMode="auto">
          <a:xfrm>
            <a:off x="4653844"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41" tIns="361091" rIns="180541" bIns="180541" anchor="t" anchorCtr="0"/>
          <a:lstStyle/>
          <a:p>
            <a:pPr marL="164559" lvl="1" indent="-164559" defTabSz="325988">
              <a:lnSpc>
                <a:spcPct val="95000"/>
              </a:lnSpc>
              <a:spcBef>
                <a:spcPct val="25000"/>
              </a:spcBef>
              <a:buClr>
                <a:srgbClr val="68ABFF"/>
              </a:buClr>
              <a:buSzPct val="140000"/>
              <a:tabLst>
                <a:tab pos="8412969" algn="r"/>
              </a:tabLst>
            </a:pPr>
            <a:endParaRPr lang="en-GB" altLang="de-DE" sz="1781" dirty="0">
              <a:solidFill>
                <a:srgbClr val="000000"/>
              </a:solidFill>
            </a:endParaRPr>
          </a:p>
        </p:txBody>
      </p:sp>
      <p:sp>
        <p:nvSpPr>
          <p:cNvPr id="49" name="Text Placeholder 8"/>
          <p:cNvSpPr>
            <a:spLocks noGrp="1"/>
          </p:cNvSpPr>
          <p:nvPr>
            <p:ph type="body" sz="quarter" idx="42"/>
          </p:nvPr>
        </p:nvSpPr>
        <p:spPr>
          <a:xfrm rot="5400000">
            <a:off x="5364095"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50" name="Content Placeholder 4"/>
          <p:cNvSpPr>
            <a:spLocks noGrp="1"/>
          </p:cNvSpPr>
          <p:nvPr>
            <p:ph sz="quarter" idx="43"/>
          </p:nvPr>
        </p:nvSpPr>
        <p:spPr>
          <a:xfrm>
            <a:off x="4679245" y="2382078"/>
            <a:ext cx="2011680" cy="3749040"/>
          </a:xfrm>
          <a:noFill/>
          <a:ln w="6350" cap="flat" cmpd="sng" algn="ctr">
            <a:noFill/>
            <a:prstDash val="solid"/>
            <a:round/>
            <a:headEnd type="none" w="med" len="med"/>
            <a:tailEnd type="none" w="med" len="med"/>
          </a:ln>
        </p:spPr>
        <p:txBody>
          <a:bodyPr wrap="square" lIns="192577" tIns="96286" rIns="192577" bIns="192577">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Freeform 4"/>
          <p:cNvSpPr>
            <a:spLocks/>
          </p:cNvSpPr>
          <p:nvPr userDrawn="1"/>
        </p:nvSpPr>
        <p:spPr bwMode="auto">
          <a:xfrm>
            <a:off x="2441222"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41" tIns="361091" rIns="180541" bIns="180541" anchor="t" anchorCtr="0"/>
          <a:lstStyle/>
          <a:p>
            <a:pPr marL="164559" lvl="1" indent="-164559" defTabSz="325988">
              <a:lnSpc>
                <a:spcPct val="95000"/>
              </a:lnSpc>
              <a:spcBef>
                <a:spcPct val="25000"/>
              </a:spcBef>
              <a:buClr>
                <a:srgbClr val="68ABFF"/>
              </a:buClr>
              <a:buSzPct val="140000"/>
              <a:tabLst>
                <a:tab pos="8412969" algn="r"/>
              </a:tabLst>
            </a:pPr>
            <a:endParaRPr lang="en-GB" altLang="de-DE" sz="1781" dirty="0">
              <a:solidFill>
                <a:srgbClr val="000000"/>
              </a:solidFill>
            </a:endParaRPr>
          </a:p>
        </p:txBody>
      </p:sp>
      <p:sp>
        <p:nvSpPr>
          <p:cNvPr id="52" name="Text Placeholder 8"/>
          <p:cNvSpPr>
            <a:spLocks noGrp="1"/>
          </p:cNvSpPr>
          <p:nvPr>
            <p:ph type="body" sz="quarter" idx="44"/>
          </p:nvPr>
        </p:nvSpPr>
        <p:spPr>
          <a:xfrm rot="5400000">
            <a:off x="3151473"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53" name="Content Placeholder 4"/>
          <p:cNvSpPr>
            <a:spLocks noGrp="1"/>
          </p:cNvSpPr>
          <p:nvPr>
            <p:ph sz="quarter" idx="45"/>
          </p:nvPr>
        </p:nvSpPr>
        <p:spPr>
          <a:xfrm>
            <a:off x="2466623" y="2382078"/>
            <a:ext cx="2011680" cy="3749040"/>
          </a:xfrm>
          <a:noFill/>
          <a:ln w="6350" cap="flat" cmpd="sng" algn="ctr">
            <a:noFill/>
            <a:prstDash val="solid"/>
            <a:round/>
            <a:headEnd type="none" w="med" len="med"/>
            <a:tailEnd type="none" w="med" len="med"/>
          </a:ln>
        </p:spPr>
        <p:txBody>
          <a:bodyPr wrap="square" lIns="192577" tIns="96286" rIns="192577" bIns="192577">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5901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228600" y="2133617"/>
            <a:ext cx="2734733" cy="4041775"/>
          </a:xfrm>
          <a:solidFill>
            <a:schemeClr val="bg1"/>
          </a:solidFill>
          <a:ln w="12700">
            <a:solidFill>
              <a:schemeClr val="tx1"/>
            </a:solidFill>
          </a:ln>
        </p:spPr>
        <p:txBody>
          <a:bodyPr lIns="192577" tIns="144438" rIns="192577" bIns="144438" anchor="t"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14" name="Text Placeholder 12"/>
          <p:cNvSpPr>
            <a:spLocks noGrp="1"/>
          </p:cNvSpPr>
          <p:nvPr>
            <p:ph type="body" sz="quarter" idx="12" hasCustomPrompt="1"/>
          </p:nvPr>
        </p:nvSpPr>
        <p:spPr>
          <a:xfrm>
            <a:off x="228600" y="1603375"/>
            <a:ext cx="2880360" cy="457200"/>
          </a:xfrm>
          <a:prstGeom prst="homePlate">
            <a:avLst>
              <a:gd name="adj" fmla="val 33316"/>
            </a:avLst>
          </a:prstGeom>
          <a:solidFill>
            <a:schemeClr val="tx1"/>
          </a:solidFill>
          <a:ln w="12700">
            <a:solidFill>
              <a:schemeClr val="tx1"/>
            </a:solidFill>
          </a:ln>
        </p:spPr>
        <p:txBody>
          <a:bodyPr lIns="144438" tIns="144438" rIns="288875" bIns="144438" anchor="ctr"/>
          <a:lstStyle>
            <a:lvl1pPr marL="0" indent="0" algn="l">
              <a:buNone/>
              <a:defRPr sz="1219" b="1" cap="all" baseline="0">
                <a:solidFill>
                  <a:schemeClr val="bg1"/>
                </a:solidFill>
                <a:latin typeface="Arial"/>
                <a:cs typeface="Arial"/>
              </a:defRPr>
            </a:lvl1pPr>
            <a:lvl2pPr marL="336955" indent="-167696">
              <a:defRPr sz="1219"/>
            </a:lvl2pPr>
            <a:lvl3pPr marL="506221" indent="-169261">
              <a:defRPr sz="1219"/>
            </a:lvl3pPr>
            <a:lvl4pPr marL="673911" indent="-167696">
              <a:defRPr sz="1219"/>
            </a:lvl4pPr>
            <a:lvl5pPr marL="843181" indent="-169261">
              <a:defRPr sz="1219"/>
            </a:lvl5pPr>
          </a:lstStyle>
          <a:p>
            <a:pPr lvl="0"/>
            <a:r>
              <a:rPr lang="en-US" dirty="0"/>
              <a:t>Enter Phase</a:t>
            </a:r>
          </a:p>
        </p:txBody>
      </p:sp>
      <p:sp>
        <p:nvSpPr>
          <p:cNvPr id="15" name="Text Placeholder 13"/>
          <p:cNvSpPr>
            <a:spLocks noGrp="1"/>
          </p:cNvSpPr>
          <p:nvPr>
            <p:ph type="body" sz="quarter" idx="17" hasCustomPrompt="1"/>
          </p:nvPr>
        </p:nvSpPr>
        <p:spPr>
          <a:xfrm>
            <a:off x="3131820" y="1603413"/>
            <a:ext cx="2880360" cy="461963"/>
          </a:xfrm>
          <a:prstGeom prst="chevron">
            <a:avLst>
              <a:gd name="adj" fmla="val 34831"/>
            </a:avLst>
          </a:prstGeom>
          <a:solidFill>
            <a:srgbClr val="000000"/>
          </a:solidFill>
          <a:ln w="12700">
            <a:solidFill>
              <a:schemeClr val="tx1"/>
            </a:solidFill>
          </a:ln>
        </p:spPr>
        <p:txBody>
          <a:bodyPr lIns="96286" rIns="96286" anchor="ctr"/>
          <a:lstStyle>
            <a:lvl1pPr>
              <a:buNone/>
              <a:defRPr sz="1219" b="1" cap="all" baseline="0">
                <a:solidFill>
                  <a:schemeClr val="bg1"/>
                </a:solidFill>
                <a:latin typeface="Arial"/>
                <a:cs typeface="Arial"/>
              </a:defRPr>
            </a:lvl1pPr>
          </a:lstStyle>
          <a:p>
            <a:r>
              <a:rPr lang="en-US" dirty="0"/>
              <a:t>Enter Phase</a:t>
            </a:r>
          </a:p>
        </p:txBody>
      </p:sp>
      <p:sp>
        <p:nvSpPr>
          <p:cNvPr id="23" name="Text Placeholder 13"/>
          <p:cNvSpPr>
            <a:spLocks noGrp="1"/>
          </p:cNvSpPr>
          <p:nvPr>
            <p:ph type="body" sz="quarter" idx="29" hasCustomPrompt="1"/>
          </p:nvPr>
        </p:nvSpPr>
        <p:spPr>
          <a:xfrm>
            <a:off x="6035040" y="1603413"/>
            <a:ext cx="2880360" cy="461963"/>
          </a:xfrm>
          <a:prstGeom prst="chevron">
            <a:avLst>
              <a:gd name="adj" fmla="val 34831"/>
            </a:avLst>
          </a:prstGeom>
          <a:solidFill>
            <a:srgbClr val="000000"/>
          </a:solidFill>
          <a:ln w="12700">
            <a:solidFill>
              <a:schemeClr val="tx1"/>
            </a:solidFill>
          </a:ln>
        </p:spPr>
        <p:txBody>
          <a:bodyPr lIns="96286" rIns="96286" anchor="ctr"/>
          <a:lstStyle>
            <a:lvl1pPr>
              <a:buNone/>
              <a:defRPr sz="1219" b="1" cap="all" baseline="0">
                <a:solidFill>
                  <a:schemeClr val="bg1"/>
                </a:solidFill>
                <a:latin typeface="Arial"/>
                <a:cs typeface="Arial"/>
              </a:defRPr>
            </a:lvl1pPr>
          </a:lstStyle>
          <a:p>
            <a:r>
              <a:rPr lang="en-US" dirty="0"/>
              <a:t>Enter Phase</a:t>
            </a:r>
          </a:p>
        </p:txBody>
      </p:sp>
      <p:sp>
        <p:nvSpPr>
          <p:cNvPr id="27" name="Text Placeholder 13"/>
          <p:cNvSpPr>
            <a:spLocks noGrp="1"/>
          </p:cNvSpPr>
          <p:nvPr>
            <p:ph type="body" sz="quarter" idx="32"/>
          </p:nvPr>
        </p:nvSpPr>
        <p:spPr>
          <a:xfrm>
            <a:off x="3124200" y="2133617"/>
            <a:ext cx="2734733" cy="4041775"/>
          </a:xfrm>
          <a:solidFill>
            <a:schemeClr val="bg1"/>
          </a:solidFill>
          <a:ln w="12700">
            <a:solidFill>
              <a:schemeClr val="tx1"/>
            </a:solidFill>
          </a:ln>
        </p:spPr>
        <p:txBody>
          <a:bodyPr lIns="192577" tIns="144438" rIns="192577" bIns="144438" anchor="t"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3"/>
          <p:cNvSpPr>
            <a:spLocks noGrp="1"/>
          </p:cNvSpPr>
          <p:nvPr>
            <p:ph type="body" sz="quarter" idx="33"/>
          </p:nvPr>
        </p:nvSpPr>
        <p:spPr>
          <a:xfrm>
            <a:off x="6019800" y="2133617"/>
            <a:ext cx="2734733" cy="4041775"/>
          </a:xfrm>
          <a:solidFill>
            <a:schemeClr val="bg1"/>
          </a:solidFill>
          <a:ln w="12700">
            <a:solidFill>
              <a:schemeClr val="tx1"/>
            </a:solidFill>
          </a:ln>
        </p:spPr>
        <p:txBody>
          <a:bodyPr lIns="192577" tIns="144438" rIns="192577" bIns="144438" anchor="t"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25439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G Targ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6873881" y="1600218"/>
            <a:ext cx="2039938" cy="4575175"/>
          </a:xfrm>
          <a:solidFill>
            <a:schemeClr val="bg1"/>
          </a:solidFill>
          <a:ln w="12700">
            <a:solidFill>
              <a:schemeClr val="tx1"/>
            </a:solidFill>
          </a:ln>
        </p:spPr>
        <p:txBody>
          <a:bodyPr lIns="192577" tIns="96286" rIns="192577" bIns="144438" anchor="t" anchorCtr="0">
            <a:noAutofit/>
          </a:bodyPr>
          <a:lstStyle>
            <a:lvl1pPr>
              <a:defRPr sz="1219"/>
            </a:lvl1pPr>
            <a:lvl2pPr marL="222550" indent="-222550">
              <a:tabLst>
                <a:tab pos="222550" algn="l"/>
              </a:tabLst>
              <a:defRPr sz="1219"/>
            </a:lvl2pPr>
            <a:lvl3pPr marL="338525" indent="-112842">
              <a:defRPr sz="1125"/>
            </a:lvl3pPr>
            <a:lvl4pPr marL="451364" indent="-112842">
              <a:defRPr sz="1125"/>
            </a:lvl4pPr>
            <a:lvl5pPr marL="564205" indent="-112842">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4" name="Text Placeholder 5"/>
          <p:cNvSpPr>
            <a:spLocks noGrp="1"/>
          </p:cNvSpPr>
          <p:nvPr>
            <p:ph type="body" sz="quarter" idx="21" hasCustomPrompt="1"/>
          </p:nvPr>
        </p:nvSpPr>
        <p:spPr>
          <a:xfrm>
            <a:off x="228600" y="1597025"/>
            <a:ext cx="1600200" cy="1417320"/>
          </a:xfrm>
          <a:prstGeom prst="rect">
            <a:avLst/>
          </a:prstGeom>
          <a:solidFill>
            <a:schemeClr val="tx1"/>
          </a:solidFill>
          <a:ln w="12700">
            <a:solidFill>
              <a:schemeClr val="tx1"/>
            </a:solidFill>
          </a:ln>
        </p:spPr>
        <p:txBody>
          <a:bodyPr lIns="192577" rIns="96286" anchor="ctr">
            <a:noAutofit/>
          </a:bodyPr>
          <a:lstStyle>
            <a:lvl1pPr marL="117354" marR="0" indent="-117354" algn="l" defTabSz="902731" rtl="0" eaLnBrk="1" fontAlgn="auto" latinLnBrk="0" hangingPunct="1">
              <a:lnSpc>
                <a:spcPct val="100000"/>
              </a:lnSpc>
              <a:spcBef>
                <a:spcPct val="20000"/>
              </a:spcBef>
              <a:spcAft>
                <a:spcPts val="0"/>
              </a:spcAft>
              <a:buClr>
                <a:srgbClr val="C0C0C0"/>
              </a:buClr>
              <a:buSzTx/>
              <a:buFont typeface="Wingdings 2" pitchFamily="18" charset="2"/>
              <a:buNone/>
              <a:tabLst/>
              <a:defRPr sz="1125" b="1" cap="all" baseline="0">
                <a:solidFill>
                  <a:schemeClr val="bg1"/>
                </a:solidFill>
                <a:latin typeface="Arial"/>
                <a:cs typeface="Arial"/>
              </a:defRPr>
            </a:lvl1pPr>
            <a:lvl2pPr marL="115974" indent="0">
              <a:buFontTx/>
              <a:buNone/>
              <a:defRPr sz="1031"/>
            </a:lvl2pPr>
          </a:lstStyle>
          <a:p>
            <a:pPr lvl="0"/>
            <a:r>
              <a:rPr lang="en-US" dirty="0"/>
              <a:t>Click to Type</a:t>
            </a:r>
          </a:p>
        </p:txBody>
      </p:sp>
      <p:sp>
        <p:nvSpPr>
          <p:cNvPr id="24" name="Text Placeholder 5"/>
          <p:cNvSpPr>
            <a:spLocks noGrp="1"/>
          </p:cNvSpPr>
          <p:nvPr>
            <p:ph type="body" sz="quarter" idx="32" hasCustomPrompt="1"/>
          </p:nvPr>
        </p:nvSpPr>
        <p:spPr>
          <a:xfrm>
            <a:off x="228600" y="3177646"/>
            <a:ext cx="1600200" cy="1417320"/>
          </a:xfrm>
          <a:prstGeom prst="rect">
            <a:avLst/>
          </a:prstGeom>
          <a:solidFill>
            <a:schemeClr val="tx1"/>
          </a:solidFill>
          <a:ln w="12700">
            <a:solidFill>
              <a:schemeClr val="tx1"/>
            </a:solidFill>
          </a:ln>
        </p:spPr>
        <p:txBody>
          <a:bodyPr lIns="192577" rIns="96286" anchor="ctr">
            <a:noAutofit/>
          </a:bodyPr>
          <a:lstStyle>
            <a:lvl1pPr marL="117354" marR="0" indent="-117354" algn="l" defTabSz="902731" rtl="0" eaLnBrk="1" fontAlgn="auto" latinLnBrk="0" hangingPunct="1">
              <a:lnSpc>
                <a:spcPct val="100000"/>
              </a:lnSpc>
              <a:spcBef>
                <a:spcPct val="20000"/>
              </a:spcBef>
              <a:spcAft>
                <a:spcPts val="0"/>
              </a:spcAft>
              <a:buClr>
                <a:srgbClr val="C0C0C0"/>
              </a:buClr>
              <a:buSzTx/>
              <a:buFont typeface="Wingdings 2" pitchFamily="18" charset="2"/>
              <a:buNone/>
              <a:tabLst/>
              <a:defRPr sz="1125" b="1" cap="all" baseline="0">
                <a:solidFill>
                  <a:schemeClr val="bg1"/>
                </a:solidFill>
                <a:latin typeface="Arial"/>
                <a:cs typeface="Arial"/>
              </a:defRPr>
            </a:lvl1pPr>
            <a:lvl2pPr marL="115974" indent="0">
              <a:buFontTx/>
              <a:buNone/>
              <a:defRPr sz="1031"/>
            </a:lvl2pPr>
          </a:lstStyle>
          <a:p>
            <a:pPr lvl="0"/>
            <a:r>
              <a:rPr lang="en-US" dirty="0"/>
              <a:t>Click to Type</a:t>
            </a:r>
          </a:p>
        </p:txBody>
      </p:sp>
      <p:sp>
        <p:nvSpPr>
          <p:cNvPr id="26" name="Text Placeholder 5"/>
          <p:cNvSpPr>
            <a:spLocks noGrp="1"/>
          </p:cNvSpPr>
          <p:nvPr>
            <p:ph type="body" sz="quarter" idx="33" hasCustomPrompt="1"/>
          </p:nvPr>
        </p:nvSpPr>
        <p:spPr>
          <a:xfrm>
            <a:off x="228600" y="4758267"/>
            <a:ext cx="1600200" cy="1417320"/>
          </a:xfrm>
          <a:prstGeom prst="rect">
            <a:avLst/>
          </a:prstGeom>
          <a:solidFill>
            <a:schemeClr val="tx1"/>
          </a:solidFill>
          <a:ln w="12700">
            <a:solidFill>
              <a:schemeClr val="tx1"/>
            </a:solidFill>
          </a:ln>
        </p:spPr>
        <p:txBody>
          <a:bodyPr lIns="192577" rIns="96286" anchor="ctr">
            <a:noAutofit/>
          </a:bodyPr>
          <a:lstStyle>
            <a:lvl1pPr marL="117354" marR="0" indent="-117354" algn="l" defTabSz="902731" rtl="0" eaLnBrk="1" fontAlgn="auto" latinLnBrk="0" hangingPunct="1">
              <a:lnSpc>
                <a:spcPct val="100000"/>
              </a:lnSpc>
              <a:spcBef>
                <a:spcPct val="20000"/>
              </a:spcBef>
              <a:spcAft>
                <a:spcPts val="0"/>
              </a:spcAft>
              <a:buClr>
                <a:srgbClr val="C0C0C0"/>
              </a:buClr>
              <a:buSzTx/>
              <a:buFont typeface="Wingdings 2" pitchFamily="18" charset="2"/>
              <a:buNone/>
              <a:tabLst/>
              <a:defRPr sz="1125" b="1" cap="all" baseline="0">
                <a:solidFill>
                  <a:schemeClr val="bg1"/>
                </a:solidFill>
                <a:latin typeface="Arial"/>
                <a:cs typeface="Arial"/>
              </a:defRPr>
            </a:lvl1pPr>
            <a:lvl2pPr marL="115974" indent="0">
              <a:buFontTx/>
              <a:buNone/>
              <a:defRPr sz="1031"/>
            </a:lvl2pPr>
          </a:lstStyle>
          <a:p>
            <a:pPr lvl="0"/>
            <a:r>
              <a:rPr lang="en-US" dirty="0"/>
              <a:t>Click to Type</a:t>
            </a:r>
          </a:p>
        </p:txBody>
      </p:sp>
      <p:sp>
        <p:nvSpPr>
          <p:cNvPr id="32" name="Text Placeholder 5"/>
          <p:cNvSpPr>
            <a:spLocks noGrp="1"/>
          </p:cNvSpPr>
          <p:nvPr>
            <p:ph type="body" sz="quarter" idx="30" hasCustomPrompt="1"/>
          </p:nvPr>
        </p:nvSpPr>
        <p:spPr>
          <a:xfrm>
            <a:off x="1828799" y="1597025"/>
            <a:ext cx="5029200" cy="1417320"/>
          </a:xfrm>
          <a:prstGeom prst="homePlate">
            <a:avLst>
              <a:gd name="adj" fmla="val 25111"/>
            </a:avLst>
          </a:prstGeom>
          <a:solidFill>
            <a:schemeClr val="bg1"/>
          </a:solidFill>
          <a:ln w="12700">
            <a:solidFill>
              <a:schemeClr val="tx1"/>
            </a:solidFill>
          </a:ln>
        </p:spPr>
        <p:txBody>
          <a:bodyPr lIns="192577" rIns="481455" bIns="96286" anchor="ctr">
            <a:noAutofit/>
          </a:bodyPr>
          <a:lstStyle>
            <a:lvl1pPr marL="162489" marR="0" indent="-162489" algn="l" defTabSz="902731" rtl="0" eaLnBrk="1" fontAlgn="auto" latinLnBrk="0" hangingPunct="1">
              <a:lnSpc>
                <a:spcPct val="100000"/>
              </a:lnSpc>
              <a:spcBef>
                <a:spcPts val="0"/>
              </a:spcBef>
              <a:spcAft>
                <a:spcPts val="594"/>
              </a:spcAft>
              <a:buClr>
                <a:schemeClr val="accent1"/>
              </a:buClr>
              <a:buSzTx/>
              <a:buFont typeface="Wingdings 2" pitchFamily="18" charset="2"/>
              <a:buNone/>
              <a:tabLst/>
              <a:defRPr sz="1219" baseline="0"/>
            </a:lvl1pPr>
            <a:lvl2pPr marL="225685" indent="-225685">
              <a:spcBef>
                <a:spcPts val="0"/>
              </a:spcBef>
              <a:spcAft>
                <a:spcPts val="594"/>
              </a:spcAft>
              <a:buClrTx/>
              <a:buFont typeface="Lucida Grande"/>
              <a:buChar char="—"/>
              <a:tabLst/>
              <a:defRPr sz="1219" baseline="0"/>
            </a:lvl2pPr>
            <a:lvl3pPr marL="343226" indent="-117543">
              <a:spcBef>
                <a:spcPts val="0"/>
              </a:spcBef>
              <a:spcAft>
                <a:spcPts val="594"/>
              </a:spcAft>
              <a:buClrTx/>
              <a:buFont typeface="Arial"/>
              <a:buChar char="•"/>
              <a:defRPr sz="1219" baseline="0"/>
            </a:lvl3pPr>
            <a:lvl4pPr marL="595811" indent="-162489">
              <a:buClr>
                <a:srgbClr val="B01C2E"/>
              </a:buClr>
              <a:buFont typeface="Arial" pitchFamily="34" charset="0"/>
              <a:buChar char="–"/>
              <a:defRPr sz="1219"/>
            </a:lvl4pPr>
            <a:lvl5pPr marL="758292" indent="-162489">
              <a:buClr>
                <a:srgbClr val="B01C2E"/>
              </a:buClr>
              <a:buFont typeface="Arial" pitchFamily="34" charset="0"/>
              <a:buChar char="–"/>
              <a:defRPr sz="1219"/>
            </a:lvl5pPr>
            <a:lvl6pPr marL="902731" indent="-162489">
              <a:buClr>
                <a:srgbClr val="B01C2E"/>
              </a:buClr>
              <a:buFont typeface="Arial" pitchFamily="34" charset="0"/>
              <a:buChar char="–"/>
              <a:defRPr sz="1219"/>
            </a:lvl6pPr>
          </a:lstStyle>
          <a:p>
            <a:pPr lvl="0"/>
            <a:r>
              <a:rPr lang="en-US" dirty="0"/>
              <a:t>Level 1</a:t>
            </a:r>
          </a:p>
          <a:p>
            <a:pPr lvl="1"/>
            <a:r>
              <a:rPr lang="en-US" sz="1219" dirty="0"/>
              <a:t>Level 2</a:t>
            </a:r>
          </a:p>
          <a:p>
            <a:pPr lvl="2"/>
            <a:r>
              <a:rPr lang="en-US" sz="1219" dirty="0"/>
              <a:t>Level 3</a:t>
            </a:r>
          </a:p>
        </p:txBody>
      </p:sp>
      <p:sp>
        <p:nvSpPr>
          <p:cNvPr id="33" name="Text Placeholder 5"/>
          <p:cNvSpPr>
            <a:spLocks noGrp="1"/>
          </p:cNvSpPr>
          <p:nvPr>
            <p:ph type="body" sz="quarter" idx="34" hasCustomPrompt="1"/>
          </p:nvPr>
        </p:nvSpPr>
        <p:spPr>
          <a:xfrm>
            <a:off x="1828799" y="3177646"/>
            <a:ext cx="5029200" cy="1417320"/>
          </a:xfrm>
          <a:prstGeom prst="homePlate">
            <a:avLst>
              <a:gd name="adj" fmla="val 25111"/>
            </a:avLst>
          </a:prstGeom>
          <a:solidFill>
            <a:schemeClr val="bg1"/>
          </a:solidFill>
          <a:ln w="12700">
            <a:solidFill>
              <a:schemeClr val="tx1"/>
            </a:solidFill>
          </a:ln>
        </p:spPr>
        <p:txBody>
          <a:bodyPr lIns="192577" rIns="481455" bIns="96286" anchor="ctr">
            <a:noAutofit/>
          </a:bodyPr>
          <a:lstStyle>
            <a:lvl1pPr marL="162489" marR="0" indent="-162489" algn="l" defTabSz="902731" rtl="0" eaLnBrk="1" fontAlgn="auto" latinLnBrk="0" hangingPunct="1">
              <a:lnSpc>
                <a:spcPct val="100000"/>
              </a:lnSpc>
              <a:spcBef>
                <a:spcPts val="0"/>
              </a:spcBef>
              <a:spcAft>
                <a:spcPts val="594"/>
              </a:spcAft>
              <a:buClr>
                <a:schemeClr val="accent1"/>
              </a:buClr>
              <a:buSzTx/>
              <a:buFont typeface="Wingdings 2" pitchFamily="18" charset="2"/>
              <a:buNone/>
              <a:tabLst/>
              <a:defRPr sz="1219" baseline="0"/>
            </a:lvl1pPr>
            <a:lvl2pPr marL="225685" indent="-225685">
              <a:spcBef>
                <a:spcPts val="0"/>
              </a:spcBef>
              <a:spcAft>
                <a:spcPts val="594"/>
              </a:spcAft>
              <a:buClrTx/>
              <a:buFont typeface="Lucida Grande"/>
              <a:buChar char="—"/>
              <a:tabLst/>
              <a:defRPr sz="1219" baseline="0"/>
            </a:lvl2pPr>
            <a:lvl3pPr marL="343226" indent="-117543">
              <a:spcBef>
                <a:spcPts val="0"/>
              </a:spcBef>
              <a:spcAft>
                <a:spcPts val="594"/>
              </a:spcAft>
              <a:buClrTx/>
              <a:buFont typeface="Arial"/>
              <a:buChar char="•"/>
              <a:defRPr sz="1219" baseline="0"/>
            </a:lvl3pPr>
            <a:lvl4pPr marL="595811" indent="-162489">
              <a:buClr>
                <a:srgbClr val="B01C2E"/>
              </a:buClr>
              <a:buFont typeface="Arial" pitchFamily="34" charset="0"/>
              <a:buChar char="–"/>
              <a:defRPr sz="1219"/>
            </a:lvl4pPr>
            <a:lvl5pPr marL="758292" indent="-162489">
              <a:buClr>
                <a:srgbClr val="B01C2E"/>
              </a:buClr>
              <a:buFont typeface="Arial" pitchFamily="34" charset="0"/>
              <a:buChar char="–"/>
              <a:defRPr sz="1219"/>
            </a:lvl5pPr>
            <a:lvl6pPr marL="902731" indent="-162489">
              <a:buClr>
                <a:srgbClr val="B01C2E"/>
              </a:buClr>
              <a:buFont typeface="Arial" pitchFamily="34" charset="0"/>
              <a:buChar char="–"/>
              <a:defRPr sz="1219"/>
            </a:lvl6pPr>
          </a:lstStyle>
          <a:p>
            <a:pPr lvl="0"/>
            <a:r>
              <a:rPr lang="en-US" dirty="0"/>
              <a:t>Level 1</a:t>
            </a:r>
          </a:p>
          <a:p>
            <a:pPr lvl="1"/>
            <a:r>
              <a:rPr lang="en-US" sz="1219" dirty="0"/>
              <a:t>Level 2</a:t>
            </a:r>
          </a:p>
          <a:p>
            <a:pPr lvl="2"/>
            <a:r>
              <a:rPr lang="en-US" sz="1219" dirty="0"/>
              <a:t>Level 3</a:t>
            </a:r>
          </a:p>
        </p:txBody>
      </p:sp>
      <p:sp>
        <p:nvSpPr>
          <p:cNvPr id="34" name="Text Placeholder 5"/>
          <p:cNvSpPr>
            <a:spLocks noGrp="1"/>
          </p:cNvSpPr>
          <p:nvPr>
            <p:ph type="body" sz="quarter" idx="35" hasCustomPrompt="1"/>
          </p:nvPr>
        </p:nvSpPr>
        <p:spPr>
          <a:xfrm>
            <a:off x="1828799" y="4758267"/>
            <a:ext cx="5029200" cy="1417320"/>
          </a:xfrm>
          <a:prstGeom prst="homePlate">
            <a:avLst>
              <a:gd name="adj" fmla="val 25111"/>
            </a:avLst>
          </a:prstGeom>
          <a:solidFill>
            <a:schemeClr val="bg1"/>
          </a:solidFill>
          <a:ln w="12700">
            <a:solidFill>
              <a:schemeClr val="tx1"/>
            </a:solidFill>
          </a:ln>
        </p:spPr>
        <p:txBody>
          <a:bodyPr lIns="192577" rIns="481455" bIns="96286" anchor="ctr">
            <a:noAutofit/>
          </a:bodyPr>
          <a:lstStyle>
            <a:lvl1pPr marL="162489" marR="0" indent="-162489" algn="l" defTabSz="902731" rtl="0" eaLnBrk="1" fontAlgn="auto" latinLnBrk="0" hangingPunct="1">
              <a:lnSpc>
                <a:spcPct val="100000"/>
              </a:lnSpc>
              <a:spcBef>
                <a:spcPts val="0"/>
              </a:spcBef>
              <a:spcAft>
                <a:spcPts val="594"/>
              </a:spcAft>
              <a:buClr>
                <a:schemeClr val="accent1"/>
              </a:buClr>
              <a:buSzTx/>
              <a:buFont typeface="Wingdings 2" pitchFamily="18" charset="2"/>
              <a:buNone/>
              <a:tabLst/>
              <a:defRPr sz="1219" baseline="0"/>
            </a:lvl1pPr>
            <a:lvl2pPr marL="225685" indent="-225685">
              <a:spcBef>
                <a:spcPts val="0"/>
              </a:spcBef>
              <a:spcAft>
                <a:spcPts val="594"/>
              </a:spcAft>
              <a:buClrTx/>
              <a:buFont typeface="Lucida Grande"/>
              <a:buChar char="—"/>
              <a:tabLst/>
              <a:defRPr sz="1219" baseline="0"/>
            </a:lvl2pPr>
            <a:lvl3pPr marL="343226" indent="-117543">
              <a:spcBef>
                <a:spcPts val="0"/>
              </a:spcBef>
              <a:spcAft>
                <a:spcPts val="594"/>
              </a:spcAft>
              <a:buClrTx/>
              <a:buFont typeface="Arial"/>
              <a:buChar char="•"/>
              <a:defRPr sz="1219" baseline="0"/>
            </a:lvl3pPr>
            <a:lvl4pPr marL="595811" indent="-162489">
              <a:buClr>
                <a:srgbClr val="B01C2E"/>
              </a:buClr>
              <a:buFont typeface="Arial" pitchFamily="34" charset="0"/>
              <a:buChar char="–"/>
              <a:defRPr sz="1219"/>
            </a:lvl4pPr>
            <a:lvl5pPr marL="758292" indent="-162489">
              <a:buClr>
                <a:srgbClr val="B01C2E"/>
              </a:buClr>
              <a:buFont typeface="Arial" pitchFamily="34" charset="0"/>
              <a:buChar char="–"/>
              <a:defRPr sz="1219"/>
            </a:lvl5pPr>
            <a:lvl6pPr marL="902731" indent="-162489">
              <a:buClr>
                <a:srgbClr val="B01C2E"/>
              </a:buClr>
              <a:buFont typeface="Arial" pitchFamily="34" charset="0"/>
              <a:buChar char="–"/>
              <a:defRPr sz="1219"/>
            </a:lvl6pPr>
          </a:lstStyle>
          <a:p>
            <a:pPr lvl="0"/>
            <a:r>
              <a:rPr lang="en-US" dirty="0"/>
              <a:t>Level 1</a:t>
            </a:r>
          </a:p>
          <a:p>
            <a:pPr lvl="1"/>
            <a:r>
              <a:rPr lang="en-US" sz="1219" dirty="0"/>
              <a:t>Level 2</a:t>
            </a:r>
          </a:p>
          <a:p>
            <a:pPr lvl="2"/>
            <a:r>
              <a:rPr lang="en-US" sz="1219" dirty="0"/>
              <a:t>Level 3</a:t>
            </a:r>
          </a:p>
        </p:txBody>
      </p:sp>
    </p:spTree>
    <p:extLst>
      <p:ext uri="{BB962C8B-B14F-4D97-AF65-F5344CB8AC3E}">
        <p14:creationId xmlns:p14="http://schemas.microsoft.com/office/powerpoint/2010/main" val="20916532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0" y="3131708"/>
            <a:ext cx="8685213" cy="1730050"/>
          </a:xfrm>
          <a:prstGeom prst="rightArrow">
            <a:avLst/>
          </a:prstGeom>
          <a:gradFill flip="none" rotWithShape="1">
            <a:gsLst>
              <a:gs pos="0">
                <a:schemeClr val="accent6"/>
              </a:gs>
              <a:gs pos="100000">
                <a:schemeClr val="accent6">
                  <a:lumMod val="20000"/>
                  <a:lumOff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548683"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215220" y="1971710"/>
            <a:ext cx="3353971" cy="4200490"/>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48683" y="1612238"/>
            <a:ext cx="3353971"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216475" y="1612238"/>
            <a:ext cx="3353971"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6111110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G Confl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
        <p:nvSpPr>
          <p:cNvPr id="12" name="Text Placeholder 17"/>
          <p:cNvSpPr>
            <a:spLocks noGrp="1"/>
          </p:cNvSpPr>
          <p:nvPr>
            <p:ph type="body" sz="quarter" idx="21" hasCustomPrompt="1"/>
          </p:nvPr>
        </p:nvSpPr>
        <p:spPr>
          <a:xfrm>
            <a:off x="228600" y="1597025"/>
            <a:ext cx="3383844" cy="457200"/>
          </a:xfrm>
          <a:prstGeom prst="rect">
            <a:avLst/>
          </a:prstGeom>
          <a:solidFill>
            <a:schemeClr val="tx1"/>
          </a:solidFill>
          <a:ln w="12700">
            <a:solidFill>
              <a:schemeClr val="tx1"/>
            </a:solidFill>
          </a:ln>
        </p:spPr>
        <p:txBody>
          <a:bodyPr anchor="ctr"/>
          <a:lstStyle>
            <a:lvl1pPr algn="ctr">
              <a:buNone/>
              <a:defRPr sz="1219" b="1" cap="all" baseline="0">
                <a:solidFill>
                  <a:schemeClr val="bg1"/>
                </a:solidFill>
                <a:latin typeface="Arial"/>
                <a:cs typeface="Arial"/>
              </a:defRPr>
            </a:lvl1pPr>
          </a:lstStyle>
          <a:p>
            <a:pPr lvl="0"/>
            <a:r>
              <a:rPr lang="en-US" dirty="0"/>
              <a:t>Click to Type</a:t>
            </a:r>
          </a:p>
        </p:txBody>
      </p:sp>
      <p:sp>
        <p:nvSpPr>
          <p:cNvPr id="14" name="Text Placeholder 17"/>
          <p:cNvSpPr>
            <a:spLocks noGrp="1"/>
          </p:cNvSpPr>
          <p:nvPr>
            <p:ph type="body" sz="quarter" idx="23" hasCustomPrompt="1"/>
          </p:nvPr>
        </p:nvSpPr>
        <p:spPr>
          <a:xfrm>
            <a:off x="5526263" y="1597025"/>
            <a:ext cx="3383280" cy="457200"/>
          </a:xfrm>
          <a:prstGeom prst="rect">
            <a:avLst/>
          </a:prstGeom>
          <a:solidFill>
            <a:schemeClr val="tx1"/>
          </a:solidFill>
          <a:ln w="12700">
            <a:solidFill>
              <a:schemeClr val="tx1"/>
            </a:solidFill>
          </a:ln>
        </p:spPr>
        <p:txBody>
          <a:bodyPr anchor="ctr">
            <a:noAutofit/>
          </a:bodyPr>
          <a:lstStyle>
            <a:lvl1pPr algn="ctr">
              <a:buNone/>
              <a:defRPr sz="1219" b="1" cap="all" baseline="0">
                <a:solidFill>
                  <a:schemeClr val="bg1"/>
                </a:solidFill>
                <a:latin typeface="Arial"/>
                <a:cs typeface="Arial"/>
              </a:defRPr>
            </a:lvl1pPr>
          </a:lstStyle>
          <a:p>
            <a:pPr lvl="0"/>
            <a:r>
              <a:rPr lang="en-US" dirty="0"/>
              <a:t>Click to Type</a:t>
            </a:r>
          </a:p>
        </p:txBody>
      </p:sp>
      <p:sp>
        <p:nvSpPr>
          <p:cNvPr id="15" name="Freeform 7"/>
          <p:cNvSpPr>
            <a:spLocks/>
          </p:cNvSpPr>
          <p:nvPr userDrawn="1"/>
        </p:nvSpPr>
        <p:spPr bwMode="auto">
          <a:xfrm>
            <a:off x="4394463" y="2971805"/>
            <a:ext cx="526534" cy="1963948"/>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6"/>
          </a:solidFill>
          <a:ln w="6350" cap="flat" cmpd="sng">
            <a:noFill/>
            <a:prstDash val="solid"/>
            <a:round/>
            <a:headEnd/>
            <a:tailEnd/>
          </a:ln>
          <a:effectLst/>
        </p:spPr>
        <p:txBody>
          <a:bodyPr lIns="71083" tIns="71083" rIns="71083" bIns="71083" anchor="ctr"/>
          <a:lstStyle/>
          <a:p>
            <a:pPr defTabSz="902731"/>
            <a:endParaRPr lang="en-US" sz="1781">
              <a:solidFill>
                <a:prstClr val="black"/>
              </a:solidFill>
            </a:endParaRPr>
          </a:p>
        </p:txBody>
      </p:sp>
      <p:sp>
        <p:nvSpPr>
          <p:cNvPr id="16" name="Content Placeholder 10"/>
          <p:cNvSpPr>
            <a:spLocks noGrp="1"/>
          </p:cNvSpPr>
          <p:nvPr>
            <p:ph sz="quarter" idx="20" hasCustomPrompt="1"/>
          </p:nvPr>
        </p:nvSpPr>
        <p:spPr bwMode="auto">
          <a:xfrm>
            <a:off x="228600" y="2053519"/>
            <a:ext cx="3657600" cy="4114800"/>
          </a:xfrm>
          <a:prstGeom prst="homePlate">
            <a:avLst>
              <a:gd name="adj" fmla="val 7533"/>
            </a:avLst>
          </a:prstGeom>
          <a:solidFill>
            <a:schemeClr val="bg1"/>
          </a:solidFill>
          <a:ln w="12700">
            <a:solidFill>
              <a:schemeClr val="tx1"/>
            </a:solidFill>
          </a:ln>
        </p:spPr>
        <p:txBody>
          <a:bodyPr lIns="192577" tIns="96286" rIns="385164">
            <a:noAutofit/>
          </a:bodyPr>
          <a:lstStyle>
            <a:lvl1pPr marL="0" indent="0">
              <a:spcBef>
                <a:spcPts val="0"/>
              </a:spcBef>
              <a:buClr>
                <a:schemeClr val="tx1"/>
              </a:buClr>
              <a:buFont typeface="Wingdings" charset="2"/>
              <a:buNone/>
              <a:defRPr sz="1406"/>
            </a:lvl1pPr>
            <a:lvl2pPr marL="285235" indent="-285235">
              <a:spcBef>
                <a:spcPts val="0"/>
              </a:spcBef>
              <a:buClrTx/>
              <a:buFont typeface="Lucida Grande"/>
              <a:buChar char="—"/>
              <a:tabLst/>
              <a:defRPr sz="1406"/>
            </a:lvl2pPr>
            <a:lvl3pPr marL="452932" indent="-167696">
              <a:spcBef>
                <a:spcPts val="0"/>
              </a:spcBef>
              <a:buClrTx/>
              <a:buFont typeface="Arial"/>
              <a:buChar char="•"/>
              <a:defRPr sz="1219"/>
            </a:lvl3pPr>
            <a:lvl4pPr marL="620626" indent="-167696">
              <a:spcBef>
                <a:spcPts val="0"/>
              </a:spcBef>
              <a:buClrTx/>
              <a:buFont typeface="Arial"/>
              <a:buChar char="•"/>
              <a:defRPr sz="1219"/>
            </a:lvl4pPr>
            <a:lvl5pPr marL="786779" indent="-166128">
              <a:spcBef>
                <a:spcPts val="0"/>
              </a:spcBef>
              <a:buClr>
                <a:schemeClr val="tx1"/>
              </a:buClr>
              <a:buFont typeface="Arial"/>
              <a:buChar char="•"/>
              <a:defRPr sz="1219"/>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0"/>
          <p:cNvSpPr>
            <a:spLocks noGrp="1"/>
          </p:cNvSpPr>
          <p:nvPr>
            <p:ph sz="quarter" idx="24" hasCustomPrompt="1"/>
          </p:nvPr>
        </p:nvSpPr>
        <p:spPr>
          <a:xfrm flipH="1">
            <a:off x="5251943" y="2053519"/>
            <a:ext cx="3657600" cy="4114800"/>
          </a:xfrm>
          <a:prstGeom prst="homePlate">
            <a:avLst>
              <a:gd name="adj" fmla="val 7343"/>
            </a:avLst>
          </a:prstGeom>
          <a:solidFill>
            <a:schemeClr val="bg1"/>
          </a:solidFill>
          <a:ln w="12700">
            <a:solidFill>
              <a:schemeClr val="tx1"/>
            </a:solidFill>
          </a:ln>
        </p:spPr>
        <p:txBody>
          <a:bodyPr lIns="385164" tIns="96286" rIns="192577">
            <a:noAutofit/>
          </a:bodyPr>
          <a:lstStyle>
            <a:lvl1pPr marL="0" indent="0">
              <a:spcBef>
                <a:spcPts val="0"/>
              </a:spcBef>
              <a:buClr>
                <a:schemeClr val="tx1"/>
              </a:buClr>
              <a:buFont typeface="Lucida Grande"/>
              <a:buNone/>
              <a:defRPr sz="1406"/>
            </a:lvl1pPr>
            <a:lvl2pPr marL="285235" indent="-285235">
              <a:spcBef>
                <a:spcPts val="0"/>
              </a:spcBef>
              <a:buClr>
                <a:schemeClr val="tx1"/>
              </a:buClr>
              <a:buFont typeface="Lucida Grande"/>
              <a:buChar char="—"/>
              <a:tabLst/>
              <a:defRPr sz="1406"/>
            </a:lvl2pPr>
            <a:lvl3pPr marL="452932" indent="-167696">
              <a:spcBef>
                <a:spcPts val="0"/>
              </a:spcBef>
              <a:buClr>
                <a:schemeClr val="tx1"/>
              </a:buClr>
              <a:buFont typeface="Arial"/>
              <a:buChar char="•"/>
              <a:tabLst/>
              <a:defRPr sz="1219"/>
            </a:lvl3pPr>
            <a:lvl4pPr marL="620626" indent="-167696">
              <a:spcBef>
                <a:spcPts val="0"/>
              </a:spcBef>
              <a:buClr>
                <a:schemeClr val="tx1"/>
              </a:buClr>
              <a:buFont typeface="Arial"/>
              <a:buChar char="•"/>
              <a:defRPr sz="1219"/>
            </a:lvl4pPr>
            <a:lvl5pPr marL="786779" indent="-166128">
              <a:spcBef>
                <a:spcPts val="0"/>
              </a:spcBef>
              <a:buClr>
                <a:schemeClr val="tx1"/>
              </a:buClr>
              <a:buFont typeface="Arial"/>
              <a:buChar char="•"/>
              <a:tabLst/>
              <a:defRPr sz="1219"/>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62349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8" y="1600201"/>
            <a:ext cx="2943225" cy="4572000"/>
          </a:xfrm>
          <a:ln w="12700">
            <a:solidFill>
              <a:schemeClr val="tx1"/>
            </a:solidFill>
          </a:ln>
        </p:spPr>
        <p:txBody>
          <a:bodyPr lIns="192577" tIns="192577" rIns="866627" bIns="192577"/>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8"/>
          <p:cNvSpPr>
            <a:spLocks noGrp="1"/>
          </p:cNvSpPr>
          <p:nvPr>
            <p:ph type="body" sz="quarter" idx="38"/>
          </p:nvPr>
        </p:nvSpPr>
        <p:spPr>
          <a:xfrm>
            <a:off x="5964888" y="1600201"/>
            <a:ext cx="2943225" cy="4572000"/>
          </a:xfrm>
          <a:ln w="12700">
            <a:solidFill>
              <a:schemeClr val="tx1"/>
            </a:solidFill>
          </a:ln>
        </p:spPr>
        <p:txBody>
          <a:bodyPr lIns="866627" tIns="192577" rIns="192577" bIns="192577"/>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Confidential Treatment Requested</a:t>
            </a:r>
            <a:endParaRPr lang="en-US" dirty="0"/>
          </a:p>
        </p:txBody>
      </p:sp>
      <p:sp>
        <p:nvSpPr>
          <p:cNvPr id="6" name="Text Placeholder 23"/>
          <p:cNvSpPr>
            <a:spLocks noGrp="1"/>
          </p:cNvSpPr>
          <p:nvPr>
            <p:ph type="body" sz="quarter" idx="36"/>
          </p:nvPr>
        </p:nvSpPr>
        <p:spPr>
          <a:xfrm>
            <a:off x="2698115" y="1783428"/>
            <a:ext cx="3931920" cy="548633"/>
          </a:xfrm>
          <a:prstGeom prst="homePlate">
            <a:avLst>
              <a:gd name="adj" fmla="val 16207"/>
            </a:avLst>
          </a:prstGeom>
          <a:solidFill>
            <a:srgbClr val="D7F0FA"/>
          </a:solidFill>
          <a:ln>
            <a:solidFill>
              <a:schemeClr val="tx1"/>
            </a:solidFill>
          </a:ln>
        </p:spPr>
        <p:txBody>
          <a:bodyPr anchor="ctr">
            <a:normAutofit/>
          </a:bodyPr>
          <a:lstStyle>
            <a:lvl1pPr marL="175527" indent="0">
              <a:spcBef>
                <a:spcPts val="0"/>
              </a:spcBef>
              <a:buNone/>
              <a:defRPr sz="1406" b="1"/>
            </a:lvl1pPr>
          </a:lstStyle>
          <a:p>
            <a:pPr lvl="0"/>
            <a:endParaRPr lang="en-US" dirty="0"/>
          </a:p>
        </p:txBody>
      </p:sp>
      <p:sp>
        <p:nvSpPr>
          <p:cNvPr id="7" name="Text Placeholder 23"/>
          <p:cNvSpPr>
            <a:spLocks noGrp="1"/>
          </p:cNvSpPr>
          <p:nvPr>
            <p:ph type="body" sz="quarter" idx="21"/>
          </p:nvPr>
        </p:nvSpPr>
        <p:spPr>
          <a:xfrm>
            <a:off x="2667000" y="2514903"/>
            <a:ext cx="3931920" cy="548633"/>
          </a:xfrm>
          <a:prstGeom prst="homePlate">
            <a:avLst>
              <a:gd name="adj" fmla="val 16207"/>
            </a:avLst>
          </a:prstGeom>
          <a:solidFill>
            <a:srgbClr val="D7F0FA"/>
          </a:solidFill>
          <a:ln>
            <a:solidFill>
              <a:schemeClr val="tx1"/>
            </a:solidFill>
          </a:ln>
        </p:spPr>
        <p:txBody>
          <a:bodyPr anchor="ctr">
            <a:normAutofit/>
          </a:bodyPr>
          <a:lstStyle>
            <a:lvl1pPr marL="175527" indent="0">
              <a:spcBef>
                <a:spcPts val="0"/>
              </a:spcBef>
              <a:buNone/>
              <a:defRPr sz="1406" b="1"/>
            </a:lvl1pPr>
          </a:lstStyle>
          <a:p>
            <a:pPr lvl="0"/>
            <a:endParaRPr lang="en-US" dirty="0"/>
          </a:p>
        </p:txBody>
      </p:sp>
      <p:sp>
        <p:nvSpPr>
          <p:cNvPr id="8" name="Text Placeholder 23"/>
          <p:cNvSpPr>
            <a:spLocks noGrp="1"/>
          </p:cNvSpPr>
          <p:nvPr>
            <p:ph type="body" sz="quarter" idx="22"/>
          </p:nvPr>
        </p:nvSpPr>
        <p:spPr>
          <a:xfrm>
            <a:off x="2667000" y="3246353"/>
            <a:ext cx="3931920" cy="548633"/>
          </a:xfrm>
          <a:prstGeom prst="homePlate">
            <a:avLst>
              <a:gd name="adj" fmla="val 16207"/>
            </a:avLst>
          </a:prstGeom>
          <a:solidFill>
            <a:srgbClr val="D7F0FA"/>
          </a:solidFill>
          <a:ln>
            <a:solidFill>
              <a:schemeClr val="tx1"/>
            </a:solidFill>
          </a:ln>
        </p:spPr>
        <p:txBody>
          <a:bodyPr anchor="ctr">
            <a:normAutofit/>
          </a:bodyPr>
          <a:lstStyle>
            <a:lvl1pPr marL="175527" indent="0">
              <a:spcBef>
                <a:spcPts val="0"/>
              </a:spcBef>
              <a:buNone/>
              <a:defRPr sz="1406" b="1"/>
            </a:lvl1pPr>
          </a:lstStyle>
          <a:p>
            <a:pPr lvl="0"/>
            <a:endParaRPr lang="en-US" dirty="0"/>
          </a:p>
        </p:txBody>
      </p:sp>
      <p:sp>
        <p:nvSpPr>
          <p:cNvPr id="9" name="Text Placeholder 23"/>
          <p:cNvSpPr>
            <a:spLocks noGrp="1"/>
          </p:cNvSpPr>
          <p:nvPr>
            <p:ph type="body" sz="quarter" idx="23"/>
          </p:nvPr>
        </p:nvSpPr>
        <p:spPr>
          <a:xfrm>
            <a:off x="2667000" y="3977803"/>
            <a:ext cx="3931920" cy="548633"/>
          </a:xfrm>
          <a:prstGeom prst="homePlate">
            <a:avLst>
              <a:gd name="adj" fmla="val 16207"/>
            </a:avLst>
          </a:prstGeom>
          <a:solidFill>
            <a:srgbClr val="D7F0FA"/>
          </a:solidFill>
          <a:ln>
            <a:solidFill>
              <a:schemeClr val="tx1"/>
            </a:solidFill>
          </a:ln>
        </p:spPr>
        <p:txBody>
          <a:bodyPr anchor="ctr">
            <a:normAutofit/>
          </a:bodyPr>
          <a:lstStyle>
            <a:lvl1pPr marL="175527" indent="0">
              <a:spcBef>
                <a:spcPts val="0"/>
              </a:spcBef>
              <a:buNone/>
              <a:defRPr sz="1406" b="1"/>
            </a:lvl1pPr>
          </a:lstStyle>
          <a:p>
            <a:pPr lvl="0"/>
            <a:endParaRPr lang="en-US" dirty="0"/>
          </a:p>
        </p:txBody>
      </p:sp>
      <p:sp>
        <p:nvSpPr>
          <p:cNvPr id="10" name="Text Placeholder 23"/>
          <p:cNvSpPr>
            <a:spLocks noGrp="1"/>
          </p:cNvSpPr>
          <p:nvPr>
            <p:ph type="body" sz="quarter" idx="24"/>
          </p:nvPr>
        </p:nvSpPr>
        <p:spPr>
          <a:xfrm>
            <a:off x="2667000" y="4709253"/>
            <a:ext cx="3931920" cy="548633"/>
          </a:xfrm>
          <a:prstGeom prst="homePlate">
            <a:avLst>
              <a:gd name="adj" fmla="val 16207"/>
            </a:avLst>
          </a:prstGeom>
          <a:solidFill>
            <a:srgbClr val="D7F0FA"/>
          </a:solidFill>
          <a:ln>
            <a:solidFill>
              <a:schemeClr val="tx1"/>
            </a:solidFill>
          </a:ln>
        </p:spPr>
        <p:txBody>
          <a:bodyPr anchor="ctr">
            <a:normAutofit/>
          </a:bodyPr>
          <a:lstStyle>
            <a:lvl1pPr marL="175527" indent="0">
              <a:spcBef>
                <a:spcPts val="0"/>
              </a:spcBef>
              <a:buNone/>
              <a:defRPr sz="1406" b="1"/>
            </a:lvl1pPr>
          </a:lstStyle>
          <a:p>
            <a:pPr lvl="0"/>
            <a:endParaRPr lang="en-US" dirty="0"/>
          </a:p>
        </p:txBody>
      </p:sp>
      <p:sp>
        <p:nvSpPr>
          <p:cNvPr id="11" name="Text Placeholder 23"/>
          <p:cNvSpPr>
            <a:spLocks noGrp="1"/>
          </p:cNvSpPr>
          <p:nvPr>
            <p:ph type="body" sz="quarter" idx="25"/>
          </p:nvPr>
        </p:nvSpPr>
        <p:spPr>
          <a:xfrm>
            <a:off x="2667000" y="5440658"/>
            <a:ext cx="3931920" cy="548634"/>
          </a:xfrm>
          <a:prstGeom prst="homePlate">
            <a:avLst>
              <a:gd name="adj" fmla="val 16207"/>
            </a:avLst>
          </a:prstGeom>
          <a:solidFill>
            <a:srgbClr val="D7F0FA"/>
          </a:solidFill>
          <a:ln>
            <a:solidFill>
              <a:schemeClr val="tx1"/>
            </a:solidFill>
          </a:ln>
        </p:spPr>
        <p:txBody>
          <a:bodyPr anchor="ctr">
            <a:normAutofit/>
          </a:bodyPr>
          <a:lstStyle>
            <a:lvl1pPr marL="175527" indent="0">
              <a:spcBef>
                <a:spcPts val="0"/>
              </a:spcBef>
              <a:buNone/>
              <a:defRPr sz="1406" b="1"/>
            </a:lvl1pPr>
          </a:lstStyle>
          <a:p>
            <a:pPr lvl="0"/>
            <a:endParaRPr lang="en-US" dirty="0"/>
          </a:p>
        </p:txBody>
      </p:sp>
      <p:sp>
        <p:nvSpPr>
          <p:cNvPr id="12" name="Text Placeholder 22"/>
          <p:cNvSpPr>
            <a:spLocks noGrp="1"/>
          </p:cNvSpPr>
          <p:nvPr>
            <p:ph type="body" sz="quarter" idx="29" hasCustomPrompt="1"/>
          </p:nvPr>
        </p:nvSpPr>
        <p:spPr>
          <a:xfrm>
            <a:off x="2514600" y="192741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1</a:t>
            </a:r>
          </a:p>
        </p:txBody>
      </p:sp>
      <p:sp>
        <p:nvSpPr>
          <p:cNvPr id="13" name="Text Placeholder 22"/>
          <p:cNvSpPr>
            <a:spLocks noGrp="1"/>
          </p:cNvSpPr>
          <p:nvPr>
            <p:ph type="body" sz="quarter" idx="30" hasCustomPrompt="1"/>
          </p:nvPr>
        </p:nvSpPr>
        <p:spPr>
          <a:xfrm>
            <a:off x="2514600" y="266169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2</a:t>
            </a:r>
          </a:p>
        </p:txBody>
      </p:sp>
      <p:sp>
        <p:nvSpPr>
          <p:cNvPr id="14" name="Text Placeholder 22"/>
          <p:cNvSpPr>
            <a:spLocks noGrp="1"/>
          </p:cNvSpPr>
          <p:nvPr>
            <p:ph type="body" sz="quarter" idx="31" hasCustomPrompt="1"/>
          </p:nvPr>
        </p:nvSpPr>
        <p:spPr>
          <a:xfrm>
            <a:off x="2514600" y="339596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3</a:t>
            </a:r>
          </a:p>
        </p:txBody>
      </p:sp>
      <p:sp>
        <p:nvSpPr>
          <p:cNvPr id="15" name="Text Placeholder 22"/>
          <p:cNvSpPr>
            <a:spLocks noGrp="1"/>
          </p:cNvSpPr>
          <p:nvPr>
            <p:ph type="body" sz="quarter" idx="32" hasCustomPrompt="1"/>
          </p:nvPr>
        </p:nvSpPr>
        <p:spPr>
          <a:xfrm>
            <a:off x="2514600" y="4130238"/>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4</a:t>
            </a:r>
          </a:p>
        </p:txBody>
      </p:sp>
      <p:sp>
        <p:nvSpPr>
          <p:cNvPr id="16" name="Text Placeholder 22"/>
          <p:cNvSpPr>
            <a:spLocks noGrp="1"/>
          </p:cNvSpPr>
          <p:nvPr>
            <p:ph type="body" sz="quarter" idx="33" hasCustomPrompt="1"/>
          </p:nvPr>
        </p:nvSpPr>
        <p:spPr>
          <a:xfrm>
            <a:off x="2514600" y="4864517"/>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5</a:t>
            </a:r>
          </a:p>
        </p:txBody>
      </p:sp>
      <p:sp>
        <p:nvSpPr>
          <p:cNvPr id="17" name="Text Placeholder 22"/>
          <p:cNvSpPr>
            <a:spLocks noGrp="1"/>
          </p:cNvSpPr>
          <p:nvPr>
            <p:ph type="body" sz="quarter" idx="34" hasCustomPrompt="1"/>
          </p:nvPr>
        </p:nvSpPr>
        <p:spPr>
          <a:xfrm>
            <a:off x="2514600" y="5598797"/>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6</a:t>
            </a:r>
          </a:p>
        </p:txBody>
      </p:sp>
    </p:spTree>
    <p:extLst>
      <p:ext uri="{BB962C8B-B14F-4D97-AF65-F5344CB8AC3E}">
        <p14:creationId xmlns:p14="http://schemas.microsoft.com/office/powerpoint/2010/main" val="29061545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and Content - no bullets">
    <p:spTree>
      <p:nvGrpSpPr>
        <p:cNvPr id="1" name=""/>
        <p:cNvGrpSpPr/>
        <p:nvPr/>
      </p:nvGrpSpPr>
      <p:grpSpPr>
        <a:xfrm>
          <a:off x="0" y="0"/>
          <a:ext cx="0" cy="0"/>
          <a:chOff x="0" y="0"/>
          <a:chExt cx="0" cy="0"/>
        </a:xfrm>
      </p:grpSpPr>
      <p:sp>
        <p:nvSpPr>
          <p:cNvPr id="7" name="Rectangle 3"/>
          <p:cNvSpPr>
            <a:spLocks noGrp="1" noChangeArrowheads="1"/>
          </p:cNvSpPr>
          <p:nvPr>
            <p:ph idx="1" hasCustomPrompt="1"/>
          </p:nvPr>
        </p:nvSpPr>
        <p:spPr bwMode="auto">
          <a:xfrm>
            <a:off x="457200" y="1071116"/>
            <a:ext cx="8229600" cy="49645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nSpc>
                <a:spcPct val="112000"/>
              </a:lnSpc>
              <a:spcAft>
                <a:spcPts val="1585"/>
              </a:spcAft>
              <a:buClr>
                <a:schemeClr val="tx1"/>
              </a:buCl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4" name="Title 13"/>
          <p:cNvSpPr>
            <a:spLocks noGrp="1"/>
          </p:cNvSpPr>
          <p:nvPr>
            <p:ph type="title" hasCustomPrompt="1"/>
          </p:nvPr>
        </p:nvSpPr>
        <p:spPr/>
        <p:txBody>
          <a:bodyPr/>
          <a:lstStyle>
            <a:lvl1pPr>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srgbClr val="6C6F70"/>
                </a:solidFill>
              </a:rPr>
              <a:t>Confidential Treatment Requested</a:t>
            </a:r>
            <a:endParaRPr lang="en-US" dirty="0">
              <a:solidFill>
                <a:srgbClr val="6C6F70"/>
              </a:solidFill>
            </a:endParaRPr>
          </a:p>
        </p:txBody>
      </p:sp>
    </p:spTree>
    <p:extLst>
      <p:ext uri="{BB962C8B-B14F-4D97-AF65-F5344CB8AC3E}">
        <p14:creationId xmlns:p14="http://schemas.microsoft.com/office/powerpoint/2010/main" val="22343102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cSld name="Cover Page">
    <p:spTree>
      <p:nvGrpSpPr>
        <p:cNvPr id="1" name=""/>
        <p:cNvGrpSpPr/>
        <p:nvPr/>
      </p:nvGrpSpPr>
      <p:grpSpPr>
        <a:xfrm>
          <a:off x="0" y="0"/>
          <a:ext cx="0" cy="0"/>
          <a:chOff x="0" y="0"/>
          <a:chExt cx="0" cy="0"/>
        </a:xfrm>
      </p:grpSpPr>
      <p:sp>
        <p:nvSpPr>
          <p:cNvPr id="355335" name="Rectangle 7"/>
          <p:cNvSpPr>
            <a:spLocks noGrp="1" noChangeArrowheads="1"/>
          </p:cNvSpPr>
          <p:nvPr>
            <p:ph type="ctrTitle"/>
          </p:nvPr>
        </p:nvSpPr>
        <p:spPr>
          <a:xfrm>
            <a:off x="547309" y="3545086"/>
            <a:ext cx="7556500" cy="497086"/>
          </a:xfrm>
        </p:spPr>
        <p:txBody>
          <a:bodyPr wrap="square" anchor="t">
            <a:noAutofit/>
          </a:bodyPr>
          <a:lstStyle>
            <a:lvl1pPr>
              <a:defRPr sz="3000">
                <a:solidFill>
                  <a:schemeClr val="accent1"/>
                </a:solidFill>
              </a:defRPr>
            </a:lvl1pPr>
          </a:lstStyle>
          <a:p>
            <a:pPr lvl="0"/>
            <a:r>
              <a:rPr lang="en-US" noProof="0" dirty="0"/>
              <a:t>Click to edit Master title style</a:t>
            </a:r>
          </a:p>
        </p:txBody>
      </p:sp>
      <p:sp>
        <p:nvSpPr>
          <p:cNvPr id="355336" name="Rectangle 8"/>
          <p:cNvSpPr>
            <a:spLocks noGrp="1" noChangeArrowheads="1"/>
          </p:cNvSpPr>
          <p:nvPr>
            <p:ph type="subTitle" idx="1"/>
          </p:nvPr>
        </p:nvSpPr>
        <p:spPr>
          <a:xfrm>
            <a:off x="547309" y="4429129"/>
            <a:ext cx="7559040" cy="40290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buFontTx/>
              <a:buNone/>
              <a:defRPr lang="en-GB" noProof="0" dirty="0" smtClean="0">
                <a:solidFill>
                  <a:schemeClr val="tx1"/>
                </a:solidFill>
              </a:defRPr>
            </a:lvl1pPr>
          </a:lstStyle>
          <a:p>
            <a:pPr marL="319493" lvl="0" indent="-319493">
              <a:spcBef>
                <a:spcPct val="0"/>
              </a:spcBef>
            </a:pPr>
            <a:r>
              <a:rPr lang="en-US" noProof="0" dirty="0"/>
              <a:t>Click to edit Master subtitle style</a:t>
            </a:r>
          </a:p>
        </p:txBody>
      </p:sp>
      <p:grpSp>
        <p:nvGrpSpPr>
          <p:cNvPr id="2" name="Group 1"/>
          <p:cNvGrpSpPr/>
          <p:nvPr/>
        </p:nvGrpSpPr>
        <p:grpSpPr>
          <a:xfrm>
            <a:off x="40" y="1723431"/>
            <a:ext cx="9144001" cy="1525489"/>
            <a:chOff x="0" y="1838325"/>
            <a:chExt cx="9601201" cy="1627188"/>
          </a:xfrm>
        </p:grpSpPr>
        <p:sp>
          <p:nvSpPr>
            <p:cNvPr id="355355" name="Rectangle 27"/>
            <p:cNvSpPr>
              <a:spLocks noChangeArrowheads="1"/>
            </p:cNvSpPr>
            <p:nvPr userDrawn="1"/>
          </p:nvSpPr>
          <p:spPr bwMode="auto">
            <a:xfrm>
              <a:off x="0" y="1838325"/>
              <a:ext cx="9601200" cy="1627188"/>
            </a:xfrm>
            <a:prstGeom prst="rect">
              <a:avLst/>
            </a:prstGeom>
            <a:solidFill>
              <a:srgbClr val="FFFFFF"/>
            </a:solidFill>
            <a:ln>
              <a:noFill/>
            </a:ln>
            <a:effectLst/>
            <a:extLst/>
          </p:spPr>
          <p:txBody>
            <a:bodyPr wrap="square" anchor="ctr">
              <a:noAutofit/>
            </a:bodyPr>
            <a:lstStyle/>
            <a:p>
              <a:pPr defTabSz="902731"/>
              <a:endParaRPr lang="en-US" sz="1781" dirty="0">
                <a:solidFill>
                  <a:srgbClr val="000000"/>
                </a:solidFill>
              </a:endParaRPr>
            </a:p>
          </p:txBody>
        </p:sp>
        <p:sp>
          <p:nvSpPr>
            <p:cNvPr id="355357" name="Rectangle 29"/>
            <p:cNvSpPr>
              <a:spLocks noChangeArrowheads="1"/>
            </p:cNvSpPr>
            <p:nvPr userDrawn="1"/>
          </p:nvSpPr>
          <p:spPr bwMode="auto">
            <a:xfrm>
              <a:off x="0" y="1884363"/>
              <a:ext cx="527050" cy="1535113"/>
            </a:xfrm>
            <a:prstGeom prst="rect">
              <a:avLst/>
            </a:prstGeom>
            <a:solidFill>
              <a:srgbClr val="004C84"/>
            </a:solidFill>
            <a:ln>
              <a:noFill/>
            </a:ln>
            <a:effectLst/>
            <a:extLst/>
          </p:spPr>
          <p:txBody>
            <a:bodyPr wrap="square" anchor="ctr">
              <a:noAutofit/>
            </a:bodyPr>
            <a:lstStyle/>
            <a:p>
              <a:pPr defTabSz="902731"/>
              <a:endParaRPr lang="en-US" sz="1781" dirty="0">
                <a:solidFill>
                  <a:srgbClr val="000000"/>
                </a:solidFill>
              </a:endParaRPr>
            </a:p>
          </p:txBody>
        </p:sp>
        <p:sp>
          <p:nvSpPr>
            <p:cNvPr id="355358" name="Rectangle 30"/>
            <p:cNvSpPr>
              <a:spLocks noChangeArrowheads="1"/>
            </p:cNvSpPr>
            <p:nvPr userDrawn="1"/>
          </p:nvSpPr>
          <p:spPr bwMode="auto">
            <a:xfrm>
              <a:off x="6978650" y="1884363"/>
              <a:ext cx="1555750" cy="1535113"/>
            </a:xfrm>
            <a:prstGeom prst="rect">
              <a:avLst/>
            </a:prstGeom>
            <a:solidFill>
              <a:schemeClr val="accent1"/>
            </a:solidFill>
            <a:ln>
              <a:noFill/>
            </a:ln>
            <a:effectLst/>
            <a:extLst/>
          </p:spPr>
          <p:txBody>
            <a:bodyPr wrap="square" anchor="ctr">
              <a:noAutofit/>
            </a:bodyPr>
            <a:lstStyle/>
            <a:p>
              <a:pPr defTabSz="902731"/>
              <a:endParaRPr lang="en-US" sz="1781" dirty="0">
                <a:solidFill>
                  <a:srgbClr val="000000"/>
                </a:solidFill>
              </a:endParaRPr>
            </a:p>
          </p:txBody>
        </p:sp>
        <p:sp>
          <p:nvSpPr>
            <p:cNvPr id="355359" name="Rectangle 31"/>
            <p:cNvSpPr>
              <a:spLocks noChangeArrowheads="1"/>
            </p:cNvSpPr>
            <p:nvPr userDrawn="1"/>
          </p:nvSpPr>
          <p:spPr bwMode="auto">
            <a:xfrm>
              <a:off x="8586788" y="1884363"/>
              <a:ext cx="1014413" cy="1535113"/>
            </a:xfrm>
            <a:prstGeom prst="rect">
              <a:avLst/>
            </a:prstGeom>
            <a:solidFill>
              <a:srgbClr val="004C84"/>
            </a:solidFill>
            <a:ln>
              <a:noFill/>
            </a:ln>
            <a:effectLst/>
            <a:extLst/>
          </p:spPr>
          <p:txBody>
            <a:bodyPr wrap="square" anchor="ctr">
              <a:noAutofit/>
            </a:bodyPr>
            <a:lstStyle/>
            <a:p>
              <a:pPr defTabSz="902731"/>
              <a:endParaRPr lang="en-US" sz="1781" dirty="0">
                <a:solidFill>
                  <a:srgbClr val="000000"/>
                </a:solidFill>
              </a:endParaRPr>
            </a:p>
          </p:txBody>
        </p:sp>
        <p:pic>
          <p:nvPicPr>
            <p:cNvPr id="355356" name="Picture 28" descr="BandArt"/>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9438" y="1884363"/>
              <a:ext cx="6346825" cy="1535113"/>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descr="NERA_horizontal_294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8" descr="InsightInEconom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275" y="6358007"/>
            <a:ext cx="1794630" cy="2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userDrawn="1"/>
        </p:nvGrpSpPr>
        <p:grpSpPr>
          <a:xfrm>
            <a:off x="40" y="1723431"/>
            <a:ext cx="9144001" cy="1525489"/>
            <a:chOff x="0" y="1838325"/>
            <a:chExt cx="9601201" cy="1627188"/>
          </a:xfrm>
        </p:grpSpPr>
        <p:sp>
          <p:nvSpPr>
            <p:cNvPr id="14" name="Rectangle 27"/>
            <p:cNvSpPr>
              <a:spLocks noChangeArrowheads="1"/>
            </p:cNvSpPr>
            <p:nvPr userDrawn="1"/>
          </p:nvSpPr>
          <p:spPr bwMode="auto">
            <a:xfrm>
              <a:off x="0" y="1838325"/>
              <a:ext cx="9601200" cy="1627188"/>
            </a:xfrm>
            <a:prstGeom prst="rect">
              <a:avLst/>
            </a:prstGeom>
            <a:solidFill>
              <a:srgbClr val="FFFFFF"/>
            </a:solidFill>
            <a:ln>
              <a:noFill/>
            </a:ln>
            <a:effectLst/>
            <a:extLst/>
          </p:spPr>
          <p:txBody>
            <a:bodyPr wrap="square" anchor="ctr">
              <a:noAutofit/>
            </a:bodyPr>
            <a:lstStyle/>
            <a:p>
              <a:pPr defTabSz="902731"/>
              <a:endParaRPr lang="en-US" sz="1781" dirty="0">
                <a:solidFill>
                  <a:srgbClr val="000000"/>
                </a:solidFill>
              </a:endParaRPr>
            </a:p>
          </p:txBody>
        </p:sp>
        <p:sp>
          <p:nvSpPr>
            <p:cNvPr id="15" name="Rectangle 29"/>
            <p:cNvSpPr>
              <a:spLocks noChangeArrowheads="1"/>
            </p:cNvSpPr>
            <p:nvPr userDrawn="1"/>
          </p:nvSpPr>
          <p:spPr bwMode="auto">
            <a:xfrm>
              <a:off x="0" y="1884363"/>
              <a:ext cx="527050" cy="1535113"/>
            </a:xfrm>
            <a:prstGeom prst="rect">
              <a:avLst/>
            </a:prstGeom>
            <a:solidFill>
              <a:srgbClr val="004C84"/>
            </a:solidFill>
            <a:ln>
              <a:noFill/>
            </a:ln>
            <a:effectLst/>
            <a:extLst/>
          </p:spPr>
          <p:txBody>
            <a:bodyPr wrap="square" anchor="ctr">
              <a:noAutofit/>
            </a:bodyPr>
            <a:lstStyle/>
            <a:p>
              <a:pPr defTabSz="902731"/>
              <a:endParaRPr lang="en-US" sz="1781" dirty="0">
                <a:solidFill>
                  <a:srgbClr val="000000"/>
                </a:solidFill>
              </a:endParaRPr>
            </a:p>
          </p:txBody>
        </p:sp>
        <p:sp>
          <p:nvSpPr>
            <p:cNvPr id="16" name="Rectangle 30"/>
            <p:cNvSpPr>
              <a:spLocks noChangeArrowheads="1"/>
            </p:cNvSpPr>
            <p:nvPr userDrawn="1"/>
          </p:nvSpPr>
          <p:spPr bwMode="auto">
            <a:xfrm>
              <a:off x="6978650" y="1884363"/>
              <a:ext cx="1555750" cy="1535113"/>
            </a:xfrm>
            <a:prstGeom prst="rect">
              <a:avLst/>
            </a:prstGeom>
            <a:solidFill>
              <a:schemeClr val="accent1"/>
            </a:solidFill>
            <a:ln>
              <a:noFill/>
            </a:ln>
            <a:effectLst/>
            <a:extLst/>
          </p:spPr>
          <p:txBody>
            <a:bodyPr wrap="square" anchor="ctr">
              <a:noAutofit/>
            </a:bodyPr>
            <a:lstStyle/>
            <a:p>
              <a:pPr defTabSz="902731"/>
              <a:endParaRPr lang="en-US" sz="1781" dirty="0">
                <a:solidFill>
                  <a:srgbClr val="000000"/>
                </a:solidFill>
              </a:endParaRPr>
            </a:p>
          </p:txBody>
        </p:sp>
        <p:sp>
          <p:nvSpPr>
            <p:cNvPr id="17" name="Rectangle 31"/>
            <p:cNvSpPr>
              <a:spLocks noChangeArrowheads="1"/>
            </p:cNvSpPr>
            <p:nvPr userDrawn="1"/>
          </p:nvSpPr>
          <p:spPr bwMode="auto">
            <a:xfrm>
              <a:off x="8586788" y="1884363"/>
              <a:ext cx="1014413" cy="1535113"/>
            </a:xfrm>
            <a:prstGeom prst="rect">
              <a:avLst/>
            </a:prstGeom>
            <a:solidFill>
              <a:srgbClr val="004C84"/>
            </a:solidFill>
            <a:ln>
              <a:noFill/>
            </a:ln>
            <a:effectLst/>
            <a:extLst/>
          </p:spPr>
          <p:txBody>
            <a:bodyPr wrap="square" anchor="ctr">
              <a:noAutofit/>
            </a:bodyPr>
            <a:lstStyle/>
            <a:p>
              <a:pPr defTabSz="902731"/>
              <a:endParaRPr lang="en-US" sz="1781" dirty="0">
                <a:solidFill>
                  <a:srgbClr val="000000"/>
                </a:solidFill>
              </a:endParaRPr>
            </a:p>
          </p:txBody>
        </p:sp>
        <p:pic>
          <p:nvPicPr>
            <p:cNvPr id="18" name="Picture 28" descr="BandArt"/>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9438" y="1884363"/>
              <a:ext cx="6346825" cy="1535113"/>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NERA_horizontal_2945"/>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 descr="InsightInEconomic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56275" y="6358007"/>
            <a:ext cx="1794630" cy="2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589175"/>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age">
    <p:bg>
      <p:bgRef idx="1001">
        <a:schemeClr val="bg1"/>
      </p:bgRef>
    </p:bg>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384048" y="1419225"/>
            <a:ext cx="8458200" cy="4800600"/>
          </a:xfrm>
          <a:prstGeom prst="rect">
            <a:avLst/>
          </a:prstGeom>
        </p:spPr>
        <p:txBody>
          <a:bodyPr/>
          <a:lstStyle>
            <a:lvl1pPr marL="228300" indent="-228300" algn="l" defTabSz="913197" rtl="0" eaLnBrk="1" latinLnBrk="0" hangingPunct="1">
              <a:spcBef>
                <a:spcPct val="20000"/>
              </a:spcBef>
              <a:buClr>
                <a:srgbClr val="B01C2E"/>
              </a:buClr>
              <a:buFont typeface="Wingdings 2" pitchFamily="18" charset="2"/>
              <a:buChar char=""/>
              <a:defRPr lang="en-US" sz="1200" kern="1200" dirty="0">
                <a:solidFill>
                  <a:schemeClr val="tx1"/>
                </a:solidFill>
                <a:latin typeface="Arial" pitchFamily="34" charset="0"/>
                <a:ea typeface="+mn-ea"/>
                <a:cs typeface="Arial" pitchFamily="34" charset="0"/>
              </a:defRPr>
            </a:lvl1pPr>
            <a:lvl2pPr marL="456599" indent="-228300">
              <a:buClr>
                <a:srgbClr val="B01C2E"/>
              </a:buClr>
              <a:buSzPct val="125000"/>
              <a:buFont typeface="Arial" pitchFamily="34" charset="0"/>
              <a:buChar char="•"/>
              <a:defRPr lang="en-US" sz="1200" kern="1200" dirty="0" smtClean="0">
                <a:solidFill>
                  <a:schemeClr val="tx1"/>
                </a:solidFill>
                <a:latin typeface="+mn-lt"/>
                <a:ea typeface="+mn-ea"/>
                <a:cs typeface="Arial" pitchFamily="34" charset="0"/>
              </a:defRPr>
            </a:lvl2pPr>
            <a:lvl3pPr marL="684899" indent="-228300">
              <a:buClr>
                <a:srgbClr val="B01C2E"/>
              </a:buClr>
              <a:buFont typeface="Calibri" pitchFamily="34" charset="0"/>
              <a:buChar char="–"/>
              <a:defRPr lang="en-US" sz="1200" kern="1200" baseline="0" dirty="0" smtClean="0">
                <a:solidFill>
                  <a:schemeClr val="tx1"/>
                </a:solidFill>
                <a:latin typeface="Arial" pitchFamily="34" charset="0"/>
                <a:ea typeface="+mn-ea"/>
                <a:cs typeface="Arial" pitchFamily="34" charset="0"/>
              </a:defRPr>
            </a:lvl3pPr>
            <a:lvl4pPr marL="913197">
              <a:buClr>
                <a:srgbClr val="B01C2E"/>
              </a:buClr>
              <a:buFont typeface="Calibri" pitchFamily="34" charset="0"/>
              <a:buChar char="–"/>
              <a:defRPr lang="en-US" sz="1200" kern="1200" baseline="0" dirty="0" smtClean="0">
                <a:solidFill>
                  <a:schemeClr val="tx1"/>
                </a:solidFill>
                <a:latin typeface="Arial" pitchFamily="34" charset="0"/>
                <a:ea typeface="+mn-ea"/>
                <a:cs typeface="Arial" pitchFamily="34" charset="0"/>
              </a:defRPr>
            </a:lvl4pPr>
            <a:lvl5pPr marL="1141500">
              <a:buClr>
                <a:srgbClr val="B01C2E"/>
              </a:buClr>
              <a:buFont typeface="Calibri" pitchFamily="34" charset="0"/>
              <a:buChar char="–"/>
              <a:defRPr lang="en-US" sz="1200" kern="1200" dirty="0" smtClean="0">
                <a:solidFill>
                  <a:schemeClr val="tx1"/>
                </a:solidFill>
                <a:latin typeface="Arial" pitchFamily="34" charset="0"/>
                <a:ea typeface="+mn-ea"/>
                <a:cs typeface="Arial" pitchFamily="34" charset="0"/>
              </a:defRPr>
            </a:lvl5pPr>
          </a:lstStyle>
          <a:p>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a:spLocks noGrp="1" noChangeArrowheads="1"/>
          </p:cNvSpPr>
          <p:nvPr>
            <p:ph type="title" hasCustomPrompt="1"/>
          </p:nvPr>
        </p:nvSpPr>
        <p:spPr bwMode="gray">
          <a:xfrm>
            <a:off x="452462" y="2"/>
            <a:ext cx="8239125" cy="8985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200"/>
            </a:lvl1pPr>
          </a:lstStyle>
          <a:p>
            <a:pPr lvl="0"/>
            <a:r>
              <a:rPr lang="en-US" dirty="0"/>
              <a:t>Slide Title – One or Two Lines</a:t>
            </a:r>
          </a:p>
        </p:txBody>
      </p:sp>
      <p:sp>
        <p:nvSpPr>
          <p:cNvPr id="6" name="Slide Number Placeholder 9"/>
          <p:cNvSpPr>
            <a:spLocks noGrp="1"/>
          </p:cNvSpPr>
          <p:nvPr>
            <p:ph type="sldNum" sz="quarter" idx="4"/>
          </p:nvPr>
        </p:nvSpPr>
        <p:spPr>
          <a:xfrm>
            <a:off x="228600" y="6422969"/>
            <a:ext cx="354506" cy="365125"/>
          </a:xfrm>
          <a:prstGeom prst="rect">
            <a:avLst/>
          </a:prstGeom>
        </p:spPr>
        <p:txBody>
          <a:bodyPr vert="horz" lIns="91320" tIns="45660" rIns="91320" bIns="45660" rtlCol="0" anchor="ctr"/>
          <a:lstStyle>
            <a:lvl1pPr algn="r">
              <a:defRPr sz="1200">
                <a:ln>
                  <a:noFill/>
                </a:ln>
                <a:solidFill>
                  <a:schemeClr val="tx1"/>
                </a:solidFill>
              </a:defRPr>
            </a:lvl1pPr>
          </a:lstStyle>
          <a:p>
            <a:pPr algn="l"/>
            <a:fld id="{CAC21AD8-FF40-4D1B-8892-CCD661265879}" type="slidenum">
              <a:rPr lang="en-US" smtClean="0"/>
              <a:pPr algn="l"/>
              <a:t>‹N°›</a:t>
            </a:fld>
            <a:endParaRPr lang="en-US" dirty="0"/>
          </a:p>
        </p:txBody>
      </p:sp>
      <p:sp>
        <p:nvSpPr>
          <p:cNvPr id="5" name="Footer Placeholder 4"/>
          <p:cNvSpPr>
            <a:spLocks noGrp="1"/>
          </p:cNvSpPr>
          <p:nvPr>
            <p:ph type="ftr" sz="quarter" idx="10"/>
          </p:nvPr>
        </p:nvSpPr>
        <p:spPr>
          <a:xfrm>
            <a:off x="3124200" y="6492875"/>
            <a:ext cx="2895600" cy="358875"/>
          </a:xfrm>
          <a:prstGeom prst="rect">
            <a:avLst/>
          </a:prstGeom>
        </p:spPr>
        <p:txBody>
          <a:bodyPr/>
          <a:lstStyle/>
          <a:p>
            <a:r>
              <a:rPr lang="en-US"/>
              <a:t>Privileged &amp; Confidential</a:t>
            </a:r>
            <a:endParaRPr lang="en-US" dirty="0"/>
          </a:p>
        </p:txBody>
      </p:sp>
    </p:spTree>
    <p:extLst>
      <p:ext uri="{BB962C8B-B14F-4D97-AF65-F5344CB8AC3E}">
        <p14:creationId xmlns:p14="http://schemas.microsoft.com/office/powerpoint/2010/main" val="603402636"/>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Title and Text o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solidFill>
                  <a:schemeClr val="tx1"/>
                </a:solidFill>
              </a:defRPr>
            </a:lvl1pPr>
            <a:lvl2pPr>
              <a:spcBef>
                <a:spcPts val="938"/>
              </a:spcBef>
              <a:buClr>
                <a:schemeClr val="accent1"/>
              </a:buClr>
              <a:buFontTx/>
              <a:buChar char="–"/>
              <a:defRPr>
                <a:solidFill>
                  <a:schemeClr val="tx1"/>
                </a:solidFill>
              </a:defRPr>
            </a:lvl2pPr>
            <a:lvl3pPr>
              <a:spcBef>
                <a:spcPts val="656"/>
              </a:spcBef>
              <a:buClr>
                <a:schemeClr val="accent1"/>
              </a:buClr>
              <a:defRPr>
                <a:solidFill>
                  <a:schemeClr val="tx1"/>
                </a:solidFill>
              </a:defRPr>
            </a:lvl3pPr>
            <a:lvl4pPr>
              <a:spcBef>
                <a:spcPts val="656"/>
              </a:spcBef>
              <a:buClr>
                <a:schemeClr val="accent1"/>
              </a:buClr>
              <a:defRPr sz="1688">
                <a:solidFill>
                  <a:schemeClr val="tx1"/>
                </a:solidFill>
              </a:defRPr>
            </a:lvl4pPr>
            <a:lvl5pPr>
              <a:spcBef>
                <a:spcPts val="656"/>
              </a:spcBef>
              <a:buClr>
                <a:schemeClr val="accent1"/>
              </a:buClr>
              <a:defRPr sz="1688">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atin typeface="Calibri" panose="020F0502020204030204" pitchFamily="34" charset="0"/>
              </a:defRPr>
            </a:lvl1pPr>
          </a:lstStyle>
          <a:p>
            <a:pPr defTabSz="902731"/>
            <a:r>
              <a:rPr lang="en-US"/>
              <a:t>Confidential Treatment Requested</a:t>
            </a:r>
            <a:endParaRPr lang="en-US" dirty="0"/>
          </a:p>
        </p:txBody>
      </p:sp>
      <p:pic>
        <p:nvPicPr>
          <p:cNvPr id="327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8360" y="6446736"/>
            <a:ext cx="1206500" cy="39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130961"/>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secHead">
  <p:cSld name="Divider Slid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8640" y="3694747"/>
            <a:ext cx="7559040" cy="49720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dirty="0">
                <a:solidFill>
                  <a:schemeClr val="accent1"/>
                </a:solidFill>
              </a:defRPr>
            </a:lvl1pPr>
          </a:lstStyle>
          <a:p>
            <a:pPr lvl="0"/>
            <a:r>
              <a:rPr lang="en-US"/>
              <a:t>Click to edit Master title style</a:t>
            </a:r>
            <a:endParaRPr lang="en-US" dirty="0"/>
          </a:p>
        </p:txBody>
      </p:sp>
      <p:sp>
        <p:nvSpPr>
          <p:cNvPr id="3" name="Text Placeholder 2"/>
          <p:cNvSpPr>
            <a:spLocks noGrp="1"/>
          </p:cNvSpPr>
          <p:nvPr>
            <p:ph type="body" idx="1"/>
          </p:nvPr>
        </p:nvSpPr>
        <p:spPr>
          <a:xfrm>
            <a:off x="548640" y="4432052"/>
            <a:ext cx="7559040" cy="40395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buFontTx/>
              <a:buNone/>
              <a:defRPr lang="en-US" smtClean="0">
                <a:solidFill>
                  <a:schemeClr val="tx1"/>
                </a:solidFill>
              </a:defRPr>
            </a:lvl1pPr>
          </a:lstStyle>
          <a:p>
            <a:pPr marL="319493" lvl="0" indent="-319493">
              <a:spcBef>
                <a:spcPct val="0"/>
              </a:spcBef>
            </a:pPr>
            <a:r>
              <a:rPr lang="en-US"/>
              <a:t>Click to edit Master text styles</a:t>
            </a:r>
          </a:p>
        </p:txBody>
      </p:sp>
      <p:sp>
        <p:nvSpPr>
          <p:cNvPr id="13" name="Rectangle 13"/>
          <p:cNvSpPr>
            <a:spLocks noChangeArrowheads="1"/>
          </p:cNvSpPr>
          <p:nvPr/>
        </p:nvSpPr>
        <p:spPr bwMode="auto">
          <a:xfrm>
            <a:off x="0" y="1723431"/>
            <a:ext cx="9144000" cy="15254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193" tIns="42597" rIns="85193" bIns="42597" anchor="ctr">
            <a:noAutofit/>
          </a:bodyPr>
          <a:lstStyle/>
          <a:p>
            <a:pPr defTabSz="851993">
              <a:defRPr/>
            </a:pPr>
            <a:endParaRPr lang="en-US" sz="1688" kern="0" dirty="0">
              <a:solidFill>
                <a:sysClr val="windowText" lastClr="000000"/>
              </a:solidFill>
            </a:endParaRPr>
          </a:p>
        </p:txBody>
      </p:sp>
      <p:pic>
        <p:nvPicPr>
          <p:cNvPr id="19" name="Picture 2" descr="NERA_horizontal_294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0" y="1766599"/>
            <a:ext cx="6811131" cy="1439168"/>
          </a:xfrm>
          <a:prstGeom prst="rect">
            <a:avLst/>
          </a:prstGeom>
          <a:solidFill>
            <a:srgbClr val="004C84"/>
          </a:solidFill>
          <a:ln>
            <a:noFill/>
          </a:ln>
          <a:effectLst/>
          <a:extLst/>
        </p:spPr>
        <p:txBody>
          <a:bodyPr lIns="85193" tIns="42597" rIns="85193" bIns="42597" anchor="ctr">
            <a:noAutofit/>
          </a:bodyPr>
          <a:lstStyle/>
          <a:p>
            <a:pPr defTabSz="851993">
              <a:defRPr/>
            </a:pPr>
            <a:endParaRPr lang="en-US" sz="1688" kern="0" dirty="0">
              <a:solidFill>
                <a:sysClr val="windowText" lastClr="000000"/>
              </a:solidFill>
            </a:endParaRPr>
          </a:p>
        </p:txBody>
      </p:sp>
      <p:sp>
        <p:nvSpPr>
          <p:cNvPr id="20" name="Rectangle 16"/>
          <p:cNvSpPr>
            <a:spLocks noChangeArrowheads="1"/>
          </p:cNvSpPr>
          <p:nvPr/>
        </p:nvSpPr>
        <p:spPr bwMode="auto">
          <a:xfrm>
            <a:off x="8381244" y="1766599"/>
            <a:ext cx="765024" cy="1439168"/>
          </a:xfrm>
          <a:prstGeom prst="rect">
            <a:avLst/>
          </a:prstGeom>
          <a:solidFill>
            <a:srgbClr val="005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193" tIns="42597" rIns="85193" bIns="42597" anchor="ctr">
            <a:noAutofit/>
          </a:bodyPr>
          <a:lstStyle/>
          <a:p>
            <a:pPr defTabSz="851993">
              <a:defRPr/>
            </a:pPr>
            <a:endParaRPr lang="en-US" sz="1688" kern="0" dirty="0">
              <a:solidFill>
                <a:sysClr val="windowText" lastClr="000000"/>
              </a:solidFill>
            </a:endParaRPr>
          </a:p>
        </p:txBody>
      </p:sp>
      <p:pic>
        <p:nvPicPr>
          <p:cNvPr id="21" name="Picture 17" descr="CubeArtSquare"/>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0646" y="1766599"/>
            <a:ext cx="1471084" cy="14391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3"/>
          <p:cNvSpPr>
            <a:spLocks noChangeArrowheads="1"/>
          </p:cNvSpPr>
          <p:nvPr userDrawn="1"/>
        </p:nvSpPr>
        <p:spPr bwMode="auto">
          <a:xfrm>
            <a:off x="0" y="1723431"/>
            <a:ext cx="9144000" cy="15254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193" tIns="42597" rIns="85193" bIns="42597" anchor="ctr">
            <a:noAutofit/>
          </a:bodyPr>
          <a:lstStyle/>
          <a:p>
            <a:pPr defTabSz="851993">
              <a:defRPr/>
            </a:pPr>
            <a:endParaRPr lang="en-US" sz="1688" kern="0" dirty="0">
              <a:solidFill>
                <a:sysClr val="windowText" lastClr="000000"/>
              </a:solidFill>
            </a:endParaRPr>
          </a:p>
        </p:txBody>
      </p:sp>
      <p:pic>
        <p:nvPicPr>
          <p:cNvPr id="10" name="Picture 2" descr="NERA_horizontal_2945"/>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5"/>
          <p:cNvSpPr>
            <a:spLocks noChangeArrowheads="1"/>
          </p:cNvSpPr>
          <p:nvPr userDrawn="1"/>
        </p:nvSpPr>
        <p:spPr bwMode="auto">
          <a:xfrm>
            <a:off x="0" y="1766599"/>
            <a:ext cx="6811131" cy="1439168"/>
          </a:xfrm>
          <a:prstGeom prst="rect">
            <a:avLst/>
          </a:prstGeom>
          <a:solidFill>
            <a:srgbClr val="004C84"/>
          </a:solidFill>
          <a:ln>
            <a:noFill/>
          </a:ln>
          <a:effectLst/>
          <a:extLst/>
        </p:spPr>
        <p:txBody>
          <a:bodyPr lIns="85193" tIns="42597" rIns="85193" bIns="42597" anchor="ctr">
            <a:noAutofit/>
          </a:bodyPr>
          <a:lstStyle/>
          <a:p>
            <a:pPr defTabSz="851993">
              <a:defRPr/>
            </a:pPr>
            <a:endParaRPr lang="en-US" sz="1688" kern="0" dirty="0">
              <a:solidFill>
                <a:sysClr val="windowText" lastClr="000000"/>
              </a:solidFill>
            </a:endParaRPr>
          </a:p>
        </p:txBody>
      </p:sp>
      <p:sp>
        <p:nvSpPr>
          <p:cNvPr id="12" name="Rectangle 16"/>
          <p:cNvSpPr>
            <a:spLocks noChangeArrowheads="1"/>
          </p:cNvSpPr>
          <p:nvPr userDrawn="1"/>
        </p:nvSpPr>
        <p:spPr bwMode="auto">
          <a:xfrm>
            <a:off x="8381244" y="1766599"/>
            <a:ext cx="765024" cy="1439168"/>
          </a:xfrm>
          <a:prstGeom prst="rect">
            <a:avLst/>
          </a:prstGeom>
          <a:solidFill>
            <a:srgbClr val="005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193" tIns="42597" rIns="85193" bIns="42597" anchor="ctr">
            <a:noAutofit/>
          </a:bodyPr>
          <a:lstStyle/>
          <a:p>
            <a:pPr defTabSz="851993">
              <a:defRPr/>
            </a:pPr>
            <a:endParaRPr lang="en-US" sz="1688" kern="0" dirty="0">
              <a:solidFill>
                <a:sysClr val="windowText" lastClr="000000"/>
              </a:solidFill>
            </a:endParaRPr>
          </a:p>
        </p:txBody>
      </p:sp>
      <p:pic>
        <p:nvPicPr>
          <p:cNvPr id="14" name="Picture 17" descr="CubeArtSquare"/>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60646" y="1766599"/>
            <a:ext cx="1471084" cy="143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338493"/>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Text Body Header">
    <p:spTree>
      <p:nvGrpSpPr>
        <p:cNvPr id="1" name=""/>
        <p:cNvGrpSpPr/>
        <p:nvPr/>
      </p:nvGrpSpPr>
      <p:grpSpPr>
        <a:xfrm>
          <a:off x="0" y="0"/>
          <a:ext cx="0" cy="0"/>
          <a:chOff x="0" y="0"/>
          <a:chExt cx="0" cy="0"/>
        </a:xfrm>
      </p:grpSpPr>
      <p:sp>
        <p:nvSpPr>
          <p:cNvPr id="5" name="Content Placeholder 2"/>
          <p:cNvSpPr>
            <a:spLocks noGrp="1"/>
          </p:cNvSpPr>
          <p:nvPr>
            <p:ph idx="10"/>
          </p:nvPr>
        </p:nvSpPr>
        <p:spPr>
          <a:xfrm>
            <a:off x="751038" y="2519269"/>
            <a:ext cx="7663845" cy="3777653"/>
          </a:xfrm>
        </p:spPr>
        <p:txBody>
          <a:bodyPr/>
          <a:lstStyle>
            <a:lvl1pPr>
              <a:buClr>
                <a:schemeClr val="accent1"/>
              </a:buClr>
              <a:defRPr>
                <a:solidFill>
                  <a:schemeClr val="tx1"/>
                </a:solidFill>
              </a:defRPr>
            </a:lvl1pPr>
            <a:lvl2pPr>
              <a:spcBef>
                <a:spcPts val="938"/>
              </a:spcBef>
              <a:buClr>
                <a:schemeClr val="accent1"/>
              </a:buClr>
              <a:buFontTx/>
              <a:buChar char="–"/>
              <a:defRPr>
                <a:solidFill>
                  <a:schemeClr val="tx1"/>
                </a:solidFill>
              </a:defRPr>
            </a:lvl2pPr>
            <a:lvl3pPr>
              <a:spcBef>
                <a:spcPts val="656"/>
              </a:spcBef>
              <a:buClr>
                <a:schemeClr val="accent1"/>
              </a:buClr>
              <a:defRPr>
                <a:solidFill>
                  <a:schemeClr val="tx1"/>
                </a:solidFill>
              </a:defRPr>
            </a:lvl3pPr>
            <a:lvl4pPr>
              <a:spcBef>
                <a:spcPts val="656"/>
              </a:spcBef>
              <a:buClr>
                <a:schemeClr val="accent1"/>
              </a:buClr>
              <a:defRPr sz="1688">
                <a:solidFill>
                  <a:schemeClr val="tx1"/>
                </a:solidFill>
              </a:defRPr>
            </a:lvl4pPr>
            <a:lvl5pPr>
              <a:spcBef>
                <a:spcPts val="656"/>
              </a:spcBef>
              <a:buClr>
                <a:schemeClr val="accent1"/>
              </a:buClr>
              <a:defRPr sz="1688">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751021" y="32074"/>
            <a:ext cx="6792686" cy="100298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1029" y="1646327"/>
            <a:ext cx="7663543" cy="639961"/>
          </a:xfrm>
        </p:spPr>
        <p:txBody>
          <a:bodyPr anchor="t" anchorCtr="0"/>
          <a:lstStyle>
            <a:lvl1pPr marL="0" indent="0" algn="l">
              <a:lnSpc>
                <a:spcPct val="90000"/>
              </a:lnSpc>
              <a:buNone/>
              <a:defRPr sz="2531" b="0">
                <a:solidFill>
                  <a:schemeClr val="tx1"/>
                </a:solidFill>
                <a:latin typeface="+mn-lt"/>
              </a:defRPr>
            </a:lvl1pPr>
            <a:lvl2pPr marL="426001" indent="0">
              <a:buNone/>
              <a:defRPr sz="1875" b="1"/>
            </a:lvl2pPr>
            <a:lvl3pPr marL="851993" indent="0">
              <a:buNone/>
              <a:defRPr sz="1688" b="1"/>
            </a:lvl3pPr>
            <a:lvl4pPr marL="1277991" indent="0">
              <a:buNone/>
              <a:defRPr sz="1500" b="1"/>
            </a:lvl4pPr>
            <a:lvl5pPr marL="1703990" indent="0">
              <a:buNone/>
              <a:defRPr sz="1500" b="1"/>
            </a:lvl5pPr>
            <a:lvl6pPr marL="2129983" indent="0">
              <a:buNone/>
              <a:defRPr sz="1500" b="1"/>
            </a:lvl6pPr>
            <a:lvl7pPr marL="2555988" indent="0">
              <a:buNone/>
              <a:defRPr sz="1500" b="1"/>
            </a:lvl7pPr>
            <a:lvl8pPr marL="2981982" indent="0">
              <a:buNone/>
              <a:defRPr sz="1500" b="1"/>
            </a:lvl8pPr>
            <a:lvl9pPr marL="3407983" indent="0">
              <a:buNone/>
              <a:defRPr sz="1500" b="1"/>
            </a:lvl9pPr>
          </a:lstStyle>
          <a:p>
            <a:pPr lvl="0"/>
            <a:r>
              <a:rPr lang="en-US"/>
              <a:t>Click to edit Master text styles</a:t>
            </a:r>
          </a:p>
        </p:txBody>
      </p:sp>
    </p:spTree>
    <p:extLst>
      <p:ext uri="{BB962C8B-B14F-4D97-AF65-F5344CB8AC3E}">
        <p14:creationId xmlns:p14="http://schemas.microsoft.com/office/powerpoint/2010/main" val="3643811207"/>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dirty="0">
              <a:solidFill>
                <a:srgbClr val="FFFFFF"/>
              </a:solidFill>
              <a:latin typeface="Franklin Gothic Book"/>
            </a:endParaRPr>
          </a:p>
        </p:txBody>
      </p:sp>
      <p:sp>
        <p:nvSpPr>
          <p:cNvPr id="2" name="Title 1"/>
          <p:cNvSpPr>
            <a:spLocks noGrp="1"/>
          </p:cNvSpPr>
          <p:nvPr>
            <p:ph type="title"/>
          </p:nvPr>
        </p:nvSpPr>
        <p:spPr>
          <a:xfrm>
            <a:off x="228600" y="685840"/>
            <a:ext cx="8685213" cy="5715001"/>
          </a:xfrm>
        </p:spPr>
        <p:txBody>
          <a:bodyPr lIns="192611" tIns="0" rIns="192611" bIns="770469" anchor="ctr" anchorCtr="0">
            <a:noAutofit/>
          </a:bodyPr>
          <a:lstStyle>
            <a:lvl1pPr>
              <a:defRPr sz="3563"/>
            </a:lvl1pPr>
          </a:lstStyle>
          <a:p>
            <a:r>
              <a:rPr lang="en-US" dirty="0"/>
              <a:t>Click to edit Master title style</a:t>
            </a:r>
          </a:p>
        </p:txBody>
      </p:sp>
      <p:sp>
        <p:nvSpPr>
          <p:cNvPr id="6" name="Footer Placeholder 5"/>
          <p:cNvSpPr>
            <a:spLocks noGrp="1"/>
          </p:cNvSpPr>
          <p:nvPr>
            <p:ph type="ftr" sz="quarter" idx="10"/>
          </p:nvPr>
        </p:nvSpPr>
        <p:spPr/>
        <p:txBody>
          <a:bodyPr/>
          <a:lstStyle/>
          <a:p>
            <a:r>
              <a:rPr lang="en-US"/>
              <a:t>Confidential Treatment Requested</a:t>
            </a:r>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8360" y="6446736"/>
            <a:ext cx="1206500" cy="39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135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dirty="0">
              <a:solidFill>
                <a:srgbClr val="FFFFFF"/>
              </a:solidFill>
              <a:latin typeface="Franklin Gothic Book"/>
            </a:endParaRPr>
          </a:p>
        </p:txBody>
      </p:sp>
      <p:sp>
        <p:nvSpPr>
          <p:cNvPr id="7" name="Text Placeholder 13"/>
          <p:cNvSpPr>
            <a:spLocks noGrp="1"/>
          </p:cNvSpPr>
          <p:nvPr>
            <p:ph type="body" sz="quarter" idx="12"/>
          </p:nvPr>
        </p:nvSpPr>
        <p:spPr>
          <a:xfrm>
            <a:off x="420688" y="3465697"/>
            <a:ext cx="4989512" cy="2765777"/>
          </a:xfrm>
          <a:prstGeom prst="rect">
            <a:avLst/>
          </a:prstGeom>
          <a:solidFill>
            <a:schemeClr val="bg1"/>
          </a:solidFill>
          <a:ln>
            <a:noFill/>
          </a:ln>
          <a:effectLst/>
        </p:spPr>
        <p:txBody>
          <a:bodyPr vert="horz" lIns="192611" tIns="144464" rIns="192611" bIns="144464"/>
          <a:lstStyle>
            <a:lvl1pPr marL="283724" indent="-283724">
              <a:spcBef>
                <a:spcPts val="0"/>
              </a:spcBef>
              <a:spcAft>
                <a:spcPts val="594"/>
              </a:spcAft>
              <a:buFont typeface="Lucida Grande"/>
              <a:buChar char="—"/>
              <a:defRPr sz="1406">
                <a:latin typeface="Times"/>
                <a:cs typeface="Times"/>
              </a:defRPr>
            </a:lvl1pPr>
            <a:lvl2pPr marL="449880" indent="-166157">
              <a:spcBef>
                <a:spcPts val="0"/>
              </a:spcBef>
              <a:spcAft>
                <a:spcPts val="594"/>
              </a:spcAft>
              <a:buFont typeface="Arial"/>
              <a:buChar char="•"/>
              <a:defRPr sz="1219">
                <a:latin typeface="Times"/>
                <a:cs typeface="Times"/>
              </a:defRPr>
            </a:lvl2pPr>
            <a:lvl3pPr marL="623877" indent="-173993">
              <a:spcBef>
                <a:spcPts val="0"/>
              </a:spcBef>
              <a:spcAft>
                <a:spcPts val="594"/>
              </a:spcAft>
              <a:defRPr sz="1125">
                <a:latin typeface="Times"/>
                <a:cs typeface="Times"/>
              </a:defRPr>
            </a:lvl3pPr>
            <a:lvl4pPr marL="790034" indent="-166157">
              <a:spcBef>
                <a:spcPts val="0"/>
              </a:spcBef>
              <a:spcAft>
                <a:spcPts val="594"/>
              </a:spcAft>
              <a:buFont typeface="Arial"/>
              <a:buChar char="•"/>
              <a:defRPr sz="1125">
                <a:latin typeface="Times"/>
                <a:cs typeface="Times"/>
              </a:defRPr>
            </a:lvl4pPr>
            <a:lvl5pPr marL="956185" indent="-166157">
              <a:spcBef>
                <a:spcPts val="0"/>
              </a:spcBef>
              <a:spcAft>
                <a:spcPts val="594"/>
              </a:spcAft>
              <a:buFont typeface="Arial"/>
              <a:buChar char="•"/>
              <a:defRPr sz="1125">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4" y="685800"/>
            <a:ext cx="8685212" cy="2695222"/>
          </a:xfrm>
        </p:spPr>
        <p:txBody>
          <a:bodyPr lIns="192611" tIns="0" rIns="192611" bIns="192611" anchor="b" anchorCtr="0">
            <a:noAutofit/>
          </a:bodyPr>
          <a:lstStyle>
            <a:lvl1pPr>
              <a:defRPr sz="3563"/>
            </a:lvl1pPr>
          </a:lstStyle>
          <a:p>
            <a:r>
              <a:rPr lang="en-US" dirty="0"/>
              <a:t>Click to edit Master title style</a:t>
            </a:r>
          </a:p>
        </p:txBody>
      </p:sp>
      <p:sp>
        <p:nvSpPr>
          <p:cNvPr id="8" name="Footer Placeholder 7"/>
          <p:cNvSpPr>
            <a:spLocks noGrp="1"/>
          </p:cNvSpPr>
          <p:nvPr>
            <p:ph type="ftr" sz="quarter" idx="13"/>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2877346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4158462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53"/>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6561484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53"/>
            <a:ext cx="8685213" cy="909765"/>
          </a:xfrm>
        </p:spPr>
        <p:txBody>
          <a:bodyPr/>
          <a:lstStyle/>
          <a:p>
            <a:r>
              <a:rPr lang="en-US" dirty="0"/>
              <a:t>Click to edit Master title style</a:t>
            </a:r>
          </a:p>
        </p:txBody>
      </p:sp>
      <p:sp>
        <p:nvSpPr>
          <p:cNvPr id="7" name="Content Placeholder 6"/>
          <p:cNvSpPr>
            <a:spLocks noGrp="1"/>
          </p:cNvSpPr>
          <p:nvPr>
            <p:ph sz="quarter" idx="11"/>
          </p:nvPr>
        </p:nvSpPr>
        <p:spPr>
          <a:xfrm>
            <a:off x="228599" y="1619250"/>
            <a:ext cx="8686800" cy="4461510"/>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2"/>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3850890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692650" y="1600220"/>
            <a:ext cx="779513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8" name="Text Placeholder 27"/>
          <p:cNvSpPr>
            <a:spLocks noGrp="1"/>
          </p:cNvSpPr>
          <p:nvPr>
            <p:ph type="body" sz="quarter" idx="22"/>
          </p:nvPr>
        </p:nvSpPr>
        <p:spPr>
          <a:xfrm>
            <a:off x="692650" y="2119911"/>
            <a:ext cx="779513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9" name="Text Placeholder 27"/>
          <p:cNvSpPr>
            <a:spLocks noGrp="1"/>
          </p:cNvSpPr>
          <p:nvPr>
            <p:ph type="body" sz="quarter" idx="23"/>
          </p:nvPr>
        </p:nvSpPr>
        <p:spPr>
          <a:xfrm>
            <a:off x="1143000" y="2639602"/>
            <a:ext cx="734478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10" name="Text Placeholder 27"/>
          <p:cNvSpPr>
            <a:spLocks noGrp="1"/>
          </p:cNvSpPr>
          <p:nvPr>
            <p:ph type="body" sz="quarter" idx="24"/>
          </p:nvPr>
        </p:nvSpPr>
        <p:spPr>
          <a:xfrm>
            <a:off x="1143000" y="3159293"/>
            <a:ext cx="734478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11" name="Text Placeholder 27"/>
          <p:cNvSpPr>
            <a:spLocks noGrp="1"/>
          </p:cNvSpPr>
          <p:nvPr>
            <p:ph type="body" sz="quarter" idx="25"/>
          </p:nvPr>
        </p:nvSpPr>
        <p:spPr>
          <a:xfrm>
            <a:off x="1143000" y="3678984"/>
            <a:ext cx="734478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12" name="Text Placeholder 27"/>
          <p:cNvSpPr>
            <a:spLocks noGrp="1"/>
          </p:cNvSpPr>
          <p:nvPr>
            <p:ph type="body" sz="quarter" idx="26"/>
          </p:nvPr>
        </p:nvSpPr>
        <p:spPr>
          <a:xfrm>
            <a:off x="1143000" y="4198675"/>
            <a:ext cx="734478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13" name="Text Placeholder 27"/>
          <p:cNvSpPr>
            <a:spLocks noGrp="1"/>
          </p:cNvSpPr>
          <p:nvPr>
            <p:ph type="body" sz="quarter" idx="27"/>
          </p:nvPr>
        </p:nvSpPr>
        <p:spPr>
          <a:xfrm>
            <a:off x="692650" y="4718366"/>
            <a:ext cx="779513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14" name="Text Placeholder 27"/>
          <p:cNvSpPr>
            <a:spLocks noGrp="1"/>
          </p:cNvSpPr>
          <p:nvPr>
            <p:ph type="body" sz="quarter" idx="28"/>
          </p:nvPr>
        </p:nvSpPr>
        <p:spPr>
          <a:xfrm>
            <a:off x="1143000" y="5238057"/>
            <a:ext cx="734478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31" name="Text Placeholder 27"/>
          <p:cNvSpPr>
            <a:spLocks noGrp="1"/>
          </p:cNvSpPr>
          <p:nvPr>
            <p:ph type="body" sz="quarter" idx="45"/>
          </p:nvPr>
        </p:nvSpPr>
        <p:spPr>
          <a:xfrm>
            <a:off x="1143000" y="5757747"/>
            <a:ext cx="7304060"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2" name="Title 1"/>
          <p:cNvSpPr>
            <a:spLocks noGrp="1"/>
          </p:cNvSpPr>
          <p:nvPr>
            <p:ph type="title"/>
          </p:nvPr>
        </p:nvSpPr>
        <p:spPr>
          <a:xfrm>
            <a:off x="228600" y="612653"/>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r>
              <a:rPr lang="en-US"/>
              <a:t>Confidential Treatment Requested</a:t>
            </a:r>
            <a:endParaRPr lang="en-US" dirty="0"/>
          </a:p>
        </p:txBody>
      </p:sp>
      <p:sp>
        <p:nvSpPr>
          <p:cNvPr id="15" name="Text Placeholder 22"/>
          <p:cNvSpPr>
            <a:spLocks noGrp="1"/>
          </p:cNvSpPr>
          <p:nvPr>
            <p:ph type="body" sz="quarter" idx="29" hasCustomPrompt="1"/>
          </p:nvPr>
        </p:nvSpPr>
        <p:spPr>
          <a:xfrm>
            <a:off x="228600" y="160022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16" name="Text Placeholder 22"/>
          <p:cNvSpPr>
            <a:spLocks noGrp="1"/>
          </p:cNvSpPr>
          <p:nvPr>
            <p:ph type="body" sz="quarter" idx="30" hasCustomPrompt="1"/>
          </p:nvPr>
        </p:nvSpPr>
        <p:spPr>
          <a:xfrm>
            <a:off x="228600" y="2119911"/>
            <a:ext cx="457200" cy="411480"/>
          </a:xfrm>
          <a:prstGeom prst="rect">
            <a:avLst/>
          </a:prstGeom>
          <a:solidFill>
            <a:schemeClr val="tx1"/>
          </a:solidFill>
          <a:ln w="6350">
            <a:solidFill>
              <a:schemeClr val="tx1"/>
            </a:solidFill>
          </a:ln>
        </p:spPr>
        <p:txBody>
          <a:bodyPr anchor="ctr">
            <a:normAutofit/>
          </a:bodyPr>
          <a:lstStyle>
            <a:lvl1pPr marL="0" marR="0" indent="0" algn="ctr" defTabSz="902892" rtl="0" eaLnBrk="1" fontAlgn="auto" latinLnBrk="0" hangingPunct="1">
              <a:lnSpc>
                <a:spcPct val="100000"/>
              </a:lnSpc>
              <a:spcBef>
                <a:spcPts val="0"/>
              </a:spcBef>
              <a:spcAft>
                <a:spcPts val="0"/>
              </a:spcAft>
              <a:buClrTx/>
              <a:buSzTx/>
              <a:buFont typeface="Arial" pitchFamily="34" charset="0"/>
              <a:buNone/>
              <a:tabLst/>
              <a:defRPr sz="1219" b="1">
                <a:solidFill>
                  <a:schemeClr val="bg1"/>
                </a:solidFill>
              </a:defRPr>
            </a:lvl1pPr>
          </a:lstStyle>
          <a:p>
            <a:pPr marL="0" marR="0" lvl="0" indent="0" algn="ctr" defTabSz="902892"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17" name="Text Placeholder 22"/>
          <p:cNvSpPr>
            <a:spLocks noGrp="1"/>
          </p:cNvSpPr>
          <p:nvPr>
            <p:ph type="body" sz="quarter" idx="31" hasCustomPrompt="1"/>
          </p:nvPr>
        </p:nvSpPr>
        <p:spPr>
          <a:xfrm>
            <a:off x="685800" y="264795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18" name="Text Placeholder 22"/>
          <p:cNvSpPr>
            <a:spLocks noGrp="1"/>
          </p:cNvSpPr>
          <p:nvPr>
            <p:ph type="body" sz="quarter" idx="32" hasCustomPrompt="1"/>
          </p:nvPr>
        </p:nvSpPr>
        <p:spPr>
          <a:xfrm>
            <a:off x="685800" y="31623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19" name="Text Placeholder 22"/>
          <p:cNvSpPr>
            <a:spLocks noGrp="1"/>
          </p:cNvSpPr>
          <p:nvPr>
            <p:ph type="body" sz="quarter" idx="33" hasCustomPrompt="1"/>
          </p:nvPr>
        </p:nvSpPr>
        <p:spPr>
          <a:xfrm>
            <a:off x="685800" y="366712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0" name="Text Placeholder 22"/>
          <p:cNvSpPr>
            <a:spLocks noGrp="1"/>
          </p:cNvSpPr>
          <p:nvPr>
            <p:ph type="body" sz="quarter" idx="34" hasCustomPrompt="1"/>
          </p:nvPr>
        </p:nvSpPr>
        <p:spPr>
          <a:xfrm>
            <a:off x="685800" y="41910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1" name="Text Placeholder 22"/>
          <p:cNvSpPr>
            <a:spLocks noGrp="1"/>
          </p:cNvSpPr>
          <p:nvPr>
            <p:ph type="body" sz="quarter" idx="35" hasCustomPrompt="1"/>
          </p:nvPr>
        </p:nvSpPr>
        <p:spPr>
          <a:xfrm>
            <a:off x="228600" y="4718366"/>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2" name="Text Placeholder 22"/>
          <p:cNvSpPr>
            <a:spLocks noGrp="1"/>
          </p:cNvSpPr>
          <p:nvPr>
            <p:ph type="body" sz="quarter" idx="36" hasCustomPrompt="1"/>
          </p:nvPr>
        </p:nvSpPr>
        <p:spPr>
          <a:xfrm>
            <a:off x="685800" y="524827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3" name="Text Placeholder 22"/>
          <p:cNvSpPr>
            <a:spLocks noGrp="1"/>
          </p:cNvSpPr>
          <p:nvPr>
            <p:ph type="body" sz="quarter" idx="37" hasCustomPrompt="1"/>
          </p:nvPr>
        </p:nvSpPr>
        <p:spPr>
          <a:xfrm>
            <a:off x="8455237" y="160022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4" name="Text Placeholder 22"/>
          <p:cNvSpPr>
            <a:spLocks noGrp="1"/>
          </p:cNvSpPr>
          <p:nvPr>
            <p:ph type="body" sz="quarter" idx="38" hasCustomPrompt="1"/>
          </p:nvPr>
        </p:nvSpPr>
        <p:spPr>
          <a:xfrm>
            <a:off x="8455237" y="2119911"/>
            <a:ext cx="457200" cy="411480"/>
          </a:xfrm>
          <a:prstGeom prst="rect">
            <a:avLst/>
          </a:prstGeom>
          <a:solidFill>
            <a:schemeClr val="bg1"/>
          </a:solidFill>
          <a:ln w="6350">
            <a:solidFill>
              <a:schemeClr val="tx1"/>
            </a:solidFill>
          </a:ln>
        </p:spPr>
        <p:txBody>
          <a:bodyPr anchor="ctr"/>
          <a:lstStyle>
            <a:lvl1pPr marL="0" marR="0" indent="0" algn="ctr" defTabSz="902892" rtl="0" eaLnBrk="1" fontAlgn="auto" latinLnBrk="0" hangingPunct="1">
              <a:lnSpc>
                <a:spcPct val="100000"/>
              </a:lnSpc>
              <a:spcBef>
                <a:spcPts val="0"/>
              </a:spcBef>
              <a:spcAft>
                <a:spcPts val="0"/>
              </a:spcAft>
              <a:buClrTx/>
              <a:buSzTx/>
              <a:buFont typeface="Arial" pitchFamily="34" charset="0"/>
              <a:buNone/>
              <a:tabLst/>
              <a:defRPr sz="1219" b="0">
                <a:solidFill>
                  <a:schemeClr val="tx1"/>
                </a:solidFill>
              </a:defRPr>
            </a:lvl1pPr>
          </a:lstStyle>
          <a:p>
            <a:pPr marL="0" marR="0" lvl="0" indent="0" algn="ctr" defTabSz="902892"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25" name="Text Placeholder 22"/>
          <p:cNvSpPr>
            <a:spLocks noGrp="1"/>
          </p:cNvSpPr>
          <p:nvPr>
            <p:ph type="body" sz="quarter" idx="39" hasCustomPrompt="1"/>
          </p:nvPr>
        </p:nvSpPr>
        <p:spPr>
          <a:xfrm>
            <a:off x="8455237" y="2639602"/>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6" name="Text Placeholder 22"/>
          <p:cNvSpPr>
            <a:spLocks noGrp="1"/>
          </p:cNvSpPr>
          <p:nvPr>
            <p:ph type="body" sz="quarter" idx="40" hasCustomPrompt="1"/>
          </p:nvPr>
        </p:nvSpPr>
        <p:spPr>
          <a:xfrm>
            <a:off x="8455237" y="3159293"/>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7" name="Text Placeholder 22"/>
          <p:cNvSpPr>
            <a:spLocks noGrp="1"/>
          </p:cNvSpPr>
          <p:nvPr>
            <p:ph type="body" sz="quarter" idx="41" hasCustomPrompt="1"/>
          </p:nvPr>
        </p:nvSpPr>
        <p:spPr>
          <a:xfrm>
            <a:off x="8455237" y="3678984"/>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8" name="Text Placeholder 22"/>
          <p:cNvSpPr>
            <a:spLocks noGrp="1"/>
          </p:cNvSpPr>
          <p:nvPr>
            <p:ph type="body" sz="quarter" idx="42" hasCustomPrompt="1"/>
          </p:nvPr>
        </p:nvSpPr>
        <p:spPr>
          <a:xfrm>
            <a:off x="8455237" y="4198675"/>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9" name="Text Placeholder 22"/>
          <p:cNvSpPr>
            <a:spLocks noGrp="1"/>
          </p:cNvSpPr>
          <p:nvPr>
            <p:ph type="body" sz="quarter" idx="43" hasCustomPrompt="1"/>
          </p:nvPr>
        </p:nvSpPr>
        <p:spPr>
          <a:xfrm>
            <a:off x="8455237" y="4718366"/>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30" name="Text Placeholder 22"/>
          <p:cNvSpPr>
            <a:spLocks noGrp="1"/>
          </p:cNvSpPr>
          <p:nvPr>
            <p:ph type="body" sz="quarter" idx="44" hasCustomPrompt="1"/>
          </p:nvPr>
        </p:nvSpPr>
        <p:spPr>
          <a:xfrm>
            <a:off x="8455237" y="523805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32" name="Text Placeholder 22"/>
          <p:cNvSpPr>
            <a:spLocks noGrp="1"/>
          </p:cNvSpPr>
          <p:nvPr>
            <p:ph type="body" sz="quarter" idx="46" hasCustomPrompt="1"/>
          </p:nvPr>
        </p:nvSpPr>
        <p:spPr>
          <a:xfrm>
            <a:off x="704850" y="57531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33" name="Text Placeholder 22"/>
          <p:cNvSpPr>
            <a:spLocks noGrp="1"/>
          </p:cNvSpPr>
          <p:nvPr>
            <p:ph type="body" sz="quarter" idx="47" hasCustomPrompt="1"/>
          </p:nvPr>
        </p:nvSpPr>
        <p:spPr>
          <a:xfrm>
            <a:off x="8452612" y="575774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34" name="Text Placeholder 27"/>
          <p:cNvSpPr>
            <a:spLocks noGrp="1"/>
          </p:cNvSpPr>
          <p:nvPr>
            <p:ph type="body" sz="quarter" idx="48"/>
          </p:nvPr>
        </p:nvSpPr>
        <p:spPr>
          <a:xfrm>
            <a:off x="685803" y="1066800"/>
            <a:ext cx="779513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35" name="Text Placeholder 22"/>
          <p:cNvSpPr>
            <a:spLocks noGrp="1"/>
          </p:cNvSpPr>
          <p:nvPr>
            <p:ph type="body" sz="quarter" idx="49" hasCustomPrompt="1"/>
          </p:nvPr>
        </p:nvSpPr>
        <p:spPr>
          <a:xfrm>
            <a:off x="228600" y="10668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36" name="Text Placeholder 22"/>
          <p:cNvSpPr>
            <a:spLocks noGrp="1"/>
          </p:cNvSpPr>
          <p:nvPr>
            <p:ph type="body" sz="quarter" idx="50" hasCustomPrompt="1"/>
          </p:nvPr>
        </p:nvSpPr>
        <p:spPr>
          <a:xfrm>
            <a:off x="8458200" y="106680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Tree>
    <p:extLst>
      <p:ext uri="{BB962C8B-B14F-4D97-AF65-F5344CB8AC3E}">
        <p14:creationId xmlns:p14="http://schemas.microsoft.com/office/powerpoint/2010/main" val="1099726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4500" cy="4552950"/>
          </a:xfrm>
        </p:spPr>
        <p:txBody>
          <a:bodyPr wrap="square" r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619250"/>
            <a:ext cx="4256088" cy="4552950"/>
          </a:xfrm>
        </p:spPr>
        <p:txBody>
          <a:bodyPr wrap="square" l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48057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Slide Back - White - always inclu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Box 25"/>
          <p:cNvSpPr txBox="1">
            <a:spLocks noChangeArrowheads="1"/>
          </p:cNvSpPr>
          <p:nvPr userDrawn="1"/>
        </p:nvSpPr>
        <p:spPr bwMode="white">
          <a:xfrm>
            <a:off x="7377039" y="6243640"/>
            <a:ext cx="1320874" cy="138499"/>
          </a:xfrm>
          <a:prstGeom prst="rect">
            <a:avLst/>
          </a:prstGeom>
          <a:noFill/>
          <a:ln w="9525">
            <a:noFill/>
            <a:miter lim="800000"/>
            <a:headEnd/>
            <a:tailEnd/>
          </a:ln>
          <a:effectLst/>
        </p:spPr>
        <p:txBody>
          <a:bodyPr wrap="none" lIns="0" tIns="0" rIns="0" bIns="0">
            <a:spAutoFit/>
          </a:bodyPr>
          <a:lstStyle/>
          <a:p>
            <a:pPr algn="r">
              <a:spcBef>
                <a:spcPct val="100000"/>
              </a:spcBef>
            </a:pPr>
            <a:r>
              <a:rPr lang="en-US" sz="900" b="1">
                <a:solidFill>
                  <a:schemeClr val="bg1"/>
                </a:solidFill>
                <a:latin typeface="Arial" charset="0"/>
              </a:rPr>
              <a:t>www.clearygottlieb.com</a:t>
            </a:r>
          </a:p>
        </p:txBody>
      </p:sp>
      <p:pic>
        <p:nvPicPr>
          <p:cNvPr id="8" name="Picture 28" descr="C:\Documents and Settings\vvergara\Desktop\CGSH_LLP_425.png"/>
          <p:cNvPicPr>
            <a:picLocks noChangeAspect="1" noChangeArrowheads="1"/>
          </p:cNvPicPr>
          <p:nvPr userDrawn="1"/>
        </p:nvPicPr>
        <p:blipFill>
          <a:blip r:embed="rId3" cstate="print"/>
          <a:srcRect/>
          <a:stretch>
            <a:fillRect/>
          </a:stretch>
        </p:blipFill>
        <p:spPr bwMode="black">
          <a:xfrm>
            <a:off x="4409668" y="5834697"/>
            <a:ext cx="4442469" cy="495301"/>
          </a:xfrm>
          <a:prstGeom prst="rect">
            <a:avLst/>
          </a:prstGeom>
          <a:noFill/>
        </p:spPr>
      </p:pic>
      <p:sp>
        <p:nvSpPr>
          <p:cNvPr id="16" name="TextBox 15"/>
          <p:cNvSpPr txBox="1"/>
          <p:nvPr userDrawn="1"/>
        </p:nvSpPr>
        <p:spPr>
          <a:xfrm>
            <a:off x="7467258" y="6262687"/>
            <a:ext cx="1212850" cy="138113"/>
          </a:xfrm>
          <a:prstGeom prst="rect">
            <a:avLst/>
          </a:prstGeom>
          <a:noFill/>
        </p:spPr>
        <p:txBody>
          <a:bodyPr wrap="none" lIns="0" tIns="0" rIns="0" bIns="0">
            <a:spAutoFit/>
          </a:bodyPr>
          <a:lstStyle/>
          <a:p>
            <a:pPr algn="r">
              <a:defRPr/>
            </a:pPr>
            <a:r>
              <a:rPr lang="en-US" sz="900" baseline="0" dirty="0">
                <a:solidFill>
                  <a:srgbClr val="7F7F7F"/>
                </a:solidFill>
                <a:latin typeface="Arial"/>
                <a:ea typeface="+mn-ea"/>
                <a:cs typeface="Arial"/>
              </a:rPr>
              <a:t>www.clearygottlieb.com</a:t>
            </a:r>
          </a:p>
        </p:txBody>
      </p:sp>
      <p:sp>
        <p:nvSpPr>
          <p:cNvPr id="17" name="TextBox 16"/>
          <p:cNvSpPr txBox="1"/>
          <p:nvPr userDrawn="1"/>
        </p:nvSpPr>
        <p:spPr>
          <a:xfrm>
            <a:off x="7543800" y="465138"/>
            <a:ext cx="1138238" cy="4210555"/>
          </a:xfrm>
          <a:prstGeom prst="rect">
            <a:avLst/>
          </a:prstGeom>
          <a:noFill/>
        </p:spPr>
        <p:txBody>
          <a:bodyPr wrap="square" lIns="0" tIns="0" rIns="0" bIns="0">
            <a:spAutoFit/>
          </a:bodyPr>
          <a:lstStyle/>
          <a:p>
            <a:pPr algn="r">
              <a:lnSpc>
                <a:spcPts val="2200"/>
              </a:lnSpc>
              <a:defRPr/>
            </a:pPr>
            <a:r>
              <a:rPr lang="en-US" sz="1000" b="1" spc="50" baseline="0" dirty="0">
                <a:solidFill>
                  <a:srgbClr val="7F7F7F"/>
                </a:solidFill>
                <a:latin typeface="+mj-lt"/>
                <a:ea typeface="+mn-ea"/>
                <a:cs typeface="Arial" pitchFamily="34" charset="0"/>
              </a:rPr>
              <a:t>NEW YORK</a:t>
            </a:r>
          </a:p>
          <a:p>
            <a:pPr algn="r">
              <a:lnSpc>
                <a:spcPts val="2200"/>
              </a:lnSpc>
              <a:defRPr/>
            </a:pPr>
            <a:r>
              <a:rPr lang="en-US" sz="1000" b="1" spc="50" baseline="0" dirty="0">
                <a:solidFill>
                  <a:srgbClr val="7F7F7F"/>
                </a:solidFill>
                <a:latin typeface="+mj-lt"/>
                <a:ea typeface="+mn-ea"/>
                <a:cs typeface="Arial" pitchFamily="34" charset="0"/>
              </a:rPr>
              <a:t>WASHINGTON</a:t>
            </a:r>
          </a:p>
          <a:p>
            <a:pPr algn="r">
              <a:lnSpc>
                <a:spcPts val="2200"/>
              </a:lnSpc>
              <a:defRPr/>
            </a:pPr>
            <a:r>
              <a:rPr lang="en-US" sz="1000" b="1" spc="50" baseline="0" dirty="0">
                <a:solidFill>
                  <a:srgbClr val="7F7F7F"/>
                </a:solidFill>
                <a:latin typeface="+mj-lt"/>
                <a:ea typeface="+mn-ea"/>
                <a:cs typeface="Arial" pitchFamily="34" charset="0"/>
              </a:rPr>
              <a:t>PARIS</a:t>
            </a:r>
          </a:p>
          <a:p>
            <a:pPr algn="r">
              <a:lnSpc>
                <a:spcPts val="2200"/>
              </a:lnSpc>
              <a:defRPr/>
            </a:pPr>
            <a:r>
              <a:rPr lang="en-US" sz="1000" b="1" spc="50" baseline="0" dirty="0">
                <a:solidFill>
                  <a:srgbClr val="7F7F7F"/>
                </a:solidFill>
                <a:latin typeface="+mj-lt"/>
                <a:ea typeface="+mn-ea"/>
                <a:cs typeface="Arial" pitchFamily="34" charset="0"/>
              </a:rPr>
              <a:t>BRUSSELS</a:t>
            </a:r>
          </a:p>
          <a:p>
            <a:pPr algn="r">
              <a:lnSpc>
                <a:spcPts val="2200"/>
              </a:lnSpc>
              <a:defRPr/>
            </a:pPr>
            <a:r>
              <a:rPr lang="en-US" sz="1000" b="1" spc="50" baseline="0" dirty="0">
                <a:solidFill>
                  <a:srgbClr val="7F7F7F"/>
                </a:solidFill>
                <a:latin typeface="+mj-lt"/>
                <a:ea typeface="+mn-ea"/>
                <a:cs typeface="Arial" pitchFamily="34" charset="0"/>
              </a:rPr>
              <a:t>LONDON</a:t>
            </a:r>
          </a:p>
          <a:p>
            <a:pPr algn="r">
              <a:lnSpc>
                <a:spcPts val="2200"/>
              </a:lnSpc>
              <a:defRPr/>
            </a:pPr>
            <a:r>
              <a:rPr lang="en-US" sz="1000" b="1" spc="50" baseline="0" dirty="0">
                <a:solidFill>
                  <a:srgbClr val="7F7F7F"/>
                </a:solidFill>
                <a:latin typeface="+mj-lt"/>
                <a:ea typeface="+mn-ea"/>
                <a:cs typeface="Arial" pitchFamily="34" charset="0"/>
              </a:rPr>
              <a:t>MOSCOW</a:t>
            </a:r>
          </a:p>
          <a:p>
            <a:pPr algn="r">
              <a:lnSpc>
                <a:spcPts val="2200"/>
              </a:lnSpc>
              <a:defRPr/>
            </a:pPr>
            <a:r>
              <a:rPr lang="en-US" sz="1000" b="1" spc="50" baseline="0" dirty="0">
                <a:solidFill>
                  <a:srgbClr val="7F7F7F"/>
                </a:solidFill>
                <a:latin typeface="+mj-lt"/>
                <a:ea typeface="+mn-ea"/>
                <a:cs typeface="Arial" pitchFamily="34" charset="0"/>
              </a:rPr>
              <a:t>FRANKFURT</a:t>
            </a:r>
          </a:p>
          <a:p>
            <a:pPr algn="r">
              <a:lnSpc>
                <a:spcPts val="2200"/>
              </a:lnSpc>
              <a:defRPr/>
            </a:pPr>
            <a:r>
              <a:rPr lang="en-US" sz="1000" b="1" spc="50" baseline="0" dirty="0">
                <a:solidFill>
                  <a:srgbClr val="7F7F7F"/>
                </a:solidFill>
                <a:latin typeface="+mj-lt"/>
                <a:ea typeface="+mn-ea"/>
                <a:cs typeface="Arial" pitchFamily="34" charset="0"/>
              </a:rPr>
              <a:t>COLOGNE</a:t>
            </a:r>
          </a:p>
          <a:p>
            <a:pPr algn="r">
              <a:lnSpc>
                <a:spcPts val="2200"/>
              </a:lnSpc>
              <a:defRPr/>
            </a:pPr>
            <a:r>
              <a:rPr lang="en-US" sz="1000" b="1" spc="50" baseline="0" dirty="0">
                <a:solidFill>
                  <a:srgbClr val="7F7F7F"/>
                </a:solidFill>
                <a:latin typeface="+mj-lt"/>
                <a:ea typeface="+mn-ea"/>
                <a:cs typeface="Arial" pitchFamily="34" charset="0"/>
              </a:rPr>
              <a:t>ROME</a:t>
            </a:r>
          </a:p>
          <a:p>
            <a:pPr algn="r">
              <a:lnSpc>
                <a:spcPts val="2200"/>
              </a:lnSpc>
              <a:defRPr/>
            </a:pPr>
            <a:r>
              <a:rPr lang="en-US" sz="1000" b="1" spc="50" baseline="0" dirty="0">
                <a:solidFill>
                  <a:srgbClr val="7F7F7F"/>
                </a:solidFill>
                <a:latin typeface="+mj-lt"/>
                <a:ea typeface="+mn-ea"/>
                <a:cs typeface="Arial" pitchFamily="34" charset="0"/>
              </a:rPr>
              <a:t>MILAN</a:t>
            </a:r>
          </a:p>
          <a:p>
            <a:pPr algn="r">
              <a:lnSpc>
                <a:spcPts val="2200"/>
              </a:lnSpc>
              <a:defRPr/>
            </a:pPr>
            <a:r>
              <a:rPr lang="en-US" sz="1000" b="1" spc="50" baseline="0" dirty="0">
                <a:solidFill>
                  <a:srgbClr val="7F7F7F"/>
                </a:solidFill>
                <a:latin typeface="+mj-lt"/>
                <a:ea typeface="+mn-ea"/>
                <a:cs typeface="Arial" pitchFamily="34" charset="0"/>
              </a:rPr>
              <a:t>HONG KONG</a:t>
            </a:r>
          </a:p>
          <a:p>
            <a:pPr algn="r">
              <a:lnSpc>
                <a:spcPts val="2200"/>
              </a:lnSpc>
              <a:defRPr/>
            </a:pPr>
            <a:r>
              <a:rPr lang="en-US" sz="1000" b="1" spc="50" baseline="0" dirty="0">
                <a:solidFill>
                  <a:srgbClr val="7F7F7F"/>
                </a:solidFill>
                <a:latin typeface="+mj-lt"/>
                <a:ea typeface="+mn-ea"/>
                <a:cs typeface="Arial" pitchFamily="34" charset="0"/>
              </a:rPr>
              <a:t>BEIJING</a:t>
            </a:r>
          </a:p>
          <a:p>
            <a:pPr algn="r">
              <a:lnSpc>
                <a:spcPts val="2200"/>
              </a:lnSpc>
              <a:defRPr/>
            </a:pPr>
            <a:r>
              <a:rPr lang="en-US" sz="1000" b="1" spc="50" baseline="0" dirty="0">
                <a:solidFill>
                  <a:srgbClr val="7F7F7F"/>
                </a:solidFill>
                <a:latin typeface="+mj-lt"/>
                <a:ea typeface="+mn-ea"/>
                <a:cs typeface="Arial" pitchFamily="34" charset="0"/>
              </a:rPr>
              <a:t>BUENOS AIRES</a:t>
            </a:r>
          </a:p>
          <a:p>
            <a:pPr algn="r">
              <a:lnSpc>
                <a:spcPts val="2200"/>
              </a:lnSpc>
              <a:defRPr/>
            </a:pPr>
            <a:r>
              <a:rPr lang="en-US" sz="1000" b="1" spc="50" baseline="0" dirty="0">
                <a:solidFill>
                  <a:srgbClr val="7F7F7F"/>
                </a:solidFill>
                <a:latin typeface="+mj-lt"/>
                <a:ea typeface="+mn-ea"/>
                <a:cs typeface="Arial" pitchFamily="34" charset="0"/>
              </a:rPr>
              <a:t>SÃO PAULO</a:t>
            </a:r>
          </a:p>
          <a:p>
            <a:pPr algn="r">
              <a:lnSpc>
                <a:spcPts val="2200"/>
              </a:lnSpc>
              <a:defRPr/>
            </a:pPr>
            <a:endParaRPr lang="en-US" sz="1000" b="1" spc="50" baseline="0" dirty="0">
              <a:solidFill>
                <a:srgbClr val="7F7F7F"/>
              </a:solidFill>
              <a:latin typeface="+mj-lt"/>
              <a:ea typeface="+mn-ea"/>
              <a:cs typeface="Arial" pitchFamily="34" charset="0"/>
            </a:endParaRPr>
          </a:p>
        </p:txBody>
      </p:sp>
      <p:sp>
        <p:nvSpPr>
          <p:cNvPr id="6" name="Rectangle 97"/>
          <p:cNvSpPr>
            <a:spLocks noChangeArrowheads="1"/>
          </p:cNvSpPr>
          <p:nvPr userDrawn="1"/>
        </p:nvSpPr>
        <p:spPr bwMode="gray">
          <a:xfrm>
            <a:off x="0" y="0"/>
            <a:ext cx="9144000" cy="228600"/>
          </a:xfrm>
          <a:prstGeom prst="rect">
            <a:avLst/>
          </a:prstGeom>
          <a:gradFill>
            <a:gsLst>
              <a:gs pos="23000">
                <a:schemeClr val="tx2">
                  <a:alpha val="74000"/>
                </a:schemeClr>
              </a:gs>
              <a:gs pos="7001">
                <a:srgbClr val="E6E6E6"/>
              </a:gs>
              <a:gs pos="32001">
                <a:srgbClr val="7D8496"/>
              </a:gs>
              <a:gs pos="47000">
                <a:srgbClr val="E6E6E6"/>
              </a:gs>
              <a:gs pos="85001">
                <a:srgbClr val="7D8496"/>
              </a:gs>
              <a:gs pos="100000">
                <a:srgbClr val="E6E6E6"/>
              </a:gs>
            </a:gsLst>
            <a:lin ang="0" scaled="0"/>
          </a:gradFill>
          <a:ln w="9525">
            <a:noFill/>
            <a:miter lim="800000"/>
            <a:headEnd/>
            <a:tailEnd/>
          </a:ln>
          <a:effectLst/>
        </p:spPr>
        <p:txBody>
          <a:bodyPr wrap="none" anchor="ctr"/>
          <a:lstStyle/>
          <a:p>
            <a:pPr eaLnBrk="0" hangingPunct="0">
              <a:defRPr/>
            </a:pPr>
            <a:endParaRPr lang="en-US">
              <a:ea typeface="+mn-ea"/>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2"/>
            <a:ext cx="4251960" cy="4553712"/>
          </a:xfrm>
        </p:spPr>
        <p:txBody>
          <a:bodyPr r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l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657725" y="3977634"/>
            <a:ext cx="4251960" cy="2194560"/>
          </a:xfrm>
        </p:spPr>
        <p:txBody>
          <a:bodyPr l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9105469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4657725" y="1619252"/>
            <a:ext cx="4251960" cy="4553712"/>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2860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5710917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7156869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0"/>
            <a:ext cx="4256088" cy="2194560"/>
          </a:xfrm>
          <a:solidFill>
            <a:srgbClr val="D7F0FA"/>
          </a:solidFill>
        </p:spPr>
        <p:txBody>
          <a:bodyPr lIns="192611" tIns="144464" rIns="192611" bIns="144464">
            <a:noAutofit/>
          </a:bodyPr>
          <a:lstStyle>
            <a:lvl1pPr>
              <a:spcBef>
                <a:spcPts val="594"/>
              </a:spcBef>
              <a:defRPr sz="750" b="1" cap="all" spc="99">
                <a:ln w="0" cmpd="sng">
                  <a:noFill/>
                </a:ln>
                <a:latin typeface="Arial"/>
                <a:cs typeface="Arial"/>
              </a:defRPr>
            </a:lvl1pPr>
            <a:lvl2pPr marL="0" indent="0">
              <a:spcAft>
                <a:spcPts val="198"/>
              </a:spcAft>
              <a:buNone/>
              <a:defRPr sz="1031" b="1">
                <a:latin typeface="Arial"/>
                <a:cs typeface="Arial"/>
              </a:defRPr>
            </a:lvl2pPr>
            <a:lvl3pPr marL="0" indent="0">
              <a:spcAft>
                <a:spcPts val="198"/>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3016517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599" y="1619250"/>
            <a:ext cx="8685213"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623004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5465701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r>
              <a:rPr lang="en-US"/>
              <a:t>Confidential Treatment Requested</a:t>
            </a:r>
            <a:endParaRPr lang="en-US" dirty="0"/>
          </a:p>
        </p:txBody>
      </p:sp>
      <p:sp>
        <p:nvSpPr>
          <p:cNvPr id="10" name="Content Placeholder 9"/>
          <p:cNvSpPr>
            <a:spLocks noGrp="1"/>
          </p:cNvSpPr>
          <p:nvPr>
            <p:ph sz="quarter" idx="12" hasCustomPrompt="1"/>
          </p:nvPr>
        </p:nvSpPr>
        <p:spPr>
          <a:xfrm>
            <a:off x="4657725" y="1619250"/>
            <a:ext cx="4256088" cy="2194560"/>
          </a:xfrm>
          <a:solidFill>
            <a:srgbClr val="D7F0FA"/>
          </a:solidFill>
        </p:spPr>
        <p:txBody>
          <a:bodyPr lIns="192611" tIns="144464" rIns="192611" bIns="144464">
            <a:noAutofit/>
          </a:bodyPr>
          <a:lstStyle>
            <a:lvl1pPr>
              <a:spcBef>
                <a:spcPts val="594"/>
              </a:spcBef>
              <a:defRPr sz="750" b="1" cap="all" spc="99">
                <a:ln w="0" cmpd="sng">
                  <a:noFill/>
                </a:ln>
                <a:latin typeface="Arial"/>
                <a:cs typeface="Arial"/>
              </a:defRPr>
            </a:lvl1pPr>
            <a:lvl2pPr marL="0" indent="0">
              <a:spcAft>
                <a:spcPts val="198"/>
              </a:spcAft>
              <a:buNone/>
              <a:defRPr sz="1031" b="1">
                <a:latin typeface="Arial"/>
                <a:cs typeface="Arial"/>
              </a:defRPr>
            </a:lvl2pPr>
            <a:lvl3pPr marL="0" indent="0">
              <a:spcAft>
                <a:spcPts val="198"/>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43268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3" y="1619252"/>
            <a:ext cx="2784475" cy="4553712"/>
          </a:xfrm>
        </p:spPr>
        <p:txBody>
          <a:bodyPr rIns="192611">
            <a:noAutofit/>
          </a:bodyPr>
          <a:lstStyle>
            <a:lvl1pPr>
              <a:defRPr sz="1219"/>
            </a:lvl1pPr>
            <a:lvl2pPr marL="227293" indent="-227293">
              <a:tabLst>
                <a:tab pos="227293" algn="l"/>
              </a:tabLst>
              <a:defRPr sz="1219"/>
            </a:lvl2pPr>
            <a:lvl3pPr marL="338586" indent="-111296">
              <a:defRPr sz="1125"/>
            </a:lvl3pPr>
            <a:lvl4pPr marL="454583" indent="-115995">
              <a:defRPr sz="1031"/>
            </a:lvl4pPr>
            <a:lvl5pPr marL="564305"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52"/>
            <a:ext cx="2788920" cy="4553712"/>
          </a:xfrm>
        </p:spPr>
        <p:txBody>
          <a:bodyPr>
            <a:noAutofit/>
          </a:bodyPr>
          <a:lstStyle>
            <a:lvl1pPr>
              <a:defRPr sz="1219"/>
            </a:lvl1pPr>
            <a:lvl2pPr marL="227293" indent="-227293">
              <a:tabLst>
                <a:tab pos="227293" algn="l"/>
              </a:tabLst>
              <a:defRPr sz="1219"/>
            </a:lvl2pPr>
            <a:lvl3pPr marL="338586" indent="-111296">
              <a:defRPr sz="1125"/>
            </a:lvl3pPr>
            <a:lvl4pPr marL="454583" indent="-115995">
              <a:defRPr sz="1031"/>
            </a:lvl4pPr>
            <a:lvl5pPr marL="564305"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6124893" y="1619278"/>
            <a:ext cx="2788920" cy="4551363"/>
          </a:xfrm>
        </p:spPr>
        <p:txBody>
          <a:bodyPr>
            <a:noAutofit/>
          </a:bodyPr>
          <a:lstStyle>
            <a:lvl1pPr>
              <a:defRPr sz="1219"/>
            </a:lvl1pPr>
            <a:lvl2pPr marL="227293" indent="-227293">
              <a:tabLst>
                <a:tab pos="227293" algn="l"/>
              </a:tabLst>
              <a:defRPr sz="1219"/>
            </a:lvl2pPr>
            <a:lvl3pPr marL="338586" indent="-111296">
              <a:defRPr sz="1125"/>
            </a:lvl3pPr>
            <a:lvl4pPr marL="454583" indent="-115995">
              <a:defRPr sz="1031"/>
            </a:lvl4pPr>
            <a:lvl5pPr marL="564305"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3853522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3" y="1619252"/>
            <a:ext cx="2784475" cy="4553712"/>
          </a:xfrm>
        </p:spPr>
        <p:txBody>
          <a:bodyPr rIns="192611">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52"/>
            <a:ext cx="2788920" cy="4553712"/>
          </a:xfrm>
        </p:spPr>
        <p:txBody>
          <a:bodyPr>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9"/>
          <p:cNvSpPr>
            <a:spLocks noGrp="1"/>
          </p:cNvSpPr>
          <p:nvPr>
            <p:ph sz="quarter" idx="13" hasCustomPrompt="1"/>
          </p:nvPr>
        </p:nvSpPr>
        <p:spPr>
          <a:xfrm>
            <a:off x="6124893" y="1619250"/>
            <a:ext cx="2788920" cy="1277469"/>
          </a:xfrm>
          <a:solidFill>
            <a:srgbClr val="D7F0FA"/>
          </a:solidFill>
        </p:spPr>
        <p:txBody>
          <a:bodyPr lIns="192611" tIns="144464" rIns="192611" bIns="144464">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4924220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2039112" cy="4553712"/>
          </a:xfrm>
        </p:spPr>
        <p:txBody>
          <a:bodyPr rIns="192611">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52"/>
            <a:ext cx="2039112" cy="4553712"/>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675600"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675600"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82758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2" name="Title 1"/>
          <p:cNvSpPr>
            <a:spLocks noGrp="1"/>
          </p:cNvSpPr>
          <p:nvPr>
            <p:ph type="title"/>
          </p:nvPr>
        </p:nvSpPr>
        <p:spPr>
          <a:xfrm>
            <a:off x="228600" y="685798"/>
            <a:ext cx="8685213" cy="5715001"/>
          </a:xfrm>
        </p:spPr>
        <p:txBody>
          <a:bodyPr lIns="182880" tIns="0" rIns="182880" bIns="731520" anchor="ctr" anchorCtr="0">
            <a:noAutofit/>
          </a:bodyPr>
          <a:lstStyle>
            <a:lvl1pPr>
              <a:defRPr sz="3600"/>
            </a:lvl1pPr>
          </a:lstStyle>
          <a:p>
            <a:r>
              <a:rPr lang="en-US" dirty="0"/>
              <a:t>Click to edit Master title style</a:t>
            </a:r>
          </a:p>
        </p:txBody>
      </p:sp>
      <p:sp>
        <p:nvSpPr>
          <p:cNvPr id="6" name="Footer Placeholder 5"/>
          <p:cNvSpPr>
            <a:spLocks noGrp="1"/>
          </p:cNvSpPr>
          <p:nvPr>
            <p:ph type="ftr" sz="quarter" idx="10"/>
          </p:nvPr>
        </p:nvSpPr>
        <p:spPr/>
        <p:txBody>
          <a:bodyPr/>
          <a:lstStyle/>
          <a:p>
            <a:r>
              <a:rPr lang="en-US"/>
              <a:t>Privileged &amp; Confidential</a:t>
            </a:r>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81" y="1619250"/>
            <a:ext cx="2039938" cy="1369606"/>
          </a:xfrm>
          <a:solidFill>
            <a:srgbClr val="D7F0FA"/>
          </a:solidFill>
        </p:spPr>
        <p:txBody>
          <a:bodyPr lIns="192611" tIns="144464" rIns="192611" bIns="144464">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2039112" cy="4553712"/>
          </a:xfrm>
        </p:spPr>
        <p:txBody>
          <a:bodyPr rIns="192611">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52"/>
            <a:ext cx="2039112" cy="4553712"/>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675600"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204503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28692" y="1770914"/>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611" tIns="144464" rIns="192611" bIns="144464">
            <a:noAutofit/>
          </a:bodyPr>
          <a:lstStyle>
            <a:lvl1pPr>
              <a:defRPr sz="1031"/>
            </a:lvl1pPr>
            <a:lvl2pPr marL="227293" indent="-227293">
              <a:tabLst>
                <a:tab pos="228860" algn="l"/>
              </a:tabLst>
              <a:defRPr sz="1031"/>
            </a:lvl2pPr>
            <a:lvl3pPr marL="340150" indent="-111296">
              <a:defRPr sz="1031"/>
            </a:lvl3pPr>
            <a:lvl4pPr marL="451445" indent="-111296">
              <a:defRPr sz="938"/>
            </a:lvl4pPr>
            <a:lvl5pPr marL="562738" indent="-111296">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542202" y="1770914"/>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611" tIns="144464" rIns="192611" bIns="144464">
            <a:noAutofit/>
          </a:bodyPr>
          <a:lstStyle>
            <a:lvl1pPr>
              <a:defRPr sz="1031"/>
            </a:lvl1pPr>
            <a:lvl2pPr marL="228860" indent="-228860">
              <a:tabLst>
                <a:tab pos="228860" algn="l"/>
              </a:tabLst>
              <a:defRPr sz="1031"/>
            </a:lvl2pPr>
            <a:lvl3pPr marL="340150" indent="-111296">
              <a:defRPr sz="1031"/>
            </a:lvl3pPr>
            <a:lvl4pPr marL="451445" indent="-111296">
              <a:defRPr sz="938"/>
            </a:lvl4pPr>
            <a:lvl5pPr marL="562738" indent="-111296">
              <a:tabLst/>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611" tIns="144464" rIns="192611" bIns="144464">
            <a:noAutofit/>
          </a:bodyPr>
          <a:lstStyle>
            <a:lvl1pPr>
              <a:defRPr sz="1031"/>
            </a:lvl1pPr>
            <a:lvl2pPr marL="228860" indent="-228860">
              <a:tabLst/>
              <a:defRPr sz="1031"/>
            </a:lvl2pPr>
            <a:lvl3pPr marL="340150" indent="-111296">
              <a:defRPr sz="1031"/>
            </a:lvl3pPr>
            <a:lvl4pPr marL="451445" indent="-111296">
              <a:defRPr sz="938"/>
            </a:lvl4pPr>
            <a:lvl5pPr marL="562738" indent="-111296">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611" tIns="144464" rIns="192611" bIns="144464">
            <a:noAutofit/>
          </a:bodyPr>
          <a:lstStyle>
            <a:lvl1pPr>
              <a:defRPr sz="1031"/>
            </a:lvl1pPr>
            <a:lvl2pPr marL="228860" indent="-228860">
              <a:tabLst>
                <a:tab pos="228860" algn="l"/>
              </a:tabLst>
              <a:defRPr sz="1031"/>
            </a:lvl2pPr>
            <a:lvl3pPr marL="340150" indent="-111296">
              <a:defRPr sz="1031"/>
            </a:lvl3pPr>
            <a:lvl4pPr marL="451445" indent="-111296">
              <a:defRPr sz="938"/>
            </a:lvl4pPr>
            <a:lvl5pPr marL="562738" indent="-111296">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41248941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4254500" cy="4553712"/>
          </a:xfrm>
        </p:spPr>
        <p:txBody>
          <a:bodyPr rIns="192611">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tabLst/>
              <a:defRPr sz="1031"/>
            </a:lvl4pPr>
            <a:lvl5pPr marL="675600"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40358511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657725" y="1619252"/>
            <a:ext cx="4254500" cy="4553712"/>
          </a:xfrm>
        </p:spPr>
        <p:txBody>
          <a:bodyPr rIns="192611">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228600"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675600"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442147"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7697962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6474060" cy="4553712"/>
          </a:xfrm>
        </p:spPr>
        <p:txBody>
          <a:bodyPr r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73881" y="1619278"/>
            <a:ext cx="2039938"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9542307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9760" y="1619252"/>
            <a:ext cx="6474060" cy="4553712"/>
          </a:xfrm>
        </p:spPr>
        <p:txBody>
          <a:bodyPr r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28601" y="1619278"/>
            <a:ext cx="2039938"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1157296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6477000" cy="4553712"/>
          </a:xfrm>
        </p:spPr>
        <p:txBody>
          <a:bodyPr rIns="19261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6873881" y="1619250"/>
            <a:ext cx="2039938" cy="1369606"/>
          </a:xfrm>
          <a:solidFill>
            <a:srgbClr val="D7F0FA"/>
          </a:solidFill>
        </p:spPr>
        <p:txBody>
          <a:bodyPr lIns="192611" tIns="144464" rIns="192611" bIns="144464">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582271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G Full Page with Highligh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6813" y="1619252"/>
            <a:ext cx="6477000" cy="4553712"/>
          </a:xfrm>
        </p:spPr>
        <p:txBody>
          <a:bodyPr rIns="19261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228601" y="1619250"/>
            <a:ext cx="2039938" cy="1369606"/>
          </a:xfrm>
          <a:solidFill>
            <a:srgbClr val="D7F0FA"/>
          </a:solidFill>
        </p:spPr>
        <p:txBody>
          <a:bodyPr lIns="192611" tIns="144464" rIns="192611" bIns="144464">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5676888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G Bio Slide 1">
    <p:spTree>
      <p:nvGrpSpPr>
        <p:cNvPr id="1" name=""/>
        <p:cNvGrpSpPr/>
        <p:nvPr/>
      </p:nvGrpSpPr>
      <p:grpSpPr>
        <a:xfrm>
          <a:off x="0" y="0"/>
          <a:ext cx="0" cy="0"/>
          <a:chOff x="0" y="0"/>
          <a:chExt cx="0" cy="0"/>
        </a:xfrm>
      </p:grpSpPr>
      <p:sp>
        <p:nvSpPr>
          <p:cNvPr id="27" name="Rectangle 26"/>
          <p:cNvSpPr/>
          <p:nvPr userDrawn="1"/>
        </p:nvSpPr>
        <p:spPr bwMode="white">
          <a:xfrm>
            <a:off x="118529" y="245534"/>
            <a:ext cx="8915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12" name="Text Placeholder 11"/>
          <p:cNvSpPr>
            <a:spLocks noGrp="1"/>
          </p:cNvSpPr>
          <p:nvPr>
            <p:ph type="body" sz="quarter" idx="14"/>
          </p:nvPr>
        </p:nvSpPr>
        <p:spPr>
          <a:xfrm>
            <a:off x="228598" y="429130"/>
            <a:ext cx="8686800" cy="1828800"/>
          </a:xfrm>
          <a:solidFill>
            <a:srgbClr val="E6E6E6"/>
          </a:solidFill>
        </p:spPr>
        <p:txBody>
          <a:bodyPr lIns="3081878" tIns="192611" rIns="192611" bIns="48154">
            <a:noAutofit/>
          </a:bodyPr>
          <a:lstStyle>
            <a:lvl1pPr>
              <a:lnSpc>
                <a:spcPct val="100000"/>
              </a:lnSpc>
              <a:spcAft>
                <a:spcPts val="0"/>
              </a:spcAft>
              <a:defRPr sz="2531" b="1"/>
            </a:lvl1pPr>
            <a:lvl2pPr marL="0" indent="0">
              <a:lnSpc>
                <a:spcPct val="100000"/>
              </a:lnSpc>
              <a:spcBef>
                <a:spcPts val="198"/>
              </a:spcBef>
              <a:spcAft>
                <a:spcPts val="0"/>
              </a:spcAft>
              <a:buNone/>
              <a:tabLst/>
              <a:defRPr sz="1406" b="1" i="0">
                <a:latin typeface="Times New Roman"/>
                <a:cs typeface="Times New Roman"/>
              </a:defRPr>
            </a:lvl2pPr>
            <a:lvl3pPr marL="0" indent="0">
              <a:spcAft>
                <a:spcPts val="0"/>
              </a:spcAft>
              <a:buNone/>
              <a:defRPr sz="3188">
                <a:latin typeface="Franklin Gothic Book"/>
                <a:cs typeface="Franklin Gothic Book"/>
              </a:defRPr>
            </a:lvl3pPr>
            <a:lvl4pPr marL="0" indent="0">
              <a:spcAft>
                <a:spcPts val="0"/>
              </a:spcAft>
              <a:buNone/>
              <a:defRPr sz="3188">
                <a:latin typeface="Franklin Gothic Book"/>
                <a:cs typeface="Franklin Gothic Book"/>
              </a:defRPr>
            </a:lvl4pPr>
            <a:lvl5pPr>
              <a:defRPr sz="3188"/>
            </a:lvl5pPr>
          </a:lstStyle>
          <a:p>
            <a:pPr lvl="0"/>
            <a:r>
              <a:rPr lang="en-US" dirty="0"/>
              <a:t>Click to edit Master text styles</a:t>
            </a:r>
          </a:p>
          <a:p>
            <a:pPr lvl="1"/>
            <a:r>
              <a:rPr lang="en-US" dirty="0"/>
              <a:t>Second level</a:t>
            </a:r>
          </a:p>
        </p:txBody>
      </p:sp>
      <p:sp>
        <p:nvSpPr>
          <p:cNvPr id="18" name="Picture Placeholder 17"/>
          <p:cNvSpPr>
            <a:spLocks noGrp="1" noChangeAspect="1"/>
          </p:cNvSpPr>
          <p:nvPr>
            <p:ph type="pic" sz="quarter" idx="15"/>
          </p:nvPr>
        </p:nvSpPr>
        <p:spPr>
          <a:xfrm>
            <a:off x="806047" y="467928"/>
            <a:ext cx="1792224" cy="1792224"/>
          </a:xfrm>
        </p:spPr>
        <p:txBody>
          <a:bodyPr>
            <a:noAutofit/>
          </a:bodyPr>
          <a:lstStyle/>
          <a:p>
            <a:endParaRPr lang="en-US" dirty="0"/>
          </a:p>
        </p:txBody>
      </p:sp>
      <p:sp>
        <p:nvSpPr>
          <p:cNvPr id="8" name="Text Placeholder 7"/>
          <p:cNvSpPr>
            <a:spLocks noGrp="1"/>
          </p:cNvSpPr>
          <p:nvPr>
            <p:ph type="body" sz="quarter" idx="12" hasCustomPrompt="1"/>
          </p:nvPr>
        </p:nvSpPr>
        <p:spPr>
          <a:xfrm>
            <a:off x="228601" y="2458175"/>
            <a:ext cx="2773798" cy="2272581"/>
          </a:xfrm>
        </p:spPr>
        <p:txBody>
          <a:bodyPr>
            <a:noAutofit/>
          </a:bodyPr>
          <a:lstStyle>
            <a:lvl1pPr>
              <a:spcBef>
                <a:spcPts val="0"/>
              </a:spcBef>
              <a:defRPr sz="656" b="1" i="0" cap="all">
                <a:latin typeface="Arial"/>
                <a:cs typeface="Arial"/>
              </a:defRPr>
            </a:lvl1pPr>
            <a:lvl2pPr marL="0" indent="0">
              <a:spcBef>
                <a:spcPts val="0"/>
              </a:spcBef>
              <a:buNone/>
              <a:tabLst>
                <a:tab pos="172422" algn="l"/>
              </a:tabLst>
              <a:defRPr sz="1219">
                <a:latin typeface="Times New Roman"/>
                <a:cs typeface="Times New Roman"/>
              </a:defRPr>
            </a:lvl2pPr>
            <a:lvl3pPr marL="0" indent="-225727">
              <a:buFont typeface="Lucida Grande"/>
              <a:buChar char="—"/>
              <a:defRPr sz="1219">
                <a:latin typeface="Times New Roman"/>
                <a:cs typeface="Times New Roman"/>
              </a:defRPr>
            </a:lvl3pPr>
            <a:lvl4pPr marL="406304" indent="-180573">
              <a:defRPr sz="1031">
                <a:latin typeface="Times New Roman"/>
                <a:cs typeface="Times New Roman"/>
              </a:defRPr>
            </a:lvl4pPr>
            <a:lvl5pPr marL="586891" indent="-180573">
              <a:defRPr sz="1031">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9"/>
          <p:cNvSpPr>
            <a:spLocks noGrp="1"/>
          </p:cNvSpPr>
          <p:nvPr>
            <p:ph sz="quarter" idx="114" hasCustomPrompt="1"/>
          </p:nvPr>
        </p:nvSpPr>
        <p:spPr>
          <a:xfrm>
            <a:off x="228600" y="4876800"/>
            <a:ext cx="2768600" cy="1295400"/>
          </a:xfrm>
          <a:solidFill>
            <a:schemeClr val="accent5"/>
          </a:solidFill>
        </p:spPr>
        <p:txBody>
          <a:bodyPr lIns="192611" tIns="144464" rIns="192611" bIns="144464" anchor="ctr" anchorCtr="0">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7"/>
          <p:cNvSpPr>
            <a:spLocks noGrp="1"/>
          </p:cNvSpPr>
          <p:nvPr>
            <p:ph type="body" sz="quarter" idx="115" hasCustomPrompt="1"/>
          </p:nvPr>
        </p:nvSpPr>
        <p:spPr>
          <a:xfrm>
            <a:off x="3177977" y="2461854"/>
            <a:ext cx="5735836" cy="174721"/>
          </a:xfrm>
        </p:spPr>
        <p:txBody>
          <a:bodyPr>
            <a:noAutofit/>
          </a:bodyPr>
          <a:lstStyle>
            <a:lvl1pPr>
              <a:spcBef>
                <a:spcPts val="0"/>
              </a:spcBef>
              <a:defRPr sz="656" b="1" i="0" cap="all">
                <a:latin typeface="Arial"/>
                <a:cs typeface="Arial"/>
              </a:defRPr>
            </a:lvl1pPr>
            <a:lvl2pPr marL="0" indent="0">
              <a:spcBef>
                <a:spcPts val="0"/>
              </a:spcBef>
              <a:buNone/>
              <a:tabLst>
                <a:tab pos="172422" algn="l"/>
              </a:tabLst>
              <a:defRPr sz="1219">
                <a:latin typeface="Times New Roman"/>
                <a:cs typeface="Times New Roman"/>
              </a:defRPr>
            </a:lvl2pPr>
            <a:lvl3pPr marL="0" indent="-180573">
              <a:buFont typeface="Lucida Grande"/>
              <a:buChar char="—"/>
              <a:defRPr sz="1219">
                <a:latin typeface="Times New Roman"/>
                <a:cs typeface="Times New Roman"/>
              </a:defRPr>
            </a:lvl3pPr>
            <a:lvl4pPr marL="316010" indent="-135435">
              <a:defRPr sz="1219">
                <a:latin typeface="Times New Roman"/>
                <a:cs typeface="Times New Roman"/>
              </a:defRPr>
            </a:lvl4pPr>
            <a:lvl5pPr marL="509445" indent="-115995">
              <a:defRPr sz="1219">
                <a:latin typeface="Times New Roman"/>
                <a:cs typeface="Times New Roman"/>
              </a:defRPr>
            </a:lvl5pPr>
          </a:lstStyle>
          <a:p>
            <a:pPr lvl="0"/>
            <a:r>
              <a:rPr lang="en-US" dirty="0"/>
              <a:t>CLICK TO EDIT MASTER TEXT STYLES</a:t>
            </a:r>
          </a:p>
        </p:txBody>
      </p:sp>
      <p:sp>
        <p:nvSpPr>
          <p:cNvPr id="23" name="Text Placeholder 22"/>
          <p:cNvSpPr>
            <a:spLocks noGrp="1"/>
          </p:cNvSpPr>
          <p:nvPr>
            <p:ph type="body" sz="quarter" idx="117"/>
          </p:nvPr>
        </p:nvSpPr>
        <p:spPr>
          <a:xfrm>
            <a:off x="3175886" y="1417342"/>
            <a:ext cx="1631064" cy="847494"/>
          </a:xfrm>
        </p:spPr>
        <p:txBody>
          <a:bodyPr tIns="0" numCol="1" spcCol="192611">
            <a:noAutofit/>
          </a:bodyPr>
          <a:lstStyle>
            <a:lvl1pPr>
              <a:spcBef>
                <a:spcPts val="0"/>
              </a:spcBef>
              <a:spcAft>
                <a:spcPts val="297"/>
              </a:spcAft>
              <a:defRPr sz="656" b="1" cap="all">
                <a:latin typeface="Arial"/>
                <a:cs typeface="Arial"/>
              </a:defRPr>
            </a:lvl1pPr>
            <a:lvl2pPr marL="0" indent="0">
              <a:spcBef>
                <a:spcPts val="0"/>
              </a:spcBef>
              <a:spcAft>
                <a:spcPts val="0"/>
              </a:spcAft>
              <a:buNone/>
              <a:defRPr sz="938"/>
            </a:lvl2pPr>
            <a:lvl3pPr marL="180573" indent="-180573">
              <a:spcBef>
                <a:spcPts val="0"/>
              </a:spcBef>
              <a:spcAft>
                <a:spcPts val="0"/>
              </a:spcAft>
              <a:buFont typeface="Lucida Grande"/>
              <a:buChar char="—"/>
              <a:defRPr sz="938"/>
            </a:lvl3pPr>
            <a:lvl4pPr marL="316010" indent="-135435">
              <a:spcBef>
                <a:spcPts val="0"/>
              </a:spcBef>
              <a:spcAft>
                <a:spcPts val="0"/>
              </a:spcAft>
              <a:defRPr sz="938"/>
            </a:lvl4pPr>
            <a:lvl5pPr marL="451445" indent="-135435">
              <a:spcBef>
                <a:spcPts val="0"/>
              </a:spcBef>
              <a:spcAft>
                <a:spcPts val="0"/>
              </a:spcAft>
              <a:defRPr sz="938"/>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sp>
        <p:nvSpPr>
          <p:cNvPr id="25" name="Text Placeholder 24"/>
          <p:cNvSpPr>
            <a:spLocks noGrp="1"/>
          </p:cNvSpPr>
          <p:nvPr>
            <p:ph type="body" sz="quarter" idx="118"/>
          </p:nvPr>
        </p:nvSpPr>
        <p:spPr>
          <a:xfrm>
            <a:off x="3177977" y="2636534"/>
            <a:ext cx="5735836" cy="3549860"/>
          </a:xfrm>
        </p:spPr>
        <p:txBody>
          <a:bodyPr numCol="2" spcCol="192611">
            <a:noAutofit/>
          </a:bodyPr>
          <a:lstStyle>
            <a:lvl1pPr>
              <a:defRPr sz="1031"/>
            </a:lvl1pPr>
            <a:lvl2pPr marL="180573" indent="-180573">
              <a:defRPr sz="1031"/>
            </a:lvl2pPr>
            <a:lvl3pPr marL="316010" indent="-135435">
              <a:defRPr sz="1031"/>
            </a:lvl3pPr>
            <a:lvl4pPr marL="451445" indent="-135435">
              <a:defRPr sz="1031"/>
            </a:lvl4pPr>
            <a:lvl5pPr marL="586891"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19"/>
          </p:nvPr>
        </p:nvSpPr>
        <p:spPr/>
        <p:txBody>
          <a:bodyPr/>
          <a:lstStyle/>
          <a:p>
            <a:r>
              <a:rPr lang="en-US"/>
              <a:t>Confidential Treatment Requested</a:t>
            </a:r>
            <a:endParaRPr lang="en-US" dirty="0"/>
          </a:p>
        </p:txBody>
      </p:sp>
      <p:sp>
        <p:nvSpPr>
          <p:cNvPr id="22" name="Text Placeholder 22"/>
          <p:cNvSpPr>
            <a:spLocks noGrp="1"/>
          </p:cNvSpPr>
          <p:nvPr>
            <p:ph type="body" sz="quarter" idx="120"/>
          </p:nvPr>
        </p:nvSpPr>
        <p:spPr>
          <a:xfrm>
            <a:off x="4953000" y="1421575"/>
            <a:ext cx="3835400" cy="847494"/>
          </a:xfrm>
        </p:spPr>
        <p:txBody>
          <a:bodyPr tIns="0" numCol="1" spcCol="192611">
            <a:noAutofit/>
          </a:bodyPr>
          <a:lstStyle>
            <a:lvl1pPr>
              <a:spcBef>
                <a:spcPts val="0"/>
              </a:spcBef>
              <a:spcAft>
                <a:spcPts val="297"/>
              </a:spcAft>
              <a:defRPr sz="656" b="1" cap="all">
                <a:latin typeface="Arial"/>
                <a:cs typeface="Arial"/>
              </a:defRPr>
            </a:lvl1pPr>
            <a:lvl2pPr marL="0" indent="0">
              <a:spcBef>
                <a:spcPts val="0"/>
              </a:spcBef>
              <a:spcAft>
                <a:spcPts val="0"/>
              </a:spcAft>
              <a:buNone/>
              <a:defRPr sz="938"/>
            </a:lvl2pPr>
            <a:lvl3pPr marL="180573" indent="-180573">
              <a:spcBef>
                <a:spcPts val="0"/>
              </a:spcBef>
              <a:spcAft>
                <a:spcPts val="0"/>
              </a:spcAft>
              <a:buFont typeface="Lucida Grande"/>
              <a:buChar char="—"/>
              <a:defRPr sz="938"/>
            </a:lvl3pPr>
            <a:lvl4pPr marL="316010" indent="-135435">
              <a:spcBef>
                <a:spcPts val="0"/>
              </a:spcBef>
              <a:spcAft>
                <a:spcPts val="0"/>
              </a:spcAft>
              <a:defRPr sz="938"/>
            </a:lvl4pPr>
            <a:lvl5pPr marL="451445" indent="-135435">
              <a:spcBef>
                <a:spcPts val="0"/>
              </a:spcBef>
              <a:spcAft>
                <a:spcPts val="0"/>
              </a:spcAft>
              <a:defRPr sz="938"/>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cxnSp>
        <p:nvCxnSpPr>
          <p:cNvPr id="26" name="Straight Connector 25"/>
          <p:cNvCxnSpPr/>
          <p:nvPr userDrawn="1"/>
        </p:nvCxnSpPr>
        <p:spPr>
          <a:xfrm>
            <a:off x="228599" y="2269069"/>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0677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G Text with Team of Six">
    <p:spTree>
      <p:nvGrpSpPr>
        <p:cNvPr id="1" name=""/>
        <p:cNvGrpSpPr/>
        <p:nvPr/>
      </p:nvGrpSpPr>
      <p:grpSpPr>
        <a:xfrm>
          <a:off x="0" y="0"/>
          <a:ext cx="0" cy="0"/>
          <a:chOff x="0" y="0"/>
          <a:chExt cx="0" cy="0"/>
        </a:xfrm>
      </p:grpSpPr>
      <p:sp>
        <p:nvSpPr>
          <p:cNvPr id="21" name="Rectangle 20"/>
          <p:cNvSpPr/>
          <p:nvPr userDrawn="1"/>
        </p:nvSpPr>
        <p:spPr>
          <a:xfrm>
            <a:off x="4657725" y="1600231"/>
            <a:ext cx="4256088"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4254500" cy="4553712"/>
          </a:xfrm>
        </p:spPr>
        <p:txBody>
          <a:bodyPr r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7"/>
          <p:cNvSpPr>
            <a:spLocks noGrp="1"/>
          </p:cNvSpPr>
          <p:nvPr>
            <p:ph type="pic" sz="quarter" idx="15"/>
          </p:nvPr>
        </p:nvSpPr>
        <p:spPr>
          <a:xfrm>
            <a:off x="7602935" y="2065881"/>
            <a:ext cx="1143000" cy="1143000"/>
          </a:xfrm>
        </p:spPr>
        <p:txBody>
          <a:bodyPr/>
          <a:lstStyle/>
          <a:p>
            <a:endParaRPr lang="en-US" dirty="0"/>
          </a:p>
        </p:txBody>
      </p:sp>
      <p:sp>
        <p:nvSpPr>
          <p:cNvPr id="7" name="Picture Placeholder 17"/>
          <p:cNvSpPr>
            <a:spLocks noGrp="1"/>
          </p:cNvSpPr>
          <p:nvPr>
            <p:ph type="pic" sz="quarter" idx="16"/>
          </p:nvPr>
        </p:nvSpPr>
        <p:spPr>
          <a:xfrm>
            <a:off x="6214068" y="2065881"/>
            <a:ext cx="1143000" cy="1143000"/>
          </a:xfrm>
        </p:spPr>
        <p:txBody>
          <a:bodyPr/>
          <a:lstStyle/>
          <a:p>
            <a:endParaRPr lang="en-US" dirty="0"/>
          </a:p>
        </p:txBody>
      </p:sp>
      <p:sp>
        <p:nvSpPr>
          <p:cNvPr id="9" name="Picture Placeholder 17"/>
          <p:cNvSpPr>
            <a:spLocks noGrp="1"/>
          </p:cNvSpPr>
          <p:nvPr>
            <p:ph type="pic" sz="quarter" idx="17"/>
          </p:nvPr>
        </p:nvSpPr>
        <p:spPr>
          <a:xfrm>
            <a:off x="4825200" y="2065881"/>
            <a:ext cx="1143000" cy="1143000"/>
          </a:xfrm>
        </p:spPr>
        <p:txBody>
          <a:bodyPr/>
          <a:lstStyle/>
          <a:p>
            <a:endParaRPr lang="en-US" dirty="0"/>
          </a:p>
        </p:txBody>
      </p:sp>
      <p:sp>
        <p:nvSpPr>
          <p:cNvPr id="15" name="Text Placeholder 14"/>
          <p:cNvSpPr>
            <a:spLocks noGrp="1"/>
          </p:cNvSpPr>
          <p:nvPr>
            <p:ph type="body" sz="quarter" idx="21"/>
          </p:nvPr>
        </p:nvSpPr>
        <p:spPr>
          <a:xfrm>
            <a:off x="4825200"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214068"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602935"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4657725" y="1600200"/>
            <a:ext cx="4256088" cy="241506"/>
          </a:xfrm>
          <a:solidFill>
            <a:srgbClr val="000000"/>
          </a:solidFill>
        </p:spPr>
        <p:txBody>
          <a:bodyPr wrap="square" lIns="96304" tIns="0" rIns="96304" bIns="0" anchor="ctr" anchorCtr="0">
            <a:noAutofit/>
          </a:bodyPr>
          <a:lstStyle>
            <a:lvl1pPr algn="ctr">
              <a:spcBef>
                <a:spcPts val="0"/>
              </a:spcBef>
              <a:defRPr sz="938" b="1" i="0" cap="all">
                <a:solidFill>
                  <a:srgbClr val="E6E6E6"/>
                </a:solidFill>
                <a:latin typeface="Arial"/>
                <a:cs typeface="Arial"/>
              </a:defRPr>
            </a:lvl1pPr>
            <a:lvl2pPr marL="0" indent="0">
              <a:spcBef>
                <a:spcPts val="0"/>
              </a:spcBef>
              <a:buNone/>
              <a:tabLst>
                <a:tab pos="172422" algn="l"/>
              </a:tabLst>
              <a:defRPr sz="1219">
                <a:latin typeface="Times New Roman"/>
                <a:cs typeface="Times New Roman"/>
              </a:defRPr>
            </a:lvl2pPr>
            <a:lvl3pPr marL="0" indent="-180573">
              <a:buFont typeface="Lucida Grande"/>
              <a:buChar char="—"/>
              <a:defRPr sz="1219">
                <a:latin typeface="Times New Roman"/>
                <a:cs typeface="Times New Roman"/>
              </a:defRPr>
            </a:lvl3pPr>
            <a:lvl4pPr marL="316010" indent="-135435">
              <a:defRPr sz="1219">
                <a:latin typeface="Times New Roman"/>
                <a:cs typeface="Times New Roman"/>
              </a:defRPr>
            </a:lvl4pPr>
            <a:lvl5pPr marL="509445" indent="-115995">
              <a:defRPr sz="1219">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602935" y="4021462"/>
            <a:ext cx="1143000" cy="1143000"/>
          </a:xfrm>
        </p:spPr>
        <p:txBody>
          <a:bodyPr/>
          <a:lstStyle/>
          <a:p>
            <a:endParaRPr lang="en-US" dirty="0"/>
          </a:p>
        </p:txBody>
      </p:sp>
      <p:sp>
        <p:nvSpPr>
          <p:cNvPr id="29" name="Picture Placeholder 17"/>
          <p:cNvSpPr>
            <a:spLocks noGrp="1"/>
          </p:cNvSpPr>
          <p:nvPr>
            <p:ph type="pic" sz="quarter" idx="120"/>
          </p:nvPr>
        </p:nvSpPr>
        <p:spPr>
          <a:xfrm>
            <a:off x="6214068" y="4021462"/>
            <a:ext cx="1143000" cy="1143000"/>
          </a:xfrm>
        </p:spPr>
        <p:txBody>
          <a:bodyPr/>
          <a:lstStyle/>
          <a:p>
            <a:endParaRPr lang="en-US" dirty="0"/>
          </a:p>
        </p:txBody>
      </p:sp>
      <p:sp>
        <p:nvSpPr>
          <p:cNvPr id="30" name="Picture Placeholder 17"/>
          <p:cNvSpPr>
            <a:spLocks noGrp="1"/>
          </p:cNvSpPr>
          <p:nvPr>
            <p:ph type="pic" sz="quarter" idx="121"/>
          </p:nvPr>
        </p:nvSpPr>
        <p:spPr>
          <a:xfrm>
            <a:off x="4825200" y="4021462"/>
            <a:ext cx="1143000" cy="1143000"/>
          </a:xfrm>
        </p:spPr>
        <p:txBody>
          <a:bodyPr/>
          <a:lstStyle/>
          <a:p>
            <a:endParaRPr lang="en-US" dirty="0"/>
          </a:p>
        </p:txBody>
      </p:sp>
      <p:sp>
        <p:nvSpPr>
          <p:cNvPr id="31" name="Text Placeholder 14"/>
          <p:cNvSpPr>
            <a:spLocks noGrp="1"/>
          </p:cNvSpPr>
          <p:nvPr>
            <p:ph type="body" sz="quarter" idx="122"/>
          </p:nvPr>
        </p:nvSpPr>
        <p:spPr>
          <a:xfrm>
            <a:off x="4825200"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214068"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602935"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366310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 name="Text Placeholder 13"/>
          <p:cNvSpPr>
            <a:spLocks noGrp="1"/>
          </p:cNvSpPr>
          <p:nvPr>
            <p:ph type="body" sz="quarter" idx="12"/>
          </p:nvPr>
        </p:nvSpPr>
        <p:spPr>
          <a:xfrm>
            <a:off x="420688" y="3465689"/>
            <a:ext cx="4989512" cy="2765777"/>
          </a:xfrm>
          <a:prstGeom prst="rect">
            <a:avLst/>
          </a:prstGeom>
          <a:solidFill>
            <a:schemeClr val="bg1"/>
          </a:solidFill>
          <a:ln>
            <a:noFill/>
          </a:ln>
          <a:effectLst/>
        </p:spPr>
        <p:txBody>
          <a:bodyPr vert="horz" lIns="182880" tIns="137160" rIns="182880" bIns="137160"/>
          <a:lstStyle>
            <a:lvl1pPr marL="287338" indent="-287338">
              <a:spcBef>
                <a:spcPts val="0"/>
              </a:spcBef>
              <a:spcAft>
                <a:spcPts val="600"/>
              </a:spcAft>
              <a:buFont typeface="Lucida Grande"/>
              <a:buChar char="—"/>
              <a:defRPr sz="1400">
                <a:latin typeface="Times"/>
                <a:cs typeface="Times"/>
              </a:defRPr>
            </a:lvl1pPr>
            <a:lvl2pPr marL="455613" indent="-168275">
              <a:spcBef>
                <a:spcPts val="0"/>
              </a:spcBef>
              <a:spcAft>
                <a:spcPts val="600"/>
              </a:spcAft>
              <a:buFont typeface="Arial"/>
              <a:buChar char="•"/>
              <a:defRPr sz="1200">
                <a:latin typeface="Times"/>
                <a:cs typeface="Times"/>
              </a:defRPr>
            </a:lvl2pPr>
            <a:lvl3pPr marL="631825" indent="-176213">
              <a:spcBef>
                <a:spcPts val="0"/>
              </a:spcBef>
              <a:spcAft>
                <a:spcPts val="600"/>
              </a:spcAft>
              <a:defRPr sz="1100">
                <a:latin typeface="Times"/>
                <a:cs typeface="Times"/>
              </a:defRPr>
            </a:lvl3pPr>
            <a:lvl4pPr marL="800100" indent="-168275">
              <a:spcBef>
                <a:spcPts val="0"/>
              </a:spcBef>
              <a:spcAft>
                <a:spcPts val="600"/>
              </a:spcAft>
              <a:buFont typeface="Arial"/>
              <a:buChar char="•"/>
              <a:defRPr sz="1100">
                <a:latin typeface="Times"/>
                <a:cs typeface="Times"/>
              </a:defRPr>
            </a:lvl4pPr>
            <a:lvl5pPr marL="968375" indent="-168275">
              <a:spcBef>
                <a:spcPts val="0"/>
              </a:spcBef>
              <a:spcAft>
                <a:spcPts val="600"/>
              </a:spcAft>
              <a:buFont typeface="Arial"/>
              <a:buChar char="•"/>
              <a:defRPr sz="1100">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1" y="685800"/>
            <a:ext cx="8685212" cy="2695222"/>
          </a:xfrm>
        </p:spPr>
        <p:txBody>
          <a:bodyPr lIns="182880" tIns="0" rIns="182880" bIns="182880" anchor="b" anchorCtr="0">
            <a:noAutofit/>
          </a:bodyPr>
          <a:lstStyle>
            <a:lvl1pPr>
              <a:defRPr sz="3600"/>
            </a:lvl1pPr>
          </a:lstStyle>
          <a:p>
            <a:r>
              <a:rPr lang="en-US" dirty="0"/>
              <a:t>Click to edit Master title style</a:t>
            </a:r>
          </a:p>
        </p:txBody>
      </p:sp>
      <p:sp>
        <p:nvSpPr>
          <p:cNvPr id="8" name="Footer Placeholder 7"/>
          <p:cNvSpPr>
            <a:spLocks noGrp="1"/>
          </p:cNvSpPr>
          <p:nvPr>
            <p:ph type="ftr" sz="quarter" idx="13"/>
          </p:nvPr>
        </p:nvSpPr>
        <p:spPr/>
        <p:txBody>
          <a:bodyPr/>
          <a:lstStyle/>
          <a:p>
            <a:r>
              <a:rPr lang="en-US"/>
              <a:t>Privileged &amp; Confidential</a:t>
            </a:r>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G with Twelve Contacts">
    <p:spTree>
      <p:nvGrpSpPr>
        <p:cNvPr id="1" name=""/>
        <p:cNvGrpSpPr/>
        <p:nvPr/>
      </p:nvGrpSpPr>
      <p:grpSpPr>
        <a:xfrm>
          <a:off x="0" y="0"/>
          <a:ext cx="0" cy="0"/>
          <a:chOff x="0" y="0"/>
          <a:chExt cx="0" cy="0"/>
        </a:xfrm>
      </p:grpSpPr>
      <p:sp>
        <p:nvSpPr>
          <p:cNvPr id="21" name="Rectangle 20"/>
          <p:cNvSpPr/>
          <p:nvPr userDrawn="1"/>
        </p:nvSpPr>
        <p:spPr>
          <a:xfrm>
            <a:off x="228600" y="1600231"/>
            <a:ext cx="8686800"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6" name="Picture Placeholder 17"/>
          <p:cNvSpPr>
            <a:spLocks noGrp="1"/>
          </p:cNvSpPr>
          <p:nvPr>
            <p:ph type="pic" sz="quarter" idx="15"/>
          </p:nvPr>
        </p:nvSpPr>
        <p:spPr>
          <a:xfrm>
            <a:off x="7589487" y="2065881"/>
            <a:ext cx="1143000" cy="1143000"/>
          </a:xfrm>
        </p:spPr>
        <p:txBody>
          <a:bodyPr/>
          <a:lstStyle/>
          <a:p>
            <a:endParaRPr lang="en-US" dirty="0"/>
          </a:p>
        </p:txBody>
      </p:sp>
      <p:sp>
        <p:nvSpPr>
          <p:cNvPr id="7" name="Picture Placeholder 17"/>
          <p:cNvSpPr>
            <a:spLocks noGrp="1"/>
          </p:cNvSpPr>
          <p:nvPr>
            <p:ph type="pic" sz="quarter" idx="16"/>
          </p:nvPr>
        </p:nvSpPr>
        <p:spPr>
          <a:xfrm>
            <a:off x="6153893" y="2065881"/>
            <a:ext cx="1143000" cy="1143000"/>
          </a:xfrm>
        </p:spPr>
        <p:txBody>
          <a:bodyPr/>
          <a:lstStyle/>
          <a:p>
            <a:endParaRPr lang="en-US" dirty="0"/>
          </a:p>
        </p:txBody>
      </p:sp>
      <p:sp>
        <p:nvSpPr>
          <p:cNvPr id="9" name="Picture Placeholder 17"/>
          <p:cNvSpPr>
            <a:spLocks noGrp="1"/>
          </p:cNvSpPr>
          <p:nvPr>
            <p:ph type="pic" sz="quarter" idx="17"/>
          </p:nvPr>
        </p:nvSpPr>
        <p:spPr>
          <a:xfrm>
            <a:off x="4718298" y="2065881"/>
            <a:ext cx="1143000" cy="1143000"/>
          </a:xfrm>
        </p:spPr>
        <p:txBody>
          <a:bodyPr/>
          <a:lstStyle/>
          <a:p>
            <a:endParaRPr lang="en-US" dirty="0"/>
          </a:p>
        </p:txBody>
      </p:sp>
      <p:sp>
        <p:nvSpPr>
          <p:cNvPr id="15" name="Text Placeholder 14"/>
          <p:cNvSpPr>
            <a:spLocks noGrp="1"/>
          </p:cNvSpPr>
          <p:nvPr>
            <p:ph type="body" sz="quarter" idx="21"/>
          </p:nvPr>
        </p:nvSpPr>
        <p:spPr>
          <a:xfrm>
            <a:off x="4718298"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153893"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589487"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228600" y="1600200"/>
            <a:ext cx="8686800" cy="241506"/>
          </a:xfrm>
          <a:solidFill>
            <a:srgbClr val="000000"/>
          </a:solidFill>
        </p:spPr>
        <p:txBody>
          <a:bodyPr wrap="square" lIns="96304" tIns="0" rIns="96304" bIns="0" anchor="ctr" anchorCtr="0">
            <a:noAutofit/>
          </a:bodyPr>
          <a:lstStyle>
            <a:lvl1pPr algn="ctr">
              <a:spcBef>
                <a:spcPts val="0"/>
              </a:spcBef>
              <a:defRPr sz="938" b="1" i="0" cap="all">
                <a:solidFill>
                  <a:srgbClr val="E6E6E6"/>
                </a:solidFill>
                <a:latin typeface="Arial"/>
                <a:cs typeface="Arial"/>
              </a:defRPr>
            </a:lvl1pPr>
            <a:lvl2pPr marL="0" indent="0">
              <a:spcBef>
                <a:spcPts val="0"/>
              </a:spcBef>
              <a:buNone/>
              <a:tabLst>
                <a:tab pos="172422" algn="l"/>
              </a:tabLst>
              <a:defRPr sz="1219">
                <a:latin typeface="Times New Roman"/>
                <a:cs typeface="Times New Roman"/>
              </a:defRPr>
            </a:lvl2pPr>
            <a:lvl3pPr marL="0" indent="-180573">
              <a:buFont typeface="Lucida Grande"/>
              <a:buChar char="—"/>
              <a:defRPr sz="1219">
                <a:latin typeface="Times New Roman"/>
                <a:cs typeface="Times New Roman"/>
              </a:defRPr>
            </a:lvl3pPr>
            <a:lvl4pPr marL="316010" indent="-135435">
              <a:defRPr sz="1219">
                <a:latin typeface="Times New Roman"/>
                <a:cs typeface="Times New Roman"/>
              </a:defRPr>
            </a:lvl4pPr>
            <a:lvl5pPr marL="509445" indent="-115995">
              <a:defRPr sz="1219">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589487" y="4021462"/>
            <a:ext cx="1143000" cy="1143000"/>
          </a:xfrm>
        </p:spPr>
        <p:txBody>
          <a:bodyPr/>
          <a:lstStyle/>
          <a:p>
            <a:endParaRPr lang="en-US" dirty="0"/>
          </a:p>
        </p:txBody>
      </p:sp>
      <p:sp>
        <p:nvSpPr>
          <p:cNvPr id="29" name="Picture Placeholder 17"/>
          <p:cNvSpPr>
            <a:spLocks noGrp="1"/>
          </p:cNvSpPr>
          <p:nvPr>
            <p:ph type="pic" sz="quarter" idx="120"/>
          </p:nvPr>
        </p:nvSpPr>
        <p:spPr>
          <a:xfrm>
            <a:off x="6153893" y="4021462"/>
            <a:ext cx="1143000" cy="1143000"/>
          </a:xfrm>
        </p:spPr>
        <p:txBody>
          <a:bodyPr/>
          <a:lstStyle/>
          <a:p>
            <a:endParaRPr lang="en-US" dirty="0"/>
          </a:p>
        </p:txBody>
      </p:sp>
      <p:sp>
        <p:nvSpPr>
          <p:cNvPr id="30" name="Picture Placeholder 17"/>
          <p:cNvSpPr>
            <a:spLocks noGrp="1"/>
          </p:cNvSpPr>
          <p:nvPr>
            <p:ph type="pic" sz="quarter" idx="121"/>
          </p:nvPr>
        </p:nvSpPr>
        <p:spPr>
          <a:xfrm>
            <a:off x="4718298" y="4021462"/>
            <a:ext cx="1143000" cy="1143000"/>
          </a:xfrm>
        </p:spPr>
        <p:txBody>
          <a:bodyPr/>
          <a:lstStyle/>
          <a:p>
            <a:endParaRPr lang="en-US" dirty="0"/>
          </a:p>
        </p:txBody>
      </p:sp>
      <p:sp>
        <p:nvSpPr>
          <p:cNvPr id="31" name="Text Placeholder 14"/>
          <p:cNvSpPr>
            <a:spLocks noGrp="1"/>
          </p:cNvSpPr>
          <p:nvPr>
            <p:ph type="body" sz="quarter" idx="122"/>
          </p:nvPr>
        </p:nvSpPr>
        <p:spPr>
          <a:xfrm>
            <a:off x="4718298"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153893"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589487"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r>
              <a:rPr lang="en-US"/>
              <a:t>Confidential Treatment Requested</a:t>
            </a:r>
            <a:endParaRPr lang="en-US" dirty="0"/>
          </a:p>
        </p:txBody>
      </p:sp>
      <p:sp>
        <p:nvSpPr>
          <p:cNvPr id="22" name="Picture Placeholder 17"/>
          <p:cNvSpPr>
            <a:spLocks noGrp="1"/>
          </p:cNvSpPr>
          <p:nvPr>
            <p:ph type="pic" sz="quarter" idx="126"/>
          </p:nvPr>
        </p:nvSpPr>
        <p:spPr>
          <a:xfrm>
            <a:off x="3282703" y="2065881"/>
            <a:ext cx="1143000" cy="1143000"/>
          </a:xfrm>
        </p:spPr>
        <p:txBody>
          <a:bodyPr/>
          <a:lstStyle/>
          <a:p>
            <a:endParaRPr lang="en-US" dirty="0"/>
          </a:p>
        </p:txBody>
      </p:sp>
      <p:sp>
        <p:nvSpPr>
          <p:cNvPr id="23" name="Picture Placeholder 17"/>
          <p:cNvSpPr>
            <a:spLocks noGrp="1"/>
          </p:cNvSpPr>
          <p:nvPr>
            <p:ph type="pic" sz="quarter" idx="127"/>
          </p:nvPr>
        </p:nvSpPr>
        <p:spPr>
          <a:xfrm>
            <a:off x="1847108" y="2065881"/>
            <a:ext cx="1143000" cy="1143000"/>
          </a:xfrm>
        </p:spPr>
        <p:txBody>
          <a:bodyPr/>
          <a:lstStyle/>
          <a:p>
            <a:endParaRPr lang="en-US" dirty="0"/>
          </a:p>
        </p:txBody>
      </p:sp>
      <p:sp>
        <p:nvSpPr>
          <p:cNvPr id="24" name="Picture Placeholder 17"/>
          <p:cNvSpPr>
            <a:spLocks noGrp="1"/>
          </p:cNvSpPr>
          <p:nvPr>
            <p:ph type="pic" sz="quarter" idx="128"/>
          </p:nvPr>
        </p:nvSpPr>
        <p:spPr>
          <a:xfrm>
            <a:off x="411513" y="2065881"/>
            <a:ext cx="1143000" cy="1143000"/>
          </a:xfrm>
        </p:spPr>
        <p:txBody>
          <a:bodyPr/>
          <a:lstStyle/>
          <a:p>
            <a:endParaRPr lang="en-US" dirty="0"/>
          </a:p>
        </p:txBody>
      </p:sp>
      <p:sp>
        <p:nvSpPr>
          <p:cNvPr id="25" name="Text Placeholder 14"/>
          <p:cNvSpPr>
            <a:spLocks noGrp="1"/>
          </p:cNvSpPr>
          <p:nvPr>
            <p:ph type="body" sz="quarter" idx="129"/>
          </p:nvPr>
        </p:nvSpPr>
        <p:spPr>
          <a:xfrm>
            <a:off x="411513"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6" name="Text Placeholder 14"/>
          <p:cNvSpPr>
            <a:spLocks noGrp="1"/>
          </p:cNvSpPr>
          <p:nvPr>
            <p:ph type="body" sz="quarter" idx="130"/>
          </p:nvPr>
        </p:nvSpPr>
        <p:spPr>
          <a:xfrm>
            <a:off x="1847108"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31"/>
          </p:nvPr>
        </p:nvSpPr>
        <p:spPr>
          <a:xfrm>
            <a:off x="3282703"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4" name="Picture Placeholder 17"/>
          <p:cNvSpPr>
            <a:spLocks noGrp="1"/>
          </p:cNvSpPr>
          <p:nvPr>
            <p:ph type="pic" sz="quarter" idx="132"/>
          </p:nvPr>
        </p:nvSpPr>
        <p:spPr>
          <a:xfrm>
            <a:off x="3282703" y="4021462"/>
            <a:ext cx="1143000" cy="1143000"/>
          </a:xfrm>
        </p:spPr>
        <p:txBody>
          <a:bodyPr/>
          <a:lstStyle/>
          <a:p>
            <a:endParaRPr lang="en-US" dirty="0"/>
          </a:p>
        </p:txBody>
      </p:sp>
      <p:sp>
        <p:nvSpPr>
          <p:cNvPr id="35" name="Picture Placeholder 17"/>
          <p:cNvSpPr>
            <a:spLocks noGrp="1"/>
          </p:cNvSpPr>
          <p:nvPr>
            <p:ph type="pic" sz="quarter" idx="133"/>
          </p:nvPr>
        </p:nvSpPr>
        <p:spPr>
          <a:xfrm>
            <a:off x="1847108" y="4021462"/>
            <a:ext cx="1143000" cy="1143000"/>
          </a:xfrm>
        </p:spPr>
        <p:txBody>
          <a:bodyPr/>
          <a:lstStyle/>
          <a:p>
            <a:endParaRPr lang="en-US" dirty="0"/>
          </a:p>
        </p:txBody>
      </p:sp>
      <p:sp>
        <p:nvSpPr>
          <p:cNvPr id="36" name="Picture Placeholder 17"/>
          <p:cNvSpPr>
            <a:spLocks noGrp="1"/>
          </p:cNvSpPr>
          <p:nvPr>
            <p:ph type="pic" sz="quarter" idx="134"/>
          </p:nvPr>
        </p:nvSpPr>
        <p:spPr>
          <a:xfrm>
            <a:off x="411513" y="4021462"/>
            <a:ext cx="1143000" cy="1143000"/>
          </a:xfrm>
        </p:spPr>
        <p:txBody>
          <a:bodyPr/>
          <a:lstStyle/>
          <a:p>
            <a:endParaRPr lang="en-US" dirty="0"/>
          </a:p>
        </p:txBody>
      </p:sp>
      <p:sp>
        <p:nvSpPr>
          <p:cNvPr id="37" name="Text Placeholder 14"/>
          <p:cNvSpPr>
            <a:spLocks noGrp="1"/>
          </p:cNvSpPr>
          <p:nvPr>
            <p:ph type="body" sz="quarter" idx="135"/>
          </p:nvPr>
        </p:nvSpPr>
        <p:spPr>
          <a:xfrm>
            <a:off x="411513"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8" name="Text Placeholder 14"/>
          <p:cNvSpPr>
            <a:spLocks noGrp="1"/>
          </p:cNvSpPr>
          <p:nvPr>
            <p:ph type="body" sz="quarter" idx="136"/>
          </p:nvPr>
        </p:nvSpPr>
        <p:spPr>
          <a:xfrm>
            <a:off x="1847108"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9" name="Text Placeholder 14"/>
          <p:cNvSpPr>
            <a:spLocks noGrp="1"/>
          </p:cNvSpPr>
          <p:nvPr>
            <p:ph type="body" sz="quarter" idx="137"/>
          </p:nvPr>
        </p:nvSpPr>
        <p:spPr>
          <a:xfrm>
            <a:off x="3282703"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251305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6"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4" name="Text Placeholder 23"/>
          <p:cNvSpPr>
            <a:spLocks noGrp="1"/>
          </p:cNvSpPr>
          <p:nvPr>
            <p:ph type="body" sz="quarter" idx="126"/>
          </p:nvPr>
        </p:nvSpPr>
        <p:spPr>
          <a:xfrm>
            <a:off x="228600" y="2903023"/>
            <a:ext cx="2788920" cy="3269189"/>
          </a:xfrm>
          <a:noFill/>
        </p:spPr>
        <p:txBody>
          <a:bodyPr lIns="192611" tIns="192611"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1600207"/>
            <a:ext cx="1600200" cy="1273517"/>
          </a:xfrm>
        </p:spPr>
        <p:txBody>
          <a:bodyPr lIns="192611" tIns="192611"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p:cNvSpPr>
          <p:nvPr>
            <p:ph type="pic" sz="quarter" idx="17"/>
          </p:nvPr>
        </p:nvSpPr>
        <p:spPr>
          <a:xfrm>
            <a:off x="1664694" y="1749212"/>
            <a:ext cx="1143000" cy="1143000"/>
          </a:xfrm>
          <a:noFill/>
        </p:spPr>
        <p:txBody>
          <a:bodyPr/>
          <a:lstStyle/>
          <a:p>
            <a:endParaRPr lang="en-US" dirty="0"/>
          </a:p>
        </p:txBody>
      </p:sp>
      <p:sp>
        <p:nvSpPr>
          <p:cNvPr id="20" name="Rectangle 19"/>
          <p:cNvSpPr/>
          <p:nvPr userDrawn="1"/>
        </p:nvSpPr>
        <p:spPr>
          <a:xfrm>
            <a:off x="3171146"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1" name="Text Placeholder 23"/>
          <p:cNvSpPr>
            <a:spLocks noGrp="1"/>
          </p:cNvSpPr>
          <p:nvPr>
            <p:ph type="body" sz="quarter" idx="137"/>
          </p:nvPr>
        </p:nvSpPr>
        <p:spPr>
          <a:xfrm>
            <a:off x="3171135" y="2903023"/>
            <a:ext cx="2788920" cy="3269189"/>
          </a:xfrm>
          <a:noFill/>
        </p:spPr>
        <p:txBody>
          <a:bodyPr lIns="192611" tIns="192611"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8"/>
          <p:cNvSpPr>
            <a:spLocks noGrp="1"/>
          </p:cNvSpPr>
          <p:nvPr>
            <p:ph type="body" sz="quarter" idx="138"/>
          </p:nvPr>
        </p:nvSpPr>
        <p:spPr>
          <a:xfrm>
            <a:off x="3171135" y="1600207"/>
            <a:ext cx="1600200" cy="1273517"/>
          </a:xfrm>
        </p:spPr>
        <p:txBody>
          <a:bodyPr lIns="192611" tIns="192611"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23" name="Picture Placeholder 17"/>
          <p:cNvSpPr>
            <a:spLocks noGrp="1"/>
          </p:cNvSpPr>
          <p:nvPr>
            <p:ph type="pic" sz="quarter" idx="139"/>
          </p:nvPr>
        </p:nvSpPr>
        <p:spPr>
          <a:xfrm>
            <a:off x="4607229" y="1749212"/>
            <a:ext cx="1143000" cy="1143000"/>
          </a:xfrm>
          <a:noFill/>
        </p:spPr>
        <p:txBody>
          <a:bodyPr/>
          <a:lstStyle/>
          <a:p>
            <a:endParaRPr lang="en-US" dirty="0"/>
          </a:p>
        </p:txBody>
      </p:sp>
      <p:sp>
        <p:nvSpPr>
          <p:cNvPr id="26" name="Rectangle 25"/>
          <p:cNvSpPr/>
          <p:nvPr userDrawn="1"/>
        </p:nvSpPr>
        <p:spPr>
          <a:xfrm>
            <a:off x="6115749"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7" name="Text Placeholder 23"/>
          <p:cNvSpPr>
            <a:spLocks noGrp="1"/>
          </p:cNvSpPr>
          <p:nvPr>
            <p:ph type="body" sz="quarter" idx="140"/>
          </p:nvPr>
        </p:nvSpPr>
        <p:spPr>
          <a:xfrm>
            <a:off x="6115749" y="2903023"/>
            <a:ext cx="2788920" cy="3269189"/>
          </a:xfrm>
          <a:noFill/>
        </p:spPr>
        <p:txBody>
          <a:bodyPr lIns="192611" tIns="192611"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48"/>
          <p:cNvSpPr>
            <a:spLocks noGrp="1"/>
          </p:cNvSpPr>
          <p:nvPr>
            <p:ph type="body" sz="quarter" idx="141"/>
          </p:nvPr>
        </p:nvSpPr>
        <p:spPr>
          <a:xfrm>
            <a:off x="6115749" y="1600207"/>
            <a:ext cx="1600200" cy="1273517"/>
          </a:xfrm>
        </p:spPr>
        <p:txBody>
          <a:bodyPr lIns="192611" tIns="192611"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29" name="Picture Placeholder 17"/>
          <p:cNvSpPr>
            <a:spLocks noGrp="1"/>
          </p:cNvSpPr>
          <p:nvPr>
            <p:ph type="pic" sz="quarter" idx="142"/>
          </p:nvPr>
        </p:nvSpPr>
        <p:spPr>
          <a:xfrm>
            <a:off x="7554938" y="1749212"/>
            <a:ext cx="1143000" cy="1143000"/>
          </a:xfrm>
          <a:noFill/>
        </p:spPr>
        <p:txBody>
          <a:bodyPr/>
          <a:lstStyle/>
          <a:p>
            <a:endParaRPr lang="en-US" dirty="0"/>
          </a:p>
        </p:txBody>
      </p:sp>
      <p:sp>
        <p:nvSpPr>
          <p:cNvPr id="31" name="Footer Placeholder 30"/>
          <p:cNvSpPr>
            <a:spLocks noGrp="1"/>
          </p:cNvSpPr>
          <p:nvPr>
            <p:ph type="ftr" sz="quarter" idx="143"/>
          </p:nvPr>
        </p:nvSpPr>
        <p:spPr/>
        <p:txBody>
          <a:bodyPr/>
          <a:lstStyle/>
          <a:p>
            <a:r>
              <a:rPr lang="en-US"/>
              <a:t>Confidential Treatment Requested</a:t>
            </a:r>
            <a:endParaRPr lang="en-US" dirty="0"/>
          </a:p>
        </p:txBody>
      </p:sp>
      <p:cxnSp>
        <p:nvCxnSpPr>
          <p:cNvPr id="32" name="Straight Connector 31"/>
          <p:cNvCxnSpPr/>
          <p:nvPr userDrawn="1"/>
        </p:nvCxnSpPr>
        <p:spPr>
          <a:xfrm>
            <a:off x="228600"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5317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4" name="Text Placeholder 23"/>
          <p:cNvSpPr>
            <a:spLocks noGrp="1"/>
          </p:cNvSpPr>
          <p:nvPr>
            <p:ph type="body" sz="quarter" idx="126"/>
          </p:nvPr>
        </p:nvSpPr>
        <p:spPr>
          <a:xfrm>
            <a:off x="228600" y="3794757"/>
            <a:ext cx="2039112" cy="2377414"/>
          </a:xfrm>
          <a:noFill/>
        </p:spPr>
        <p:txBody>
          <a:bodyPr lIns="192611" tIns="0"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2880373"/>
            <a:ext cx="2039112" cy="914390"/>
          </a:xfrm>
        </p:spPr>
        <p:txBody>
          <a:bodyPr lIns="192611" tIns="96304"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noChangeAspect="1"/>
          </p:cNvSpPr>
          <p:nvPr>
            <p:ph type="pic" sz="quarter" idx="17"/>
          </p:nvPr>
        </p:nvSpPr>
        <p:spPr>
          <a:xfrm>
            <a:off x="640123" y="1691646"/>
            <a:ext cx="1188720" cy="1188720"/>
          </a:xfrm>
          <a:noFill/>
        </p:spPr>
        <p:txBody>
          <a:bodyPr/>
          <a:lstStyle/>
          <a:p>
            <a:endParaRPr lang="en-US" dirty="0"/>
          </a:p>
        </p:txBody>
      </p:sp>
      <p:sp>
        <p:nvSpPr>
          <p:cNvPr id="31" name="Footer Placeholder 30"/>
          <p:cNvSpPr>
            <a:spLocks noGrp="1"/>
          </p:cNvSpPr>
          <p:nvPr>
            <p:ph type="ftr" sz="quarter" idx="143"/>
          </p:nvPr>
        </p:nvSpPr>
        <p:spPr/>
        <p:txBody>
          <a:bodyPr/>
          <a:lstStyle/>
          <a:p>
            <a:r>
              <a:rPr lang="en-US"/>
              <a:t>Confidential Treatment Requested</a:t>
            </a:r>
            <a:endParaRPr lang="en-US" dirty="0"/>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57328"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5" name="Text Placeholder 23"/>
          <p:cNvSpPr>
            <a:spLocks noGrp="1"/>
          </p:cNvSpPr>
          <p:nvPr>
            <p:ph type="body" sz="quarter" idx="144"/>
          </p:nvPr>
        </p:nvSpPr>
        <p:spPr>
          <a:xfrm>
            <a:off x="2457328" y="3794757"/>
            <a:ext cx="2039112" cy="2377414"/>
          </a:xfrm>
          <a:noFill/>
        </p:spPr>
        <p:txBody>
          <a:bodyPr lIns="192611" tIns="0"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8"/>
          <p:cNvSpPr>
            <a:spLocks noGrp="1"/>
          </p:cNvSpPr>
          <p:nvPr>
            <p:ph type="body" sz="quarter" idx="145"/>
          </p:nvPr>
        </p:nvSpPr>
        <p:spPr>
          <a:xfrm>
            <a:off x="2457328" y="2880373"/>
            <a:ext cx="2039112" cy="914390"/>
          </a:xfrm>
        </p:spPr>
        <p:txBody>
          <a:bodyPr lIns="192611" tIns="96304"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35" name="Picture Placeholder 17"/>
          <p:cNvSpPr>
            <a:spLocks noGrp="1" noChangeAspect="1"/>
          </p:cNvSpPr>
          <p:nvPr>
            <p:ph type="pic" sz="quarter" idx="146"/>
          </p:nvPr>
        </p:nvSpPr>
        <p:spPr>
          <a:xfrm>
            <a:off x="2868851" y="1691646"/>
            <a:ext cx="1188720" cy="1188720"/>
          </a:xfrm>
          <a:noFill/>
        </p:spPr>
        <p:txBody>
          <a:bodyPr/>
          <a:lstStyle/>
          <a:p>
            <a:endParaRPr lang="en-US" dirty="0"/>
          </a:p>
        </p:txBody>
      </p:sp>
      <p:cxnSp>
        <p:nvCxnSpPr>
          <p:cNvPr id="36" name="Straight Connector 35"/>
          <p:cNvCxnSpPr/>
          <p:nvPr userDrawn="1"/>
        </p:nvCxnSpPr>
        <p:spPr>
          <a:xfrm>
            <a:off x="2457328"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941"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38" name="Text Placeholder 23"/>
          <p:cNvSpPr>
            <a:spLocks noGrp="1"/>
          </p:cNvSpPr>
          <p:nvPr>
            <p:ph type="body" sz="quarter" idx="147"/>
          </p:nvPr>
        </p:nvSpPr>
        <p:spPr>
          <a:xfrm>
            <a:off x="4659941" y="3794757"/>
            <a:ext cx="2039112" cy="2377414"/>
          </a:xfrm>
          <a:noFill/>
        </p:spPr>
        <p:txBody>
          <a:bodyPr lIns="192611" tIns="0"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48"/>
          <p:cNvSpPr>
            <a:spLocks noGrp="1"/>
          </p:cNvSpPr>
          <p:nvPr>
            <p:ph type="body" sz="quarter" idx="148"/>
          </p:nvPr>
        </p:nvSpPr>
        <p:spPr>
          <a:xfrm>
            <a:off x="4659941" y="2880373"/>
            <a:ext cx="2039112" cy="914390"/>
          </a:xfrm>
        </p:spPr>
        <p:txBody>
          <a:bodyPr lIns="192611" tIns="96304"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40" name="Picture Placeholder 17"/>
          <p:cNvSpPr>
            <a:spLocks noGrp="1" noChangeAspect="1"/>
          </p:cNvSpPr>
          <p:nvPr>
            <p:ph type="pic" sz="quarter" idx="149"/>
          </p:nvPr>
        </p:nvSpPr>
        <p:spPr>
          <a:xfrm>
            <a:off x="5071464" y="1691646"/>
            <a:ext cx="1188720" cy="1188720"/>
          </a:xfrm>
          <a:noFill/>
        </p:spPr>
        <p:txBody>
          <a:bodyPr/>
          <a:lstStyle/>
          <a:p>
            <a:endParaRPr lang="en-US" dirty="0"/>
          </a:p>
        </p:txBody>
      </p:sp>
      <p:cxnSp>
        <p:nvCxnSpPr>
          <p:cNvPr id="41" name="Straight Connector 40"/>
          <p:cNvCxnSpPr/>
          <p:nvPr userDrawn="1"/>
        </p:nvCxnSpPr>
        <p:spPr>
          <a:xfrm>
            <a:off x="465994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57975"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43" name="Text Placeholder 23"/>
          <p:cNvSpPr>
            <a:spLocks noGrp="1"/>
          </p:cNvSpPr>
          <p:nvPr>
            <p:ph type="body" sz="quarter" idx="150"/>
          </p:nvPr>
        </p:nvSpPr>
        <p:spPr>
          <a:xfrm>
            <a:off x="6857975" y="3794757"/>
            <a:ext cx="2039112" cy="2377414"/>
          </a:xfrm>
          <a:noFill/>
        </p:spPr>
        <p:txBody>
          <a:bodyPr lIns="192611" tIns="0"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48"/>
          <p:cNvSpPr>
            <a:spLocks noGrp="1"/>
          </p:cNvSpPr>
          <p:nvPr>
            <p:ph type="body" sz="quarter" idx="151"/>
          </p:nvPr>
        </p:nvSpPr>
        <p:spPr>
          <a:xfrm>
            <a:off x="6857975" y="2880373"/>
            <a:ext cx="2039112" cy="914390"/>
          </a:xfrm>
        </p:spPr>
        <p:txBody>
          <a:bodyPr lIns="192611" tIns="96304"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45" name="Picture Placeholder 17"/>
          <p:cNvSpPr>
            <a:spLocks noGrp="1" noChangeAspect="1"/>
          </p:cNvSpPr>
          <p:nvPr>
            <p:ph type="pic" sz="quarter" idx="152"/>
          </p:nvPr>
        </p:nvSpPr>
        <p:spPr>
          <a:xfrm>
            <a:off x="7269498" y="1691646"/>
            <a:ext cx="1188720" cy="1188720"/>
          </a:xfrm>
          <a:noFill/>
        </p:spPr>
        <p:txBody>
          <a:bodyPr/>
          <a:lstStyle/>
          <a:p>
            <a:endParaRPr lang="en-US" dirty="0"/>
          </a:p>
        </p:txBody>
      </p:sp>
      <p:cxnSp>
        <p:nvCxnSpPr>
          <p:cNvPr id="46" name="Straight Connector 45"/>
          <p:cNvCxnSpPr/>
          <p:nvPr userDrawn="1"/>
        </p:nvCxnSpPr>
        <p:spPr>
          <a:xfrm>
            <a:off x="6857975"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0820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G Eight Tombstones">
    <p:spTree>
      <p:nvGrpSpPr>
        <p:cNvPr id="1" name=""/>
        <p:cNvGrpSpPr/>
        <p:nvPr/>
      </p:nvGrpSpPr>
      <p:grpSpPr>
        <a:xfrm>
          <a:off x="0" y="0"/>
          <a:ext cx="0" cy="0"/>
          <a:chOff x="0" y="0"/>
          <a:chExt cx="0" cy="0"/>
        </a:xfrm>
      </p:grpSpPr>
      <p:sp>
        <p:nvSpPr>
          <p:cNvPr id="12" name="Rectangle 11"/>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4" name="Text Placeholder 21"/>
          <p:cNvSpPr>
            <a:spLocks noGrp="1"/>
          </p:cNvSpPr>
          <p:nvPr>
            <p:ph type="body" sz="quarter" idx="101"/>
          </p:nvPr>
        </p:nvSpPr>
        <p:spPr>
          <a:xfrm>
            <a:off x="453142"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65528"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77921"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1"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53142"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65148"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77161"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1"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9"/>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5079747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G Twelve Tombstones">
    <p:spTree>
      <p:nvGrpSpPr>
        <p:cNvPr id="1" name=""/>
        <p:cNvGrpSpPr/>
        <p:nvPr/>
      </p:nvGrpSpPr>
      <p:grpSpPr>
        <a:xfrm>
          <a:off x="0" y="0"/>
          <a:ext cx="0" cy="0"/>
          <a:chOff x="0" y="0"/>
          <a:chExt cx="0" cy="0"/>
        </a:xfrm>
      </p:grpSpPr>
      <p:sp>
        <p:nvSpPr>
          <p:cNvPr id="16" name="Rectangle 15"/>
          <p:cNvSpPr/>
          <p:nvPr userDrawn="1"/>
        </p:nvSpPr>
        <p:spPr>
          <a:xfrm>
            <a:off x="228600" y="1600200"/>
            <a:ext cx="8685213"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11866"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38011"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64163"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3"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11866" y="32358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37631" y="466629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63403" y="466629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3" y="466629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11866" y="466743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537631" y="323528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4663403" y="323528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6789163" y="3235286"/>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113"/>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0118927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G Fifteen Tombstones">
    <p:spTree>
      <p:nvGrpSpPr>
        <p:cNvPr id="1" name=""/>
        <p:cNvGrpSpPr/>
        <p:nvPr/>
      </p:nvGrpSpPr>
      <p:grpSpPr>
        <a:xfrm>
          <a:off x="0" y="0"/>
          <a:ext cx="0" cy="0"/>
          <a:chOff x="0" y="0"/>
          <a:chExt cx="0" cy="0"/>
        </a:xfrm>
      </p:grpSpPr>
      <p:sp>
        <p:nvSpPr>
          <p:cNvPr id="19" name="Rectangle 18"/>
          <p:cNvSpPr/>
          <p:nvPr userDrawn="1"/>
        </p:nvSpPr>
        <p:spPr>
          <a:xfrm>
            <a:off x="228600" y="1600241"/>
            <a:ext cx="8685213" cy="457197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20702"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106258"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3791786"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5477314"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20702" y="32181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106258"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3791786"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5477314"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20702" y="464934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106258"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3791786"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5477314"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a:xfrm>
            <a:off x="7162842"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a:xfrm>
            <a:off x="7162842"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a:xfrm>
            <a:off x="7162842"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19"/>
          <p:cNvSpPr>
            <a:spLocks noGrp="1"/>
          </p:cNvSpPr>
          <p:nvPr>
            <p:ph type="ftr" sz="quarter" idx="116"/>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406560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G Text with 9 Tombstones">
    <p:spTree>
      <p:nvGrpSpPr>
        <p:cNvPr id="1" name=""/>
        <p:cNvGrpSpPr/>
        <p:nvPr/>
      </p:nvGrpSpPr>
      <p:grpSpPr>
        <a:xfrm>
          <a:off x="0" y="0"/>
          <a:ext cx="0" cy="0"/>
          <a:chOff x="0" y="0"/>
          <a:chExt cx="0" cy="0"/>
        </a:xfrm>
      </p:grpSpPr>
      <p:sp>
        <p:nvSpPr>
          <p:cNvPr id="19" name="Rectangle 18"/>
          <p:cNvSpPr/>
          <p:nvPr userDrawn="1"/>
        </p:nvSpPr>
        <p:spPr bwMode="auto">
          <a:xfrm>
            <a:off x="3922889" y="1600228"/>
            <a:ext cx="4990924" cy="4570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21"/>
          <p:cNvSpPr>
            <a:spLocks noGrp="1"/>
          </p:cNvSpPr>
          <p:nvPr>
            <p:ph type="body" sz="quarter" idx="103"/>
          </p:nvPr>
        </p:nvSpPr>
        <p:spPr bwMode="auto">
          <a:xfrm>
            <a:off x="4060318" y="1759007"/>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rgbClr val="000000"/>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bwMode="auto">
          <a:xfrm>
            <a:off x="5660518" y="1759007"/>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bwMode="auto">
          <a:xfrm>
            <a:off x="4060318" y="4648242"/>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bwMode="auto">
          <a:xfrm>
            <a:off x="5660518" y="4648242"/>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bwMode="auto">
          <a:xfrm>
            <a:off x="4060318" y="320362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mj-lt"/>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mj-lt"/>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mj-lt"/>
                <a:ea typeface="+mn-ea"/>
                <a:cs typeface="Times New Roman"/>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mj-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bwMode="auto">
          <a:xfrm>
            <a:off x="5660518" y="320362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bwMode="auto">
          <a:xfrm>
            <a:off x="7260718" y="1759007"/>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bwMode="auto">
          <a:xfrm>
            <a:off x="7260718" y="4648242"/>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bwMode="auto">
          <a:xfrm>
            <a:off x="7260718" y="320362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116"/>
          </p:nvPr>
        </p:nvSpPr>
        <p:spPr>
          <a:xfrm>
            <a:off x="228600" y="1618488"/>
            <a:ext cx="3505200" cy="4553712"/>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p:cNvSpPr>
            <a:spLocks noGrp="1"/>
          </p:cNvSpPr>
          <p:nvPr>
            <p:ph type="ftr" sz="quarter" idx="117"/>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2887846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971710"/>
            <a:ext cx="4251960" cy="4200490"/>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25196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657725" y="1612238"/>
            <a:ext cx="425196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8" name="Footer Placeholder 7"/>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6432862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normAutofit fontScale="77500" lnSpcReduction="20000"/>
          </a:bodyP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9056853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normAutofit fontScale="77500" lnSpcReduction="20000"/>
          </a:bodyP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743413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Privileged &amp; Confidential</a:t>
            </a:r>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2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17" name="Right Arrow 16"/>
          <p:cNvSpPr/>
          <p:nvPr userDrawn="1"/>
        </p:nvSpPr>
        <p:spPr>
          <a:xfrm rot="10800000">
            <a:off x="4348942" y="343623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2034673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38" y="3605316"/>
            <a:ext cx="344925" cy="540934"/>
          </a:xfrm>
          <a:prstGeom prst="rightArrow">
            <a:avLst>
              <a:gd name="adj1" fmla="val 50000"/>
              <a:gd name="adj2" fmla="val 6229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871938"/>
            <a:ext cx="4206240" cy="1828800"/>
          </a:xfrm>
          <a:solidFill>
            <a:schemeClr val="bg1"/>
          </a:solidFill>
          <a:ln w="12700" cap="flat" cmpd="sng" algn="ctr">
            <a:solidFill>
              <a:schemeClr val="tx1"/>
            </a:solidFill>
            <a:prstDash val="solid"/>
            <a:round/>
            <a:headEnd type="none" w="med" len="med"/>
            <a:tailEnd type="none" w="med" len="med"/>
          </a:ln>
        </p:spPr>
        <p:txBody>
          <a:bodyPr lIns="192611" tIns="144464" rIns="192611" bIns="192611">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4327725"/>
            <a:ext cx="8685213" cy="1828800"/>
          </a:xfrm>
          <a:solidFill>
            <a:schemeClr val="bg1"/>
          </a:solidFill>
          <a:ln w="12700" cap="flat" cmpd="sng" algn="ctr">
            <a:solidFill>
              <a:schemeClr val="tx1"/>
            </a:solidFill>
            <a:prstDash val="solid"/>
            <a:round/>
            <a:headEnd type="none" w="med" len="med"/>
            <a:tailEnd type="none" w="med" len="med"/>
          </a:ln>
        </p:spPr>
        <p:txBody>
          <a:bodyPr lIns="192611" tIns="144464" rIns="192611" bIns="192611">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1871938"/>
            <a:ext cx="4206240" cy="1828800"/>
          </a:xfrm>
          <a:solidFill>
            <a:schemeClr val="bg1"/>
          </a:solidFill>
          <a:ln w="12700" cap="flat" cmpd="sng" algn="ctr">
            <a:solidFill>
              <a:schemeClr val="tx1"/>
            </a:solidFill>
            <a:prstDash val="solid"/>
            <a:round/>
            <a:headEnd type="none" w="med" len="med"/>
            <a:tailEnd type="none" w="med" len="med"/>
          </a:ln>
        </p:spPr>
        <p:txBody>
          <a:bodyPr lIns="192611" tIns="144464" rIns="192611" bIns="192611">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600" y="1600200"/>
            <a:ext cx="4206240" cy="27432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6"/>
          </p:nvPr>
        </p:nvSpPr>
        <p:spPr>
          <a:xfrm>
            <a:off x="228599" y="4050638"/>
            <a:ext cx="8686800" cy="27432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1600200"/>
            <a:ext cx="4206240" cy="27432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3" name="Footer Placeholder 12"/>
          <p:cNvSpPr>
            <a:spLocks noGrp="1"/>
          </p:cNvSpPr>
          <p:nvPr>
            <p:ph type="ftr" sz="quarter" idx="18"/>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42447557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61"/>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9" name="Content Placeholder 8"/>
          <p:cNvSpPr>
            <a:spLocks noGrp="1"/>
          </p:cNvSpPr>
          <p:nvPr>
            <p:ph sz="quarter" idx="13"/>
          </p:nvPr>
        </p:nvSpPr>
        <p:spPr>
          <a:xfrm>
            <a:off x="228599" y="1877287"/>
            <a:ext cx="8685213" cy="1828800"/>
          </a:xfrm>
          <a:solidFill>
            <a:schemeClr val="bg1"/>
          </a:solidFill>
          <a:ln w="12700" cap="flat" cmpd="sng" algn="ctr">
            <a:solidFill>
              <a:schemeClr val="tx1"/>
            </a:solidFill>
            <a:prstDash val="solid"/>
            <a:round/>
            <a:headEnd type="none" w="med" len="med"/>
            <a:tailEnd type="none" w="med" len="med"/>
          </a:ln>
        </p:spPr>
        <p:txBody>
          <a:bodyPr lIns="192611" tIns="144464" rIns="192611" bIns="192611">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6"/>
          </p:nvPr>
        </p:nvSpPr>
        <p:spPr>
          <a:xfrm>
            <a:off x="228599" y="1600200"/>
            <a:ext cx="8686800" cy="27432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599" y="4343390"/>
            <a:ext cx="4206240" cy="1828800"/>
          </a:xfrm>
          <a:solidFill>
            <a:schemeClr val="bg1"/>
          </a:solidFill>
          <a:ln w="12700" cap="flat" cmpd="sng" algn="ctr">
            <a:solidFill>
              <a:schemeClr val="tx1"/>
            </a:solidFill>
            <a:prstDash val="solid"/>
            <a:round/>
            <a:headEnd type="none" w="med" len="med"/>
            <a:tailEnd type="none" w="med" len="med"/>
          </a:ln>
        </p:spPr>
        <p:txBody>
          <a:bodyPr lIns="192611" tIns="144464" rIns="192611" bIns="192611">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92611" tIns="144464" rIns="192611" bIns="192611">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tabLst/>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4" name="Footer Placeholder 13"/>
          <p:cNvSpPr>
            <a:spLocks noGrp="1"/>
          </p:cNvSpPr>
          <p:nvPr>
            <p:ph type="ftr" sz="quarter" idx="18"/>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039942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G Six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6696"/>
            <a:ext cx="4206240" cy="256032"/>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862262"/>
            <a:ext cx="4206240" cy="11887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oAutofit/>
          </a:bodyPr>
          <a:lstStyle>
            <a:lvl1pPr>
              <a:defRPr sz="1219"/>
            </a:lvl1pPr>
            <a:lvl2pPr marL="228860" indent="-228860">
              <a:tabLst>
                <a:tab pos="228860" algn="l"/>
              </a:tabLst>
              <a:defRPr sz="1219"/>
            </a:lvl2pPr>
            <a:lvl3pPr marL="337015" indent="-108161">
              <a:defRPr sz="1125"/>
            </a:lvl3pPr>
            <a:lvl4pPr marL="451445" indent="-114429">
              <a:tabLst/>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21"/>
          </p:nvPr>
        </p:nvSpPr>
        <p:spPr>
          <a:xfrm>
            <a:off x="228600" y="3169607"/>
            <a:ext cx="4206240" cy="256032"/>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26" name="Text Placeholder 13"/>
          <p:cNvSpPr>
            <a:spLocks noGrp="1"/>
          </p:cNvSpPr>
          <p:nvPr>
            <p:ph type="body" sz="quarter" idx="22"/>
          </p:nvPr>
        </p:nvSpPr>
        <p:spPr>
          <a:xfrm>
            <a:off x="228600" y="3425169"/>
            <a:ext cx="4206240" cy="11887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3"/>
          </p:nvPr>
        </p:nvSpPr>
        <p:spPr>
          <a:xfrm>
            <a:off x="228600" y="4748359"/>
            <a:ext cx="4206240" cy="256032"/>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28" name="Text Placeholder 13"/>
          <p:cNvSpPr>
            <a:spLocks noGrp="1"/>
          </p:cNvSpPr>
          <p:nvPr>
            <p:ph type="body" sz="quarter" idx="24"/>
          </p:nvPr>
        </p:nvSpPr>
        <p:spPr>
          <a:xfrm>
            <a:off x="228600" y="5003926"/>
            <a:ext cx="4206240" cy="11887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8"/>
          <p:cNvSpPr>
            <a:spLocks noGrp="1"/>
          </p:cNvSpPr>
          <p:nvPr>
            <p:ph type="body" sz="quarter" idx="25"/>
          </p:nvPr>
        </p:nvSpPr>
        <p:spPr>
          <a:xfrm>
            <a:off x="4702695" y="1606696"/>
            <a:ext cx="4206240" cy="256032"/>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30" name="Text Placeholder 13"/>
          <p:cNvSpPr>
            <a:spLocks noGrp="1"/>
          </p:cNvSpPr>
          <p:nvPr>
            <p:ph type="body" sz="quarter" idx="26"/>
          </p:nvPr>
        </p:nvSpPr>
        <p:spPr>
          <a:xfrm>
            <a:off x="4702695" y="1862262"/>
            <a:ext cx="4206240" cy="11887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8"/>
          <p:cNvSpPr>
            <a:spLocks noGrp="1"/>
          </p:cNvSpPr>
          <p:nvPr>
            <p:ph type="body" sz="quarter" idx="27"/>
          </p:nvPr>
        </p:nvSpPr>
        <p:spPr>
          <a:xfrm>
            <a:off x="4702695" y="3169607"/>
            <a:ext cx="4206240" cy="256032"/>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32" name="Text Placeholder 13"/>
          <p:cNvSpPr>
            <a:spLocks noGrp="1"/>
          </p:cNvSpPr>
          <p:nvPr>
            <p:ph type="body" sz="quarter" idx="28"/>
          </p:nvPr>
        </p:nvSpPr>
        <p:spPr>
          <a:xfrm>
            <a:off x="4702695" y="3425169"/>
            <a:ext cx="4206240" cy="11887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8"/>
          <p:cNvSpPr>
            <a:spLocks noGrp="1"/>
          </p:cNvSpPr>
          <p:nvPr>
            <p:ph type="body" sz="quarter" idx="29"/>
          </p:nvPr>
        </p:nvSpPr>
        <p:spPr>
          <a:xfrm>
            <a:off x="4702695" y="4748359"/>
            <a:ext cx="4206240" cy="256032"/>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34" name="Text Placeholder 13"/>
          <p:cNvSpPr>
            <a:spLocks noGrp="1"/>
          </p:cNvSpPr>
          <p:nvPr>
            <p:ph type="body" sz="quarter" idx="30"/>
          </p:nvPr>
        </p:nvSpPr>
        <p:spPr>
          <a:xfrm>
            <a:off x="4702695" y="5003926"/>
            <a:ext cx="4206240" cy="11887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oAutofit/>
          </a:bodyPr>
          <a:lstStyle>
            <a:lvl1pPr>
              <a:defRPr sz="1219"/>
            </a:lvl1pPr>
            <a:lvl2pPr marL="228860" indent="-228860">
              <a:tabLst>
                <a:tab pos="228860" algn="l"/>
              </a:tabLst>
              <a:defRPr sz="1219"/>
            </a:lvl2pPr>
            <a:lvl3pPr marL="337015" indent="-108161">
              <a:tabLst/>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2441261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G Five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13751"/>
            <a:ext cx="1600200" cy="32004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935732"/>
            <a:ext cx="1600200" cy="4239685"/>
          </a:xfrm>
          <a:solidFill>
            <a:schemeClr val="bg1"/>
          </a:solidFill>
          <a:ln w="12700" cap="flat" cmpd="sng" algn="ctr">
            <a:solidFill>
              <a:schemeClr val="tx1"/>
            </a:solidFill>
            <a:prstDash val="solid"/>
            <a:round/>
            <a:headEnd type="none" w="med" len="med"/>
            <a:tailEnd type="none" w="med" len="med"/>
          </a:ln>
        </p:spPr>
        <p:txBody>
          <a:bodyPr lIns="192611" tIns="144464" rIns="192611" bIns="144464">
            <a:noAutofit/>
          </a:bodyPr>
          <a:lstStyle>
            <a:lvl1pPr>
              <a:defRPr sz="1031"/>
            </a:lvl1pPr>
            <a:lvl2pPr marL="169291" indent="-169291">
              <a:tabLst>
                <a:tab pos="169291" algn="l"/>
              </a:tabLst>
              <a:defRPr sz="1031"/>
            </a:lvl2pPr>
            <a:lvl3pPr marL="282155" indent="-112862">
              <a:defRPr sz="938"/>
            </a:lvl3pPr>
            <a:lvl4pPr marL="393462" indent="-111296">
              <a:defRPr sz="750"/>
            </a:lvl4pPr>
            <a:lvl5pPr marL="509445" indent="-115995">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8" name="Text Placeholder 8"/>
          <p:cNvSpPr>
            <a:spLocks noGrp="1"/>
          </p:cNvSpPr>
          <p:nvPr>
            <p:ph type="body" sz="quarter" idx="32"/>
          </p:nvPr>
        </p:nvSpPr>
        <p:spPr>
          <a:xfrm>
            <a:off x="1998662" y="1613751"/>
            <a:ext cx="1600200" cy="32004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19" name="Text Placeholder 13"/>
          <p:cNvSpPr>
            <a:spLocks noGrp="1"/>
          </p:cNvSpPr>
          <p:nvPr>
            <p:ph type="body" sz="quarter" idx="33"/>
          </p:nvPr>
        </p:nvSpPr>
        <p:spPr>
          <a:xfrm>
            <a:off x="1998662" y="1935732"/>
            <a:ext cx="1600200" cy="4239685"/>
          </a:xfrm>
          <a:solidFill>
            <a:schemeClr val="bg1"/>
          </a:solidFill>
          <a:ln w="12700" cap="flat" cmpd="sng" algn="ctr">
            <a:solidFill>
              <a:schemeClr val="tx1"/>
            </a:solidFill>
            <a:prstDash val="solid"/>
            <a:round/>
            <a:headEnd type="none" w="med" len="med"/>
            <a:tailEnd type="none" w="med" len="med"/>
          </a:ln>
        </p:spPr>
        <p:txBody>
          <a:bodyPr lIns="192611" tIns="144464" rIns="192611" bIns="144464">
            <a:noAutofit/>
          </a:bodyPr>
          <a:lstStyle>
            <a:lvl1pPr>
              <a:defRPr sz="1031"/>
            </a:lvl1pPr>
            <a:lvl2pPr marL="169291" indent="-169291">
              <a:tabLst>
                <a:tab pos="169291" algn="l"/>
              </a:tabLst>
              <a:defRPr sz="1031"/>
            </a:lvl2pPr>
            <a:lvl3pPr marL="340150" indent="-111296">
              <a:tabLst/>
              <a:defRPr sz="938"/>
            </a:lvl3pPr>
            <a:lvl4pPr marL="451445" indent="-111296">
              <a:defRPr sz="750"/>
            </a:lvl4pPr>
            <a:lvl5pPr marL="562738" indent="-111296">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34"/>
          </p:nvPr>
        </p:nvSpPr>
        <p:spPr>
          <a:xfrm>
            <a:off x="3768724" y="1613751"/>
            <a:ext cx="1600200" cy="32004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21" name="Text Placeholder 13"/>
          <p:cNvSpPr>
            <a:spLocks noGrp="1"/>
          </p:cNvSpPr>
          <p:nvPr>
            <p:ph type="body" sz="quarter" idx="35"/>
          </p:nvPr>
        </p:nvSpPr>
        <p:spPr>
          <a:xfrm>
            <a:off x="3768724" y="1935732"/>
            <a:ext cx="1600200" cy="4239685"/>
          </a:xfrm>
          <a:solidFill>
            <a:schemeClr val="bg1"/>
          </a:solidFill>
          <a:ln w="12700" cap="flat" cmpd="sng" algn="ctr">
            <a:solidFill>
              <a:schemeClr val="tx1"/>
            </a:solidFill>
            <a:prstDash val="solid"/>
            <a:round/>
            <a:headEnd type="none" w="med" len="med"/>
            <a:tailEnd type="none" w="med" len="med"/>
          </a:ln>
        </p:spPr>
        <p:txBody>
          <a:bodyPr lIns="192611" tIns="144464" rIns="192611" bIns="144464">
            <a:noAutofit/>
          </a:bodyPr>
          <a:lstStyle>
            <a:lvl1pPr>
              <a:defRPr sz="1031"/>
            </a:lvl1pPr>
            <a:lvl2pPr marL="169291" indent="-169291">
              <a:tabLst>
                <a:tab pos="169291" algn="l"/>
              </a:tabLst>
              <a:defRPr sz="1031"/>
            </a:lvl2pPr>
            <a:lvl3pPr marL="282155" indent="-112862">
              <a:defRPr sz="938"/>
            </a:lvl3pPr>
            <a:lvl4pPr marL="393462" indent="-111296">
              <a:defRPr sz="750"/>
            </a:lvl4pPr>
            <a:lvl5pPr marL="509445" indent="-115995">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8"/>
          <p:cNvSpPr>
            <a:spLocks noGrp="1"/>
          </p:cNvSpPr>
          <p:nvPr>
            <p:ph type="body" sz="quarter" idx="36"/>
          </p:nvPr>
        </p:nvSpPr>
        <p:spPr>
          <a:xfrm>
            <a:off x="5538786" y="1613751"/>
            <a:ext cx="1600200" cy="32004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23" name="Text Placeholder 13"/>
          <p:cNvSpPr>
            <a:spLocks noGrp="1"/>
          </p:cNvSpPr>
          <p:nvPr>
            <p:ph type="body" sz="quarter" idx="37"/>
          </p:nvPr>
        </p:nvSpPr>
        <p:spPr>
          <a:xfrm>
            <a:off x="5538786" y="1935732"/>
            <a:ext cx="1600200" cy="4239685"/>
          </a:xfrm>
          <a:solidFill>
            <a:schemeClr val="bg1"/>
          </a:solidFill>
          <a:ln w="12700" cap="flat" cmpd="sng" algn="ctr">
            <a:solidFill>
              <a:schemeClr val="tx1"/>
            </a:solidFill>
            <a:prstDash val="solid"/>
            <a:round/>
            <a:headEnd type="none" w="med" len="med"/>
            <a:tailEnd type="none" w="med" len="med"/>
          </a:ln>
        </p:spPr>
        <p:txBody>
          <a:bodyPr lIns="192611" tIns="144464" rIns="192611" bIns="144464">
            <a:noAutofit/>
          </a:bodyPr>
          <a:lstStyle>
            <a:lvl1pPr>
              <a:defRPr sz="1031"/>
            </a:lvl1pPr>
            <a:lvl2pPr marL="169291" indent="-169291">
              <a:tabLst>
                <a:tab pos="169291" algn="l"/>
              </a:tabLst>
              <a:defRPr sz="1031"/>
            </a:lvl2pPr>
            <a:lvl3pPr marL="282155" indent="-112862">
              <a:defRPr sz="938"/>
            </a:lvl3pPr>
            <a:lvl4pPr marL="393462" indent="-111296">
              <a:defRPr sz="750"/>
            </a:lvl4pPr>
            <a:lvl5pPr marL="509445" indent="-115995">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8"/>
          <p:cNvSpPr>
            <a:spLocks noGrp="1"/>
          </p:cNvSpPr>
          <p:nvPr>
            <p:ph type="body" sz="quarter" idx="38"/>
          </p:nvPr>
        </p:nvSpPr>
        <p:spPr>
          <a:xfrm>
            <a:off x="7308850" y="1613751"/>
            <a:ext cx="1600200" cy="32004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35" name="Text Placeholder 13"/>
          <p:cNvSpPr>
            <a:spLocks noGrp="1"/>
          </p:cNvSpPr>
          <p:nvPr>
            <p:ph type="body" sz="quarter" idx="39"/>
          </p:nvPr>
        </p:nvSpPr>
        <p:spPr>
          <a:xfrm>
            <a:off x="7308850" y="1935732"/>
            <a:ext cx="1600200" cy="4239685"/>
          </a:xfrm>
          <a:solidFill>
            <a:schemeClr val="bg1"/>
          </a:solidFill>
          <a:ln w="12700" cap="flat" cmpd="sng" algn="ctr">
            <a:solidFill>
              <a:schemeClr val="tx1"/>
            </a:solidFill>
            <a:prstDash val="solid"/>
            <a:round/>
            <a:headEnd type="none" w="med" len="med"/>
            <a:tailEnd type="none" w="med" len="med"/>
          </a:ln>
        </p:spPr>
        <p:txBody>
          <a:bodyPr lIns="192611" tIns="144464" rIns="192611" bIns="144464">
            <a:noAutofit/>
          </a:bodyPr>
          <a:lstStyle>
            <a:lvl1pPr>
              <a:defRPr sz="1031"/>
            </a:lvl1pPr>
            <a:lvl2pPr marL="169291" indent="-169291">
              <a:tabLst>
                <a:tab pos="169291" algn="l"/>
              </a:tabLst>
              <a:defRPr sz="1031"/>
            </a:lvl2pPr>
            <a:lvl3pPr marL="282155" indent="-112862">
              <a:defRPr sz="938"/>
            </a:lvl3pPr>
            <a:lvl4pPr marL="393462" indent="-111296">
              <a:defRPr sz="750"/>
            </a:lvl4pPr>
            <a:lvl5pPr marL="509445" indent="-115995">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305001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8667"/>
            <a:ext cx="1508760" cy="1417320"/>
          </a:xfrm>
          <a:solidFill>
            <a:schemeClr val="tx1"/>
          </a:solidFill>
          <a:ln w="12700" cap="flat" cmpd="sng" algn="ctr">
            <a:solidFill>
              <a:schemeClr val="tx1"/>
            </a:solidFill>
            <a:prstDash val="solid"/>
            <a:round/>
            <a:headEnd type="none" w="med" len="med"/>
            <a:tailEnd type="none" w="med" len="med"/>
          </a:ln>
        </p:spPr>
        <p:txBody>
          <a:bodyPr lIns="96304" tIns="0" rIns="96304" bIns="19266" anchor="ctr" anchorCtr="0">
            <a:noAutofit/>
          </a:bodyPr>
          <a:lstStyle>
            <a:lvl1pPr>
              <a:defRPr sz="1125"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1735177" y="1608667"/>
            <a:ext cx="7178677" cy="14173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4" name="Text Placeholder 8"/>
          <p:cNvSpPr>
            <a:spLocks noGrp="1"/>
          </p:cNvSpPr>
          <p:nvPr>
            <p:ph type="body" sz="quarter" idx="32"/>
          </p:nvPr>
        </p:nvSpPr>
        <p:spPr>
          <a:xfrm>
            <a:off x="228600" y="3183361"/>
            <a:ext cx="1508760" cy="1417320"/>
          </a:xfrm>
          <a:solidFill>
            <a:schemeClr val="tx1"/>
          </a:solidFill>
          <a:ln w="12700" cap="flat" cmpd="sng" algn="ctr">
            <a:solidFill>
              <a:schemeClr val="tx1"/>
            </a:solidFill>
            <a:prstDash val="solid"/>
            <a:round/>
            <a:headEnd type="none" w="med" len="med"/>
            <a:tailEnd type="none" w="med" len="med"/>
          </a:ln>
        </p:spPr>
        <p:txBody>
          <a:bodyPr lIns="96304" tIns="0" rIns="96304" bIns="19266" anchor="ctr" anchorCtr="0">
            <a:noAutofit/>
          </a:bodyPr>
          <a:lstStyle>
            <a:lvl1pPr>
              <a:defRPr sz="1125" b="1" cap="all" baseline="0">
                <a:solidFill>
                  <a:schemeClr val="bg1"/>
                </a:solidFill>
                <a:latin typeface="Arial"/>
                <a:cs typeface="Arial"/>
              </a:defRPr>
            </a:lvl1pPr>
          </a:lstStyle>
          <a:p>
            <a:pPr lvl="0"/>
            <a:r>
              <a:rPr lang="en-US" dirty="0"/>
              <a:t>Click to edit Master text styles</a:t>
            </a:r>
          </a:p>
        </p:txBody>
      </p:sp>
      <p:sp>
        <p:nvSpPr>
          <p:cNvPr id="25" name="Text Placeholder 13"/>
          <p:cNvSpPr>
            <a:spLocks noGrp="1"/>
          </p:cNvSpPr>
          <p:nvPr>
            <p:ph type="body" sz="quarter" idx="33"/>
          </p:nvPr>
        </p:nvSpPr>
        <p:spPr>
          <a:xfrm>
            <a:off x="1735177" y="3183361"/>
            <a:ext cx="7178677" cy="14173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6304" tIns="0" rIns="96304" bIns="19266" anchor="ctr" anchorCtr="0">
            <a:noAutofit/>
          </a:bodyPr>
          <a:lstStyle>
            <a:lvl1pPr>
              <a:defRPr sz="1125" b="1" cap="all" baseline="0">
                <a:solidFill>
                  <a:schemeClr val="bg1"/>
                </a:solidFill>
                <a:latin typeface="Arial"/>
                <a:cs typeface="Arial"/>
              </a:defRPr>
            </a:lvl1pPr>
          </a:lstStyle>
          <a:p>
            <a:pPr lvl="0"/>
            <a:r>
              <a:rPr lang="en-US" dirty="0"/>
              <a:t>Click to edit Master text styles</a:t>
            </a:r>
          </a:p>
        </p:txBody>
      </p:sp>
      <p:sp>
        <p:nvSpPr>
          <p:cNvPr id="27" name="Text Placeholder 13"/>
          <p:cNvSpPr>
            <a:spLocks noGrp="1"/>
          </p:cNvSpPr>
          <p:nvPr>
            <p:ph type="body" sz="quarter" idx="35"/>
          </p:nvPr>
        </p:nvSpPr>
        <p:spPr>
          <a:xfrm>
            <a:off x="1735177" y="4758055"/>
            <a:ext cx="7178677" cy="14173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88820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G Major Poin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1735178" y="1611313"/>
            <a:ext cx="7178677" cy="822960"/>
          </a:xfrm>
          <a:solidFill>
            <a:schemeClr val="bg1"/>
          </a:solidFill>
          <a:ln w="12700" cap="flat" cmpd="sng" algn="ctr">
            <a:solidFill>
              <a:schemeClr val="tx1"/>
            </a:solidFill>
            <a:prstDash val="solid"/>
            <a:round/>
            <a:headEnd type="none" w="med" len="med"/>
            <a:tailEnd type="none" w="med" len="med"/>
          </a:ln>
        </p:spPr>
        <p:txBody>
          <a:bodyPr lIns="57785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0" name="Text Placeholder 19"/>
          <p:cNvSpPr>
            <a:spLocks noGrp="1"/>
          </p:cNvSpPr>
          <p:nvPr>
            <p:ph type="body" sz="quarter" idx="10"/>
          </p:nvPr>
        </p:nvSpPr>
        <p:spPr>
          <a:xfrm>
            <a:off x="228600" y="1611313"/>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
        <p:nvSpPr>
          <p:cNvPr id="11" name="Text Placeholder 13"/>
          <p:cNvSpPr>
            <a:spLocks noGrp="1"/>
          </p:cNvSpPr>
          <p:nvPr>
            <p:ph type="body" sz="quarter" idx="32"/>
          </p:nvPr>
        </p:nvSpPr>
        <p:spPr>
          <a:xfrm>
            <a:off x="1735178" y="2546589"/>
            <a:ext cx="7178677" cy="822960"/>
          </a:xfrm>
          <a:solidFill>
            <a:schemeClr val="bg1"/>
          </a:solidFill>
          <a:ln w="12700" cap="flat" cmpd="sng" algn="ctr">
            <a:solidFill>
              <a:schemeClr val="tx1"/>
            </a:solidFill>
            <a:prstDash val="solid"/>
            <a:round/>
            <a:headEnd type="none" w="med" len="med"/>
            <a:tailEnd type="none" w="med" len="med"/>
          </a:ln>
        </p:spPr>
        <p:txBody>
          <a:bodyPr lIns="57785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9"/>
          <p:cNvSpPr>
            <a:spLocks noGrp="1"/>
          </p:cNvSpPr>
          <p:nvPr>
            <p:ph type="body" sz="quarter" idx="33"/>
          </p:nvPr>
        </p:nvSpPr>
        <p:spPr>
          <a:xfrm>
            <a:off x="228600" y="2546589"/>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
        <p:nvSpPr>
          <p:cNvPr id="13" name="Text Placeholder 13"/>
          <p:cNvSpPr>
            <a:spLocks noGrp="1"/>
          </p:cNvSpPr>
          <p:nvPr>
            <p:ph type="body" sz="quarter" idx="34"/>
          </p:nvPr>
        </p:nvSpPr>
        <p:spPr>
          <a:xfrm>
            <a:off x="1735178" y="3481865"/>
            <a:ext cx="7178677" cy="822960"/>
          </a:xfrm>
          <a:solidFill>
            <a:schemeClr val="bg1"/>
          </a:solidFill>
          <a:ln w="12700" cap="flat" cmpd="sng" algn="ctr">
            <a:solidFill>
              <a:schemeClr val="tx1"/>
            </a:solidFill>
            <a:prstDash val="solid"/>
            <a:round/>
            <a:headEnd type="none" w="med" len="med"/>
            <a:tailEnd type="none" w="med" len="med"/>
          </a:ln>
        </p:spPr>
        <p:txBody>
          <a:bodyPr lIns="57785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9"/>
          <p:cNvSpPr>
            <a:spLocks noGrp="1"/>
          </p:cNvSpPr>
          <p:nvPr>
            <p:ph type="body" sz="quarter" idx="35"/>
          </p:nvPr>
        </p:nvSpPr>
        <p:spPr>
          <a:xfrm>
            <a:off x="228600" y="348186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
        <p:nvSpPr>
          <p:cNvPr id="19" name="Text Placeholder 13"/>
          <p:cNvSpPr>
            <a:spLocks noGrp="1"/>
          </p:cNvSpPr>
          <p:nvPr>
            <p:ph type="body" sz="quarter" idx="36"/>
          </p:nvPr>
        </p:nvSpPr>
        <p:spPr>
          <a:xfrm>
            <a:off x="1735178" y="4417141"/>
            <a:ext cx="7178677" cy="822960"/>
          </a:xfrm>
          <a:solidFill>
            <a:schemeClr val="bg1"/>
          </a:solidFill>
          <a:ln w="12700" cap="flat" cmpd="sng" algn="ctr">
            <a:solidFill>
              <a:schemeClr val="tx1"/>
            </a:solidFill>
            <a:prstDash val="solid"/>
            <a:round/>
            <a:headEnd type="none" w="med" len="med"/>
            <a:tailEnd type="none" w="med" len="med"/>
          </a:ln>
        </p:spPr>
        <p:txBody>
          <a:bodyPr lIns="57785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p:cNvSpPr>
            <a:spLocks noGrp="1"/>
          </p:cNvSpPr>
          <p:nvPr>
            <p:ph type="body" sz="quarter" idx="37"/>
          </p:nvPr>
        </p:nvSpPr>
        <p:spPr>
          <a:xfrm>
            <a:off x="228600" y="4417141"/>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
        <p:nvSpPr>
          <p:cNvPr id="21" name="Text Placeholder 13"/>
          <p:cNvSpPr>
            <a:spLocks noGrp="1"/>
          </p:cNvSpPr>
          <p:nvPr>
            <p:ph type="body" sz="quarter" idx="38"/>
          </p:nvPr>
        </p:nvSpPr>
        <p:spPr>
          <a:xfrm>
            <a:off x="1735178" y="5352415"/>
            <a:ext cx="7178677" cy="822960"/>
          </a:xfrm>
          <a:solidFill>
            <a:schemeClr val="bg1"/>
          </a:solidFill>
          <a:ln w="12700" cap="flat" cmpd="sng" algn="ctr">
            <a:solidFill>
              <a:schemeClr val="tx1"/>
            </a:solidFill>
            <a:prstDash val="solid"/>
            <a:round/>
            <a:headEnd type="none" w="med" len="med"/>
            <a:tailEnd type="none" w="med" len="med"/>
          </a:ln>
        </p:spPr>
        <p:txBody>
          <a:bodyPr lIns="57785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9"/>
          <p:cNvSpPr>
            <a:spLocks noGrp="1"/>
          </p:cNvSpPr>
          <p:nvPr>
            <p:ph type="body" sz="quarter" idx="39"/>
          </p:nvPr>
        </p:nvSpPr>
        <p:spPr>
          <a:xfrm>
            <a:off x="228600" y="535241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Tree>
    <p:extLst>
      <p:ext uri="{BB962C8B-B14F-4D97-AF65-F5344CB8AC3E}">
        <p14:creationId xmlns:p14="http://schemas.microsoft.com/office/powerpoint/2010/main" val="30813469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G Text Blocks - Major and Sub Points">
    <p:spTree>
      <p:nvGrpSpPr>
        <p:cNvPr id="1" name=""/>
        <p:cNvGrpSpPr/>
        <p:nvPr/>
      </p:nvGrpSpPr>
      <p:grpSpPr>
        <a:xfrm>
          <a:off x="0" y="0"/>
          <a:ext cx="0" cy="0"/>
          <a:chOff x="0" y="0"/>
          <a:chExt cx="0" cy="0"/>
        </a:xfrm>
      </p:grpSpPr>
      <p:sp>
        <p:nvSpPr>
          <p:cNvPr id="10" name="Text Placeholder 15"/>
          <p:cNvSpPr>
            <a:spLocks noGrp="1"/>
          </p:cNvSpPr>
          <p:nvPr>
            <p:ph type="body" sz="quarter" idx="21"/>
          </p:nvPr>
        </p:nvSpPr>
        <p:spPr>
          <a:xfrm>
            <a:off x="230011" y="161290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marL="0" indent="0">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
        <p:nvSpPr>
          <p:cNvPr id="12" name="Text Placeholder 15"/>
          <p:cNvSpPr>
            <a:spLocks noGrp="1"/>
          </p:cNvSpPr>
          <p:nvPr>
            <p:ph type="body" sz="quarter" idx="23"/>
          </p:nvPr>
        </p:nvSpPr>
        <p:spPr>
          <a:xfrm>
            <a:off x="1683749" y="161290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304" rIns="48154" anchor="ctr">
            <a:noAutofit/>
          </a:bodyPr>
          <a:lstStyle>
            <a:lvl1pPr marL="0" indent="0">
              <a:buNone/>
              <a:defRPr sz="1219" b="1">
                <a:solidFill>
                  <a:schemeClr val="tx1"/>
                </a:solidFill>
              </a:defRPr>
            </a:lvl1pPr>
          </a:lstStyle>
          <a:p>
            <a:pPr lvl="0"/>
            <a:endParaRPr lang="en-US" dirty="0"/>
          </a:p>
        </p:txBody>
      </p:sp>
      <p:sp>
        <p:nvSpPr>
          <p:cNvPr id="18" name="Text Placeholder 15"/>
          <p:cNvSpPr>
            <a:spLocks noGrp="1"/>
          </p:cNvSpPr>
          <p:nvPr>
            <p:ph type="body" sz="quarter" idx="25"/>
          </p:nvPr>
        </p:nvSpPr>
        <p:spPr>
          <a:xfrm>
            <a:off x="1682338" y="243840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304" rIns="48154" anchor="ctr">
            <a:noAutofit/>
          </a:bodyPr>
          <a:lstStyle>
            <a:lvl1pPr marL="0" indent="0">
              <a:buNone/>
              <a:defRPr sz="1219" b="1">
                <a:solidFill>
                  <a:schemeClr val="tx1"/>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27" name="Text Placeholder 13"/>
          <p:cNvSpPr>
            <a:spLocks noGrp="1"/>
          </p:cNvSpPr>
          <p:nvPr>
            <p:ph type="body" sz="quarter" idx="35"/>
          </p:nvPr>
        </p:nvSpPr>
        <p:spPr>
          <a:xfrm>
            <a:off x="2823640" y="1612900"/>
            <a:ext cx="6090180" cy="731520"/>
          </a:xfrm>
          <a:solidFill>
            <a:schemeClr val="bg1"/>
          </a:solidFill>
          <a:ln w="12700" cap="flat" cmpd="sng" algn="ctr">
            <a:solidFill>
              <a:schemeClr val="tx1"/>
            </a:solidFill>
            <a:prstDash val="solid"/>
            <a:round/>
            <a:headEnd type="none" w="med" len="med"/>
            <a:tailEnd type="none" w="med" len="med"/>
          </a:ln>
        </p:spPr>
        <p:txBody>
          <a:bodyPr lIns="96304" tIns="96304" rIns="96304"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3"/>
          <p:cNvSpPr>
            <a:spLocks noGrp="1"/>
          </p:cNvSpPr>
          <p:nvPr>
            <p:ph type="body" sz="quarter" idx="36"/>
          </p:nvPr>
        </p:nvSpPr>
        <p:spPr>
          <a:xfrm>
            <a:off x="2823640" y="2438400"/>
            <a:ext cx="6090180" cy="1371600"/>
          </a:xfrm>
          <a:solidFill>
            <a:schemeClr val="bg1"/>
          </a:solidFill>
          <a:ln w="12700" cap="flat" cmpd="sng" algn="ctr">
            <a:solidFill>
              <a:schemeClr val="tx1"/>
            </a:solidFill>
            <a:prstDash val="solid"/>
            <a:round/>
            <a:headEnd type="none" w="med" len="med"/>
            <a:tailEnd type="none" w="med" len="med"/>
          </a:ln>
        </p:spPr>
        <p:txBody>
          <a:bodyPr lIns="96304" tIns="96304" rIns="96304"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5"/>
          <p:cNvSpPr>
            <a:spLocks noGrp="1"/>
          </p:cNvSpPr>
          <p:nvPr>
            <p:ph type="body" sz="quarter" idx="37"/>
          </p:nvPr>
        </p:nvSpPr>
        <p:spPr>
          <a:xfrm>
            <a:off x="230011" y="398092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marL="0" indent="0">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
        <p:nvSpPr>
          <p:cNvPr id="29" name="Text Placeholder 15"/>
          <p:cNvSpPr>
            <a:spLocks noGrp="1"/>
          </p:cNvSpPr>
          <p:nvPr>
            <p:ph type="body" sz="quarter" idx="38"/>
          </p:nvPr>
        </p:nvSpPr>
        <p:spPr>
          <a:xfrm>
            <a:off x="1683749" y="398092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304" rIns="48154" anchor="ctr">
            <a:noAutofit/>
          </a:bodyPr>
          <a:lstStyle>
            <a:lvl1pPr marL="0" indent="0">
              <a:buNone/>
              <a:defRPr sz="1219" b="1">
                <a:solidFill>
                  <a:schemeClr val="tx1"/>
                </a:solidFill>
              </a:defRPr>
            </a:lvl1pPr>
          </a:lstStyle>
          <a:p>
            <a:pPr lvl="0"/>
            <a:endParaRPr lang="en-US" dirty="0"/>
          </a:p>
        </p:txBody>
      </p:sp>
      <p:sp>
        <p:nvSpPr>
          <p:cNvPr id="30" name="Text Placeholder 15"/>
          <p:cNvSpPr>
            <a:spLocks noGrp="1"/>
          </p:cNvSpPr>
          <p:nvPr>
            <p:ph type="body" sz="quarter" idx="39"/>
          </p:nvPr>
        </p:nvSpPr>
        <p:spPr>
          <a:xfrm>
            <a:off x="1682338" y="480642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304" rIns="48154" anchor="ctr">
            <a:noAutofit/>
          </a:bodyPr>
          <a:lstStyle>
            <a:lvl1pPr marL="0" indent="0">
              <a:buNone/>
              <a:defRPr sz="1219" b="1">
                <a:solidFill>
                  <a:schemeClr val="tx1"/>
                </a:solidFill>
              </a:defRPr>
            </a:lvl1pPr>
          </a:lstStyle>
          <a:p>
            <a:pPr lvl="0"/>
            <a:endParaRPr lang="en-US" dirty="0"/>
          </a:p>
        </p:txBody>
      </p:sp>
      <p:sp>
        <p:nvSpPr>
          <p:cNvPr id="31" name="Text Placeholder 13"/>
          <p:cNvSpPr>
            <a:spLocks noGrp="1"/>
          </p:cNvSpPr>
          <p:nvPr>
            <p:ph type="body" sz="quarter" idx="40"/>
          </p:nvPr>
        </p:nvSpPr>
        <p:spPr>
          <a:xfrm>
            <a:off x="2823640" y="3980920"/>
            <a:ext cx="6090180" cy="731520"/>
          </a:xfrm>
          <a:solidFill>
            <a:schemeClr val="bg1"/>
          </a:solidFill>
          <a:ln w="12700" cap="flat" cmpd="sng" algn="ctr">
            <a:solidFill>
              <a:schemeClr val="tx1"/>
            </a:solidFill>
            <a:prstDash val="solid"/>
            <a:round/>
            <a:headEnd type="none" w="med" len="med"/>
            <a:tailEnd type="none" w="med" len="med"/>
          </a:ln>
        </p:spPr>
        <p:txBody>
          <a:bodyPr lIns="96304" tIns="96304" rIns="96304"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3"/>
          <p:cNvSpPr>
            <a:spLocks noGrp="1"/>
          </p:cNvSpPr>
          <p:nvPr>
            <p:ph type="body" sz="quarter" idx="41"/>
          </p:nvPr>
        </p:nvSpPr>
        <p:spPr>
          <a:xfrm>
            <a:off x="2823640" y="4806420"/>
            <a:ext cx="6090180" cy="1371600"/>
          </a:xfrm>
          <a:solidFill>
            <a:schemeClr val="bg1"/>
          </a:solidFill>
          <a:ln w="12700" cap="flat" cmpd="sng" algn="ctr">
            <a:solidFill>
              <a:schemeClr val="tx1"/>
            </a:solidFill>
            <a:prstDash val="solid"/>
            <a:round/>
            <a:headEnd type="none" w="med" len="med"/>
            <a:tailEnd type="none" w="med" len="med"/>
          </a:ln>
        </p:spPr>
        <p:txBody>
          <a:bodyPr lIns="96304" tIns="96304" rIns="96304"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09205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4" name="Freeform 4"/>
          <p:cNvSpPr>
            <a:spLocks/>
          </p:cNvSpPr>
          <p:nvPr userDrawn="1"/>
        </p:nvSpPr>
        <p:spPr bwMode="auto">
          <a:xfrm>
            <a:off x="228600"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73" tIns="361155" rIns="180573" bIns="180573" anchor="t" anchorCtr="0"/>
          <a:lstStyle/>
          <a:p>
            <a:pPr marL="164589" lvl="1" indent="-164589" defTabSz="326046">
              <a:lnSpc>
                <a:spcPct val="95000"/>
              </a:lnSpc>
              <a:spcBef>
                <a:spcPct val="25000"/>
              </a:spcBef>
              <a:buClr>
                <a:srgbClr val="68ABFF"/>
              </a:buClr>
              <a:buSzPct val="140000"/>
              <a:tabLst>
                <a:tab pos="8414469" algn="r"/>
              </a:tabLst>
            </a:pPr>
            <a:endParaRPr lang="en-GB" altLang="de-DE" sz="1781" dirty="0">
              <a:solidFill>
                <a:srgbClr val="000000"/>
              </a:solidFill>
            </a:endParaRPr>
          </a:p>
        </p:txBody>
      </p:sp>
      <p:sp>
        <p:nvSpPr>
          <p:cNvPr id="15" name="Text Placeholder 8"/>
          <p:cNvSpPr>
            <a:spLocks noGrp="1"/>
          </p:cNvSpPr>
          <p:nvPr>
            <p:ph type="body" sz="quarter" idx="21"/>
          </p:nvPr>
        </p:nvSpPr>
        <p:spPr>
          <a:xfrm rot="5400000">
            <a:off x="2009886"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406"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19" name="Content Placeholder 4"/>
          <p:cNvSpPr>
            <a:spLocks noGrp="1"/>
          </p:cNvSpPr>
          <p:nvPr>
            <p:ph sz="quarter" idx="11"/>
          </p:nvPr>
        </p:nvSpPr>
        <p:spPr>
          <a:xfrm>
            <a:off x="271376" y="2379134"/>
            <a:ext cx="4114800" cy="3749040"/>
          </a:xfrm>
          <a:noFill/>
          <a:ln w="6350" cap="flat" cmpd="sng" algn="ctr">
            <a:noFill/>
            <a:prstDash val="solid"/>
            <a:round/>
            <a:headEnd type="none" w="med" len="med"/>
            <a:tailEnd type="none" w="med" len="med"/>
          </a:ln>
        </p:spPr>
        <p:txBody>
          <a:bodyPr wrap="square" lIns="192611" tIns="144464" rIns="192611" bIns="192611">
            <a:noAutofit/>
          </a:bodyPr>
          <a:lstStyle>
            <a:lvl1pPr>
              <a:defRPr sz="1406"/>
            </a:lvl1pPr>
            <a:lvl2pPr>
              <a:tabLst>
                <a:tab pos="280586" algn="l"/>
              </a:tabLst>
              <a:defRPr sz="1406"/>
            </a:lvl2pPr>
            <a:lvl3pPr marL="396614" indent="-115995">
              <a:defRPr sz="1219"/>
            </a:lvl3pPr>
            <a:lvl4pPr marL="506312" indent="-109726">
              <a:defRPr sz="1125"/>
            </a:lvl4pPr>
            <a:lvl5pPr marL="622309" indent="-115995">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reeform 4"/>
          <p:cNvSpPr>
            <a:spLocks/>
          </p:cNvSpPr>
          <p:nvPr userDrawn="1"/>
        </p:nvSpPr>
        <p:spPr bwMode="auto">
          <a:xfrm>
            <a:off x="4704057"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73" tIns="361155" rIns="180573" bIns="180573" anchor="t" anchorCtr="0"/>
          <a:lstStyle/>
          <a:p>
            <a:pPr marL="164589" lvl="1" indent="-164589" defTabSz="326046">
              <a:lnSpc>
                <a:spcPct val="95000"/>
              </a:lnSpc>
              <a:spcBef>
                <a:spcPct val="25000"/>
              </a:spcBef>
              <a:buClr>
                <a:srgbClr val="68ABFF"/>
              </a:buClr>
              <a:buSzPct val="140000"/>
              <a:tabLst>
                <a:tab pos="8414469" algn="r"/>
              </a:tabLst>
            </a:pPr>
            <a:endParaRPr lang="en-GB" altLang="de-DE" sz="1781" dirty="0">
              <a:solidFill>
                <a:srgbClr val="000000"/>
              </a:solidFill>
            </a:endParaRPr>
          </a:p>
        </p:txBody>
      </p:sp>
      <p:sp>
        <p:nvSpPr>
          <p:cNvPr id="22" name="Text Placeholder 8"/>
          <p:cNvSpPr>
            <a:spLocks noGrp="1"/>
          </p:cNvSpPr>
          <p:nvPr>
            <p:ph type="body" sz="quarter" idx="32"/>
          </p:nvPr>
        </p:nvSpPr>
        <p:spPr>
          <a:xfrm rot="5400000">
            <a:off x="6485343"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406"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23" name="Content Placeholder 4"/>
          <p:cNvSpPr>
            <a:spLocks noGrp="1"/>
          </p:cNvSpPr>
          <p:nvPr>
            <p:ph sz="quarter" idx="33"/>
          </p:nvPr>
        </p:nvSpPr>
        <p:spPr>
          <a:xfrm>
            <a:off x="4743713" y="2379134"/>
            <a:ext cx="4114800" cy="3749040"/>
          </a:xfrm>
          <a:noFill/>
          <a:ln w="6350" cap="flat" cmpd="sng" algn="ctr">
            <a:noFill/>
            <a:prstDash val="solid"/>
            <a:round/>
            <a:headEnd type="none" w="med" len="med"/>
            <a:tailEnd type="none" w="med" len="med"/>
          </a:ln>
        </p:spPr>
        <p:txBody>
          <a:bodyPr wrap="square" lIns="192611" tIns="144464" rIns="192611" bIns="192611">
            <a:noAutofit/>
          </a:bodyPr>
          <a:lstStyle>
            <a:lvl1pPr>
              <a:defRPr sz="1406"/>
            </a:lvl1pPr>
            <a:lvl2pPr>
              <a:defRPr sz="1406"/>
            </a:lvl2pPr>
            <a:lvl3pPr marL="396614" indent="-111296">
              <a:defRPr sz="1219"/>
            </a:lvl3pPr>
            <a:lvl4pPr marL="506312" indent="-109726">
              <a:defRPr sz="1125"/>
            </a:lvl4pPr>
            <a:lvl5pPr marL="622309" indent="-115995">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13224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4" name="Freeform 4"/>
          <p:cNvSpPr>
            <a:spLocks/>
          </p:cNvSpPr>
          <p:nvPr userDrawn="1"/>
        </p:nvSpPr>
        <p:spPr bwMode="auto">
          <a:xfrm>
            <a:off x="228600"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73" tIns="361155" rIns="180573" bIns="180573" anchor="t" anchorCtr="0"/>
          <a:lstStyle/>
          <a:p>
            <a:pPr marL="164589" lvl="1" indent="-164589" defTabSz="326046">
              <a:lnSpc>
                <a:spcPct val="95000"/>
              </a:lnSpc>
              <a:spcBef>
                <a:spcPct val="25000"/>
              </a:spcBef>
              <a:buClr>
                <a:srgbClr val="68ABFF"/>
              </a:buClr>
              <a:buSzPct val="140000"/>
              <a:tabLst>
                <a:tab pos="8414469" algn="r"/>
              </a:tabLst>
            </a:pPr>
            <a:endParaRPr lang="en-GB" altLang="de-DE" sz="1781" dirty="0">
              <a:solidFill>
                <a:srgbClr val="000000"/>
              </a:solidFill>
            </a:endParaRPr>
          </a:p>
        </p:txBody>
      </p:sp>
      <p:sp>
        <p:nvSpPr>
          <p:cNvPr id="15" name="Text Placeholder 8"/>
          <p:cNvSpPr>
            <a:spLocks noGrp="1"/>
          </p:cNvSpPr>
          <p:nvPr>
            <p:ph type="body" sz="quarter" idx="21"/>
          </p:nvPr>
        </p:nvSpPr>
        <p:spPr>
          <a:xfrm rot="5400000">
            <a:off x="938851"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19" name="Content Placeholder 4"/>
          <p:cNvSpPr>
            <a:spLocks noGrp="1"/>
          </p:cNvSpPr>
          <p:nvPr>
            <p:ph sz="quarter" idx="11"/>
          </p:nvPr>
        </p:nvSpPr>
        <p:spPr>
          <a:xfrm>
            <a:off x="254001" y="2382078"/>
            <a:ext cx="2011680" cy="3749040"/>
          </a:xfrm>
          <a:noFill/>
          <a:ln w="6350" cap="flat" cmpd="sng" algn="ctr">
            <a:noFill/>
            <a:prstDash val="solid"/>
            <a:round/>
            <a:headEnd type="none" w="med" len="med"/>
            <a:tailEnd type="none" w="med" len="med"/>
          </a:ln>
        </p:spPr>
        <p:txBody>
          <a:bodyPr wrap="square" lIns="192611" tIns="96304" rIns="192611" bIns="192611">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Freeform 4"/>
          <p:cNvSpPr>
            <a:spLocks/>
          </p:cNvSpPr>
          <p:nvPr userDrawn="1"/>
        </p:nvSpPr>
        <p:spPr bwMode="auto">
          <a:xfrm>
            <a:off x="6866467"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73" tIns="361155" rIns="180573" bIns="180573" anchor="t" anchorCtr="0"/>
          <a:lstStyle/>
          <a:p>
            <a:pPr marL="164589" lvl="1" indent="-164589" defTabSz="326046">
              <a:lnSpc>
                <a:spcPct val="95000"/>
              </a:lnSpc>
              <a:spcBef>
                <a:spcPct val="25000"/>
              </a:spcBef>
              <a:buClr>
                <a:srgbClr val="68ABFF"/>
              </a:buClr>
              <a:buSzPct val="140000"/>
              <a:tabLst>
                <a:tab pos="8414469" algn="r"/>
              </a:tabLst>
            </a:pPr>
            <a:endParaRPr lang="en-GB" altLang="de-DE" sz="1781" dirty="0">
              <a:solidFill>
                <a:srgbClr val="000000"/>
              </a:solidFill>
            </a:endParaRPr>
          </a:p>
        </p:txBody>
      </p:sp>
      <p:sp>
        <p:nvSpPr>
          <p:cNvPr id="46" name="Text Placeholder 8"/>
          <p:cNvSpPr>
            <a:spLocks noGrp="1"/>
          </p:cNvSpPr>
          <p:nvPr>
            <p:ph type="body" sz="quarter" idx="40"/>
          </p:nvPr>
        </p:nvSpPr>
        <p:spPr>
          <a:xfrm rot="5400000">
            <a:off x="7576718"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47" name="Content Placeholder 4"/>
          <p:cNvSpPr>
            <a:spLocks noGrp="1"/>
          </p:cNvSpPr>
          <p:nvPr>
            <p:ph sz="quarter" idx="41"/>
          </p:nvPr>
        </p:nvSpPr>
        <p:spPr>
          <a:xfrm>
            <a:off x="6891868" y="2382078"/>
            <a:ext cx="2011680" cy="3749040"/>
          </a:xfrm>
          <a:noFill/>
          <a:ln w="6350" cap="flat" cmpd="sng" algn="ctr">
            <a:noFill/>
            <a:prstDash val="solid"/>
            <a:round/>
            <a:headEnd type="none" w="med" len="med"/>
            <a:tailEnd type="none" w="med" len="med"/>
          </a:ln>
        </p:spPr>
        <p:txBody>
          <a:bodyPr wrap="square" lIns="192611" tIns="96304" rIns="192611" bIns="192611">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Freeform 4"/>
          <p:cNvSpPr>
            <a:spLocks/>
          </p:cNvSpPr>
          <p:nvPr userDrawn="1"/>
        </p:nvSpPr>
        <p:spPr bwMode="auto">
          <a:xfrm>
            <a:off x="4653844"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73" tIns="361155" rIns="180573" bIns="180573" anchor="t" anchorCtr="0"/>
          <a:lstStyle/>
          <a:p>
            <a:pPr marL="164589" lvl="1" indent="-164589" defTabSz="326046">
              <a:lnSpc>
                <a:spcPct val="95000"/>
              </a:lnSpc>
              <a:spcBef>
                <a:spcPct val="25000"/>
              </a:spcBef>
              <a:buClr>
                <a:srgbClr val="68ABFF"/>
              </a:buClr>
              <a:buSzPct val="140000"/>
              <a:tabLst>
                <a:tab pos="8414469" algn="r"/>
              </a:tabLst>
            </a:pPr>
            <a:endParaRPr lang="en-GB" altLang="de-DE" sz="1781" dirty="0">
              <a:solidFill>
                <a:srgbClr val="000000"/>
              </a:solidFill>
            </a:endParaRPr>
          </a:p>
        </p:txBody>
      </p:sp>
      <p:sp>
        <p:nvSpPr>
          <p:cNvPr id="49" name="Text Placeholder 8"/>
          <p:cNvSpPr>
            <a:spLocks noGrp="1"/>
          </p:cNvSpPr>
          <p:nvPr>
            <p:ph type="body" sz="quarter" idx="42"/>
          </p:nvPr>
        </p:nvSpPr>
        <p:spPr>
          <a:xfrm rot="5400000">
            <a:off x="5364095"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50" name="Content Placeholder 4"/>
          <p:cNvSpPr>
            <a:spLocks noGrp="1"/>
          </p:cNvSpPr>
          <p:nvPr>
            <p:ph sz="quarter" idx="43"/>
          </p:nvPr>
        </p:nvSpPr>
        <p:spPr>
          <a:xfrm>
            <a:off x="4679245" y="2382078"/>
            <a:ext cx="2011680" cy="3749040"/>
          </a:xfrm>
          <a:noFill/>
          <a:ln w="6350" cap="flat" cmpd="sng" algn="ctr">
            <a:noFill/>
            <a:prstDash val="solid"/>
            <a:round/>
            <a:headEnd type="none" w="med" len="med"/>
            <a:tailEnd type="none" w="med" len="med"/>
          </a:ln>
        </p:spPr>
        <p:txBody>
          <a:bodyPr wrap="square" lIns="192611" tIns="96304" rIns="192611" bIns="192611">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Freeform 4"/>
          <p:cNvSpPr>
            <a:spLocks/>
          </p:cNvSpPr>
          <p:nvPr userDrawn="1"/>
        </p:nvSpPr>
        <p:spPr bwMode="auto">
          <a:xfrm>
            <a:off x="2441222"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73" tIns="361155" rIns="180573" bIns="180573" anchor="t" anchorCtr="0"/>
          <a:lstStyle/>
          <a:p>
            <a:pPr marL="164589" lvl="1" indent="-164589" defTabSz="326046">
              <a:lnSpc>
                <a:spcPct val="95000"/>
              </a:lnSpc>
              <a:spcBef>
                <a:spcPct val="25000"/>
              </a:spcBef>
              <a:buClr>
                <a:srgbClr val="68ABFF"/>
              </a:buClr>
              <a:buSzPct val="140000"/>
              <a:tabLst>
                <a:tab pos="8414469" algn="r"/>
              </a:tabLst>
            </a:pPr>
            <a:endParaRPr lang="en-GB" altLang="de-DE" sz="1781" dirty="0">
              <a:solidFill>
                <a:srgbClr val="000000"/>
              </a:solidFill>
            </a:endParaRPr>
          </a:p>
        </p:txBody>
      </p:sp>
      <p:sp>
        <p:nvSpPr>
          <p:cNvPr id="52" name="Text Placeholder 8"/>
          <p:cNvSpPr>
            <a:spLocks noGrp="1"/>
          </p:cNvSpPr>
          <p:nvPr>
            <p:ph type="body" sz="quarter" idx="44"/>
          </p:nvPr>
        </p:nvSpPr>
        <p:spPr>
          <a:xfrm rot="5400000">
            <a:off x="3151473"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53" name="Content Placeholder 4"/>
          <p:cNvSpPr>
            <a:spLocks noGrp="1"/>
          </p:cNvSpPr>
          <p:nvPr>
            <p:ph sz="quarter" idx="45"/>
          </p:nvPr>
        </p:nvSpPr>
        <p:spPr>
          <a:xfrm>
            <a:off x="2466623" y="2382078"/>
            <a:ext cx="2011680" cy="3749040"/>
          </a:xfrm>
          <a:noFill/>
          <a:ln w="6350" cap="flat" cmpd="sng" algn="ctr">
            <a:noFill/>
            <a:prstDash val="solid"/>
            <a:round/>
            <a:headEnd type="none" w="med" len="med"/>
            <a:tailEnd type="none" w="med" len="med"/>
          </a:ln>
        </p:spPr>
        <p:txBody>
          <a:bodyPr wrap="square" lIns="192611" tIns="96304" rIns="192611" bIns="192611">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5671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r>
              <a:rPr lang="en-US"/>
              <a:t>Privileged &amp; Confidential</a:t>
            </a:r>
            <a:endParaRPr lang="en-US" dirty="0"/>
          </a:p>
        </p:txBody>
      </p:sp>
    </p:spTree>
    <p:extLst>
      <p:ext uri="{BB962C8B-B14F-4D97-AF65-F5344CB8AC3E}">
        <p14:creationId xmlns:p14="http://schemas.microsoft.com/office/powerpoint/2010/main" val="127692903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228600" y="2133617"/>
            <a:ext cx="2734733" cy="4041775"/>
          </a:xfrm>
          <a:solidFill>
            <a:schemeClr val="bg1"/>
          </a:solidFill>
          <a:ln w="12700">
            <a:solidFill>
              <a:schemeClr val="tx1"/>
            </a:solidFill>
          </a:ln>
        </p:spPr>
        <p:txBody>
          <a:bodyPr lIns="192611" tIns="144464" rIns="192611" bIns="144464" anchor="t"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4" name="Text Placeholder 12"/>
          <p:cNvSpPr>
            <a:spLocks noGrp="1"/>
          </p:cNvSpPr>
          <p:nvPr>
            <p:ph type="body" sz="quarter" idx="12" hasCustomPrompt="1"/>
          </p:nvPr>
        </p:nvSpPr>
        <p:spPr>
          <a:xfrm>
            <a:off x="228600" y="1603375"/>
            <a:ext cx="2880360" cy="457200"/>
          </a:xfrm>
          <a:prstGeom prst="homePlate">
            <a:avLst>
              <a:gd name="adj" fmla="val 33316"/>
            </a:avLst>
          </a:prstGeom>
          <a:solidFill>
            <a:schemeClr val="tx1"/>
          </a:solidFill>
          <a:ln w="12700">
            <a:solidFill>
              <a:schemeClr val="tx1"/>
            </a:solidFill>
          </a:ln>
        </p:spPr>
        <p:txBody>
          <a:bodyPr lIns="144464" tIns="144464" rIns="288927" bIns="144464" anchor="ctr"/>
          <a:lstStyle>
            <a:lvl1pPr marL="0" indent="0" algn="l">
              <a:buNone/>
              <a:defRPr sz="1219" b="1" cap="all" baseline="0">
                <a:solidFill>
                  <a:schemeClr val="bg1"/>
                </a:solidFill>
                <a:latin typeface="Arial"/>
                <a:cs typeface="Arial"/>
              </a:defRPr>
            </a:lvl1pPr>
            <a:lvl2pPr marL="337015" indent="-167726">
              <a:defRPr sz="1219"/>
            </a:lvl2pPr>
            <a:lvl3pPr marL="506312" indent="-169291">
              <a:defRPr sz="1219"/>
            </a:lvl3pPr>
            <a:lvl4pPr marL="674031" indent="-167726">
              <a:defRPr sz="1219"/>
            </a:lvl4pPr>
            <a:lvl5pPr marL="843331" indent="-169291">
              <a:defRPr sz="1219"/>
            </a:lvl5pPr>
          </a:lstStyle>
          <a:p>
            <a:pPr lvl="0"/>
            <a:r>
              <a:rPr lang="en-US" dirty="0"/>
              <a:t>Enter Phase</a:t>
            </a:r>
          </a:p>
        </p:txBody>
      </p:sp>
      <p:sp>
        <p:nvSpPr>
          <p:cNvPr id="15" name="Text Placeholder 13"/>
          <p:cNvSpPr>
            <a:spLocks noGrp="1"/>
          </p:cNvSpPr>
          <p:nvPr>
            <p:ph type="body" sz="quarter" idx="17" hasCustomPrompt="1"/>
          </p:nvPr>
        </p:nvSpPr>
        <p:spPr>
          <a:xfrm>
            <a:off x="3131820" y="1603413"/>
            <a:ext cx="2880360" cy="461963"/>
          </a:xfrm>
          <a:prstGeom prst="chevron">
            <a:avLst>
              <a:gd name="adj" fmla="val 34831"/>
            </a:avLst>
          </a:prstGeom>
          <a:solidFill>
            <a:srgbClr val="000000"/>
          </a:solidFill>
          <a:ln w="12700">
            <a:solidFill>
              <a:schemeClr val="tx1"/>
            </a:solidFill>
          </a:ln>
        </p:spPr>
        <p:txBody>
          <a:bodyPr lIns="96304" rIns="96304" anchor="ctr"/>
          <a:lstStyle>
            <a:lvl1pPr>
              <a:buNone/>
              <a:defRPr sz="1219" b="1" cap="all" baseline="0">
                <a:solidFill>
                  <a:schemeClr val="bg1"/>
                </a:solidFill>
                <a:latin typeface="Arial"/>
                <a:cs typeface="Arial"/>
              </a:defRPr>
            </a:lvl1pPr>
          </a:lstStyle>
          <a:p>
            <a:r>
              <a:rPr lang="en-US" dirty="0"/>
              <a:t>Enter Phase</a:t>
            </a:r>
          </a:p>
        </p:txBody>
      </p:sp>
      <p:sp>
        <p:nvSpPr>
          <p:cNvPr id="23" name="Text Placeholder 13"/>
          <p:cNvSpPr>
            <a:spLocks noGrp="1"/>
          </p:cNvSpPr>
          <p:nvPr>
            <p:ph type="body" sz="quarter" idx="29" hasCustomPrompt="1"/>
          </p:nvPr>
        </p:nvSpPr>
        <p:spPr>
          <a:xfrm>
            <a:off x="6035040" y="1603413"/>
            <a:ext cx="2880360" cy="461963"/>
          </a:xfrm>
          <a:prstGeom prst="chevron">
            <a:avLst>
              <a:gd name="adj" fmla="val 34831"/>
            </a:avLst>
          </a:prstGeom>
          <a:solidFill>
            <a:srgbClr val="000000"/>
          </a:solidFill>
          <a:ln w="12700">
            <a:solidFill>
              <a:schemeClr val="tx1"/>
            </a:solidFill>
          </a:ln>
        </p:spPr>
        <p:txBody>
          <a:bodyPr lIns="96304" rIns="96304" anchor="ctr"/>
          <a:lstStyle>
            <a:lvl1pPr>
              <a:buNone/>
              <a:defRPr sz="1219" b="1" cap="all" baseline="0">
                <a:solidFill>
                  <a:schemeClr val="bg1"/>
                </a:solidFill>
                <a:latin typeface="Arial"/>
                <a:cs typeface="Arial"/>
              </a:defRPr>
            </a:lvl1pPr>
          </a:lstStyle>
          <a:p>
            <a:r>
              <a:rPr lang="en-US" dirty="0"/>
              <a:t>Enter Phase</a:t>
            </a:r>
          </a:p>
        </p:txBody>
      </p:sp>
      <p:sp>
        <p:nvSpPr>
          <p:cNvPr id="27" name="Text Placeholder 13"/>
          <p:cNvSpPr>
            <a:spLocks noGrp="1"/>
          </p:cNvSpPr>
          <p:nvPr>
            <p:ph type="body" sz="quarter" idx="32"/>
          </p:nvPr>
        </p:nvSpPr>
        <p:spPr>
          <a:xfrm>
            <a:off x="3124200" y="2133617"/>
            <a:ext cx="2734733" cy="4041775"/>
          </a:xfrm>
          <a:solidFill>
            <a:schemeClr val="bg1"/>
          </a:solidFill>
          <a:ln w="12700">
            <a:solidFill>
              <a:schemeClr val="tx1"/>
            </a:solidFill>
          </a:ln>
        </p:spPr>
        <p:txBody>
          <a:bodyPr lIns="192611" tIns="144464" rIns="192611" bIns="144464" anchor="t"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3"/>
          <p:cNvSpPr>
            <a:spLocks noGrp="1"/>
          </p:cNvSpPr>
          <p:nvPr>
            <p:ph type="body" sz="quarter" idx="33"/>
          </p:nvPr>
        </p:nvSpPr>
        <p:spPr>
          <a:xfrm>
            <a:off x="6019800" y="2133617"/>
            <a:ext cx="2734733" cy="4041775"/>
          </a:xfrm>
          <a:solidFill>
            <a:schemeClr val="bg1"/>
          </a:solidFill>
          <a:ln w="12700">
            <a:solidFill>
              <a:schemeClr val="tx1"/>
            </a:solidFill>
          </a:ln>
        </p:spPr>
        <p:txBody>
          <a:bodyPr lIns="192611" tIns="144464" rIns="192611" bIns="144464" anchor="t"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60494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G Targ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6873881" y="1600218"/>
            <a:ext cx="2039938" cy="4575175"/>
          </a:xfrm>
          <a:solidFill>
            <a:schemeClr val="bg1"/>
          </a:solidFill>
          <a:ln w="12700">
            <a:solidFill>
              <a:schemeClr val="tx1"/>
            </a:solidFill>
          </a:ln>
        </p:spPr>
        <p:txBody>
          <a:bodyPr lIns="192611" tIns="96304" rIns="192611" bIns="144464" anchor="t" anchorCtr="0">
            <a:noAutofit/>
          </a:bodyPr>
          <a:lstStyle>
            <a:lvl1pPr>
              <a:defRPr sz="1219"/>
            </a:lvl1pPr>
            <a:lvl2pPr marL="222590" indent="-222590">
              <a:tabLst>
                <a:tab pos="222590" algn="l"/>
              </a:tabLst>
              <a:defRPr sz="1219"/>
            </a:lvl2pPr>
            <a:lvl3pPr marL="338586" indent="-112862">
              <a:defRPr sz="1125"/>
            </a:lvl3pPr>
            <a:lvl4pPr marL="451445" indent="-112862">
              <a:defRPr sz="1125"/>
            </a:lvl4pPr>
            <a:lvl5pPr marL="564305" indent="-112862">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4" name="Text Placeholder 5"/>
          <p:cNvSpPr>
            <a:spLocks noGrp="1"/>
          </p:cNvSpPr>
          <p:nvPr>
            <p:ph type="body" sz="quarter" idx="21" hasCustomPrompt="1"/>
          </p:nvPr>
        </p:nvSpPr>
        <p:spPr>
          <a:xfrm>
            <a:off x="228600" y="1597025"/>
            <a:ext cx="1600200" cy="1417320"/>
          </a:xfrm>
          <a:prstGeom prst="rect">
            <a:avLst/>
          </a:prstGeom>
          <a:solidFill>
            <a:schemeClr val="tx1"/>
          </a:solidFill>
          <a:ln w="12700">
            <a:solidFill>
              <a:schemeClr val="tx1"/>
            </a:solidFill>
          </a:ln>
        </p:spPr>
        <p:txBody>
          <a:bodyPr lIns="192611" rIns="96304" anchor="ctr">
            <a:noAutofit/>
          </a:bodyPr>
          <a:lstStyle>
            <a:lvl1pPr marL="117375" marR="0" indent="-117375" algn="l" defTabSz="902892" rtl="0" eaLnBrk="1" fontAlgn="auto" latinLnBrk="0" hangingPunct="1">
              <a:lnSpc>
                <a:spcPct val="100000"/>
              </a:lnSpc>
              <a:spcBef>
                <a:spcPct val="20000"/>
              </a:spcBef>
              <a:spcAft>
                <a:spcPts val="0"/>
              </a:spcAft>
              <a:buClr>
                <a:srgbClr val="C0C0C0"/>
              </a:buClr>
              <a:buSzTx/>
              <a:buFont typeface="Wingdings 2" pitchFamily="18" charset="2"/>
              <a:buNone/>
              <a:tabLst/>
              <a:defRPr sz="1125" b="1" cap="all" baseline="0">
                <a:solidFill>
                  <a:schemeClr val="bg1"/>
                </a:solidFill>
                <a:latin typeface="Arial"/>
                <a:cs typeface="Arial"/>
              </a:defRPr>
            </a:lvl1pPr>
            <a:lvl2pPr marL="115995" indent="0">
              <a:buFontTx/>
              <a:buNone/>
              <a:defRPr sz="1031"/>
            </a:lvl2pPr>
          </a:lstStyle>
          <a:p>
            <a:pPr lvl="0"/>
            <a:r>
              <a:rPr lang="en-US" dirty="0"/>
              <a:t>Click to Type</a:t>
            </a:r>
          </a:p>
        </p:txBody>
      </p:sp>
      <p:sp>
        <p:nvSpPr>
          <p:cNvPr id="24" name="Text Placeholder 5"/>
          <p:cNvSpPr>
            <a:spLocks noGrp="1"/>
          </p:cNvSpPr>
          <p:nvPr>
            <p:ph type="body" sz="quarter" idx="32" hasCustomPrompt="1"/>
          </p:nvPr>
        </p:nvSpPr>
        <p:spPr>
          <a:xfrm>
            <a:off x="228600" y="3177646"/>
            <a:ext cx="1600200" cy="1417320"/>
          </a:xfrm>
          <a:prstGeom prst="rect">
            <a:avLst/>
          </a:prstGeom>
          <a:solidFill>
            <a:schemeClr val="tx1"/>
          </a:solidFill>
          <a:ln w="12700">
            <a:solidFill>
              <a:schemeClr val="tx1"/>
            </a:solidFill>
          </a:ln>
        </p:spPr>
        <p:txBody>
          <a:bodyPr lIns="192611" rIns="96304" anchor="ctr">
            <a:noAutofit/>
          </a:bodyPr>
          <a:lstStyle>
            <a:lvl1pPr marL="117375" marR="0" indent="-117375" algn="l" defTabSz="902892" rtl="0" eaLnBrk="1" fontAlgn="auto" latinLnBrk="0" hangingPunct="1">
              <a:lnSpc>
                <a:spcPct val="100000"/>
              </a:lnSpc>
              <a:spcBef>
                <a:spcPct val="20000"/>
              </a:spcBef>
              <a:spcAft>
                <a:spcPts val="0"/>
              </a:spcAft>
              <a:buClr>
                <a:srgbClr val="C0C0C0"/>
              </a:buClr>
              <a:buSzTx/>
              <a:buFont typeface="Wingdings 2" pitchFamily="18" charset="2"/>
              <a:buNone/>
              <a:tabLst/>
              <a:defRPr sz="1125" b="1" cap="all" baseline="0">
                <a:solidFill>
                  <a:schemeClr val="bg1"/>
                </a:solidFill>
                <a:latin typeface="Arial"/>
                <a:cs typeface="Arial"/>
              </a:defRPr>
            </a:lvl1pPr>
            <a:lvl2pPr marL="115995" indent="0">
              <a:buFontTx/>
              <a:buNone/>
              <a:defRPr sz="1031"/>
            </a:lvl2pPr>
          </a:lstStyle>
          <a:p>
            <a:pPr lvl="0"/>
            <a:r>
              <a:rPr lang="en-US" dirty="0"/>
              <a:t>Click to Type</a:t>
            </a:r>
          </a:p>
        </p:txBody>
      </p:sp>
      <p:sp>
        <p:nvSpPr>
          <p:cNvPr id="26" name="Text Placeholder 5"/>
          <p:cNvSpPr>
            <a:spLocks noGrp="1"/>
          </p:cNvSpPr>
          <p:nvPr>
            <p:ph type="body" sz="quarter" idx="33" hasCustomPrompt="1"/>
          </p:nvPr>
        </p:nvSpPr>
        <p:spPr>
          <a:xfrm>
            <a:off x="228600" y="4758267"/>
            <a:ext cx="1600200" cy="1417320"/>
          </a:xfrm>
          <a:prstGeom prst="rect">
            <a:avLst/>
          </a:prstGeom>
          <a:solidFill>
            <a:schemeClr val="tx1"/>
          </a:solidFill>
          <a:ln w="12700">
            <a:solidFill>
              <a:schemeClr val="tx1"/>
            </a:solidFill>
          </a:ln>
        </p:spPr>
        <p:txBody>
          <a:bodyPr lIns="192611" rIns="96304" anchor="ctr">
            <a:noAutofit/>
          </a:bodyPr>
          <a:lstStyle>
            <a:lvl1pPr marL="117375" marR="0" indent="-117375" algn="l" defTabSz="902892" rtl="0" eaLnBrk="1" fontAlgn="auto" latinLnBrk="0" hangingPunct="1">
              <a:lnSpc>
                <a:spcPct val="100000"/>
              </a:lnSpc>
              <a:spcBef>
                <a:spcPct val="20000"/>
              </a:spcBef>
              <a:spcAft>
                <a:spcPts val="0"/>
              </a:spcAft>
              <a:buClr>
                <a:srgbClr val="C0C0C0"/>
              </a:buClr>
              <a:buSzTx/>
              <a:buFont typeface="Wingdings 2" pitchFamily="18" charset="2"/>
              <a:buNone/>
              <a:tabLst/>
              <a:defRPr sz="1125" b="1" cap="all" baseline="0">
                <a:solidFill>
                  <a:schemeClr val="bg1"/>
                </a:solidFill>
                <a:latin typeface="Arial"/>
                <a:cs typeface="Arial"/>
              </a:defRPr>
            </a:lvl1pPr>
            <a:lvl2pPr marL="115995" indent="0">
              <a:buFontTx/>
              <a:buNone/>
              <a:defRPr sz="1031"/>
            </a:lvl2pPr>
          </a:lstStyle>
          <a:p>
            <a:pPr lvl="0"/>
            <a:r>
              <a:rPr lang="en-US" dirty="0"/>
              <a:t>Click to Type</a:t>
            </a:r>
          </a:p>
        </p:txBody>
      </p:sp>
      <p:sp>
        <p:nvSpPr>
          <p:cNvPr id="32" name="Text Placeholder 5"/>
          <p:cNvSpPr>
            <a:spLocks noGrp="1"/>
          </p:cNvSpPr>
          <p:nvPr>
            <p:ph type="body" sz="quarter" idx="30" hasCustomPrompt="1"/>
          </p:nvPr>
        </p:nvSpPr>
        <p:spPr>
          <a:xfrm>
            <a:off x="1828799" y="1597025"/>
            <a:ext cx="5029200" cy="1417320"/>
          </a:xfrm>
          <a:prstGeom prst="homePlate">
            <a:avLst>
              <a:gd name="adj" fmla="val 25111"/>
            </a:avLst>
          </a:prstGeom>
          <a:solidFill>
            <a:schemeClr val="bg1"/>
          </a:solidFill>
          <a:ln w="12700">
            <a:solidFill>
              <a:schemeClr val="tx1"/>
            </a:solidFill>
          </a:ln>
        </p:spPr>
        <p:txBody>
          <a:bodyPr lIns="192611" rIns="481541" bIns="96304" anchor="ctr">
            <a:noAutofit/>
          </a:bodyPr>
          <a:lstStyle>
            <a:lvl1pPr marL="162518" marR="0" indent="-162518" algn="l" defTabSz="902892" rtl="0" eaLnBrk="1" fontAlgn="auto" latinLnBrk="0" hangingPunct="1">
              <a:lnSpc>
                <a:spcPct val="100000"/>
              </a:lnSpc>
              <a:spcBef>
                <a:spcPts val="0"/>
              </a:spcBef>
              <a:spcAft>
                <a:spcPts val="594"/>
              </a:spcAft>
              <a:buClr>
                <a:schemeClr val="accent1"/>
              </a:buClr>
              <a:buSzTx/>
              <a:buFont typeface="Wingdings 2" pitchFamily="18" charset="2"/>
              <a:buNone/>
              <a:tabLst/>
              <a:defRPr sz="1219" baseline="0"/>
            </a:lvl1pPr>
            <a:lvl2pPr marL="225727" indent="-225727">
              <a:spcBef>
                <a:spcPts val="0"/>
              </a:spcBef>
              <a:spcAft>
                <a:spcPts val="594"/>
              </a:spcAft>
              <a:buClrTx/>
              <a:buFont typeface="Lucida Grande"/>
              <a:buChar char="—"/>
              <a:tabLst/>
              <a:defRPr sz="1219" baseline="0"/>
            </a:lvl2pPr>
            <a:lvl3pPr marL="343287" indent="-117564">
              <a:spcBef>
                <a:spcPts val="0"/>
              </a:spcBef>
              <a:spcAft>
                <a:spcPts val="594"/>
              </a:spcAft>
              <a:buClrTx/>
              <a:buFont typeface="Arial"/>
              <a:buChar char="•"/>
              <a:defRPr sz="1219" baseline="0"/>
            </a:lvl3pPr>
            <a:lvl4pPr marL="595916" indent="-162518">
              <a:buClr>
                <a:srgbClr val="B01C2E"/>
              </a:buClr>
              <a:buFont typeface="Arial" pitchFamily="34" charset="0"/>
              <a:buChar char="–"/>
              <a:defRPr sz="1219"/>
            </a:lvl4pPr>
            <a:lvl5pPr marL="758427" indent="-162518">
              <a:buClr>
                <a:srgbClr val="B01C2E"/>
              </a:buClr>
              <a:buFont typeface="Arial" pitchFamily="34" charset="0"/>
              <a:buChar char="–"/>
              <a:defRPr sz="1219"/>
            </a:lvl5pPr>
            <a:lvl6pPr marL="902892" indent="-162518">
              <a:buClr>
                <a:srgbClr val="B01C2E"/>
              </a:buClr>
              <a:buFont typeface="Arial" pitchFamily="34" charset="0"/>
              <a:buChar char="–"/>
              <a:defRPr sz="1219"/>
            </a:lvl6pPr>
          </a:lstStyle>
          <a:p>
            <a:pPr lvl="0"/>
            <a:r>
              <a:rPr lang="en-US" dirty="0"/>
              <a:t>Level 1</a:t>
            </a:r>
          </a:p>
          <a:p>
            <a:pPr lvl="1"/>
            <a:r>
              <a:rPr lang="en-US" sz="1219" dirty="0"/>
              <a:t>Level 2</a:t>
            </a:r>
          </a:p>
          <a:p>
            <a:pPr lvl="2"/>
            <a:r>
              <a:rPr lang="en-US" sz="1219" dirty="0"/>
              <a:t>Level 3</a:t>
            </a:r>
          </a:p>
        </p:txBody>
      </p:sp>
      <p:sp>
        <p:nvSpPr>
          <p:cNvPr id="33" name="Text Placeholder 5"/>
          <p:cNvSpPr>
            <a:spLocks noGrp="1"/>
          </p:cNvSpPr>
          <p:nvPr>
            <p:ph type="body" sz="quarter" idx="34" hasCustomPrompt="1"/>
          </p:nvPr>
        </p:nvSpPr>
        <p:spPr>
          <a:xfrm>
            <a:off x="1828799" y="3177646"/>
            <a:ext cx="5029200" cy="1417320"/>
          </a:xfrm>
          <a:prstGeom prst="homePlate">
            <a:avLst>
              <a:gd name="adj" fmla="val 25111"/>
            </a:avLst>
          </a:prstGeom>
          <a:solidFill>
            <a:schemeClr val="bg1"/>
          </a:solidFill>
          <a:ln w="12700">
            <a:solidFill>
              <a:schemeClr val="tx1"/>
            </a:solidFill>
          </a:ln>
        </p:spPr>
        <p:txBody>
          <a:bodyPr lIns="192611" rIns="481541" bIns="96304" anchor="ctr">
            <a:noAutofit/>
          </a:bodyPr>
          <a:lstStyle>
            <a:lvl1pPr marL="162518" marR="0" indent="-162518" algn="l" defTabSz="902892" rtl="0" eaLnBrk="1" fontAlgn="auto" latinLnBrk="0" hangingPunct="1">
              <a:lnSpc>
                <a:spcPct val="100000"/>
              </a:lnSpc>
              <a:spcBef>
                <a:spcPts val="0"/>
              </a:spcBef>
              <a:spcAft>
                <a:spcPts val="594"/>
              </a:spcAft>
              <a:buClr>
                <a:schemeClr val="accent1"/>
              </a:buClr>
              <a:buSzTx/>
              <a:buFont typeface="Wingdings 2" pitchFamily="18" charset="2"/>
              <a:buNone/>
              <a:tabLst/>
              <a:defRPr sz="1219" baseline="0"/>
            </a:lvl1pPr>
            <a:lvl2pPr marL="225727" indent="-225727">
              <a:spcBef>
                <a:spcPts val="0"/>
              </a:spcBef>
              <a:spcAft>
                <a:spcPts val="594"/>
              </a:spcAft>
              <a:buClrTx/>
              <a:buFont typeface="Lucida Grande"/>
              <a:buChar char="—"/>
              <a:tabLst/>
              <a:defRPr sz="1219" baseline="0"/>
            </a:lvl2pPr>
            <a:lvl3pPr marL="343287" indent="-117564">
              <a:spcBef>
                <a:spcPts val="0"/>
              </a:spcBef>
              <a:spcAft>
                <a:spcPts val="594"/>
              </a:spcAft>
              <a:buClrTx/>
              <a:buFont typeface="Arial"/>
              <a:buChar char="•"/>
              <a:defRPr sz="1219" baseline="0"/>
            </a:lvl3pPr>
            <a:lvl4pPr marL="595916" indent="-162518">
              <a:buClr>
                <a:srgbClr val="B01C2E"/>
              </a:buClr>
              <a:buFont typeface="Arial" pitchFamily="34" charset="0"/>
              <a:buChar char="–"/>
              <a:defRPr sz="1219"/>
            </a:lvl4pPr>
            <a:lvl5pPr marL="758427" indent="-162518">
              <a:buClr>
                <a:srgbClr val="B01C2E"/>
              </a:buClr>
              <a:buFont typeface="Arial" pitchFamily="34" charset="0"/>
              <a:buChar char="–"/>
              <a:defRPr sz="1219"/>
            </a:lvl5pPr>
            <a:lvl6pPr marL="902892" indent="-162518">
              <a:buClr>
                <a:srgbClr val="B01C2E"/>
              </a:buClr>
              <a:buFont typeface="Arial" pitchFamily="34" charset="0"/>
              <a:buChar char="–"/>
              <a:defRPr sz="1219"/>
            </a:lvl6pPr>
          </a:lstStyle>
          <a:p>
            <a:pPr lvl="0"/>
            <a:r>
              <a:rPr lang="en-US" dirty="0"/>
              <a:t>Level 1</a:t>
            </a:r>
          </a:p>
          <a:p>
            <a:pPr lvl="1"/>
            <a:r>
              <a:rPr lang="en-US" sz="1219" dirty="0"/>
              <a:t>Level 2</a:t>
            </a:r>
          </a:p>
          <a:p>
            <a:pPr lvl="2"/>
            <a:r>
              <a:rPr lang="en-US" sz="1219" dirty="0"/>
              <a:t>Level 3</a:t>
            </a:r>
          </a:p>
        </p:txBody>
      </p:sp>
      <p:sp>
        <p:nvSpPr>
          <p:cNvPr id="34" name="Text Placeholder 5"/>
          <p:cNvSpPr>
            <a:spLocks noGrp="1"/>
          </p:cNvSpPr>
          <p:nvPr>
            <p:ph type="body" sz="quarter" idx="35" hasCustomPrompt="1"/>
          </p:nvPr>
        </p:nvSpPr>
        <p:spPr>
          <a:xfrm>
            <a:off x="1828799" y="4758267"/>
            <a:ext cx="5029200" cy="1417320"/>
          </a:xfrm>
          <a:prstGeom prst="homePlate">
            <a:avLst>
              <a:gd name="adj" fmla="val 25111"/>
            </a:avLst>
          </a:prstGeom>
          <a:solidFill>
            <a:schemeClr val="bg1"/>
          </a:solidFill>
          <a:ln w="12700">
            <a:solidFill>
              <a:schemeClr val="tx1"/>
            </a:solidFill>
          </a:ln>
        </p:spPr>
        <p:txBody>
          <a:bodyPr lIns="192611" rIns="481541" bIns="96304" anchor="ctr">
            <a:noAutofit/>
          </a:bodyPr>
          <a:lstStyle>
            <a:lvl1pPr marL="162518" marR="0" indent="-162518" algn="l" defTabSz="902892" rtl="0" eaLnBrk="1" fontAlgn="auto" latinLnBrk="0" hangingPunct="1">
              <a:lnSpc>
                <a:spcPct val="100000"/>
              </a:lnSpc>
              <a:spcBef>
                <a:spcPts val="0"/>
              </a:spcBef>
              <a:spcAft>
                <a:spcPts val="594"/>
              </a:spcAft>
              <a:buClr>
                <a:schemeClr val="accent1"/>
              </a:buClr>
              <a:buSzTx/>
              <a:buFont typeface="Wingdings 2" pitchFamily="18" charset="2"/>
              <a:buNone/>
              <a:tabLst/>
              <a:defRPr sz="1219" baseline="0"/>
            </a:lvl1pPr>
            <a:lvl2pPr marL="225727" indent="-225727">
              <a:spcBef>
                <a:spcPts val="0"/>
              </a:spcBef>
              <a:spcAft>
                <a:spcPts val="594"/>
              </a:spcAft>
              <a:buClrTx/>
              <a:buFont typeface="Lucida Grande"/>
              <a:buChar char="—"/>
              <a:tabLst/>
              <a:defRPr sz="1219" baseline="0"/>
            </a:lvl2pPr>
            <a:lvl3pPr marL="343287" indent="-117564">
              <a:spcBef>
                <a:spcPts val="0"/>
              </a:spcBef>
              <a:spcAft>
                <a:spcPts val="594"/>
              </a:spcAft>
              <a:buClrTx/>
              <a:buFont typeface="Arial"/>
              <a:buChar char="•"/>
              <a:defRPr sz="1219" baseline="0"/>
            </a:lvl3pPr>
            <a:lvl4pPr marL="595916" indent="-162518">
              <a:buClr>
                <a:srgbClr val="B01C2E"/>
              </a:buClr>
              <a:buFont typeface="Arial" pitchFamily="34" charset="0"/>
              <a:buChar char="–"/>
              <a:defRPr sz="1219"/>
            </a:lvl4pPr>
            <a:lvl5pPr marL="758427" indent="-162518">
              <a:buClr>
                <a:srgbClr val="B01C2E"/>
              </a:buClr>
              <a:buFont typeface="Arial" pitchFamily="34" charset="0"/>
              <a:buChar char="–"/>
              <a:defRPr sz="1219"/>
            </a:lvl5pPr>
            <a:lvl6pPr marL="902892" indent="-162518">
              <a:buClr>
                <a:srgbClr val="B01C2E"/>
              </a:buClr>
              <a:buFont typeface="Arial" pitchFamily="34" charset="0"/>
              <a:buChar char="–"/>
              <a:defRPr sz="1219"/>
            </a:lvl6pPr>
          </a:lstStyle>
          <a:p>
            <a:pPr lvl="0"/>
            <a:r>
              <a:rPr lang="en-US" dirty="0"/>
              <a:t>Level 1</a:t>
            </a:r>
          </a:p>
          <a:p>
            <a:pPr lvl="1"/>
            <a:r>
              <a:rPr lang="en-US" sz="1219" dirty="0"/>
              <a:t>Level 2</a:t>
            </a:r>
          </a:p>
          <a:p>
            <a:pPr lvl="2"/>
            <a:r>
              <a:rPr lang="en-US" sz="1219" dirty="0"/>
              <a:t>Level 3</a:t>
            </a:r>
          </a:p>
        </p:txBody>
      </p:sp>
    </p:spTree>
    <p:extLst>
      <p:ext uri="{BB962C8B-B14F-4D97-AF65-F5344CB8AC3E}">
        <p14:creationId xmlns:p14="http://schemas.microsoft.com/office/powerpoint/2010/main" val="5041728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0" y="3131708"/>
            <a:ext cx="8685213" cy="1730050"/>
          </a:xfrm>
          <a:prstGeom prst="rightArrow">
            <a:avLst/>
          </a:prstGeom>
          <a:gradFill flip="none" rotWithShape="1">
            <a:gsLst>
              <a:gs pos="0">
                <a:schemeClr val="accent6"/>
              </a:gs>
              <a:gs pos="100000">
                <a:schemeClr val="accent6">
                  <a:lumMod val="20000"/>
                  <a:lumOff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548683"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215220" y="1971710"/>
            <a:ext cx="3353971" cy="4200490"/>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48683" y="1612238"/>
            <a:ext cx="3353971"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216475" y="1612238"/>
            <a:ext cx="3353971"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03921173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G Confl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
        <p:nvSpPr>
          <p:cNvPr id="12" name="Text Placeholder 17"/>
          <p:cNvSpPr>
            <a:spLocks noGrp="1"/>
          </p:cNvSpPr>
          <p:nvPr>
            <p:ph type="body" sz="quarter" idx="21" hasCustomPrompt="1"/>
          </p:nvPr>
        </p:nvSpPr>
        <p:spPr>
          <a:xfrm>
            <a:off x="228600" y="1597025"/>
            <a:ext cx="3383844" cy="457200"/>
          </a:xfrm>
          <a:prstGeom prst="rect">
            <a:avLst/>
          </a:prstGeom>
          <a:solidFill>
            <a:schemeClr val="tx1"/>
          </a:solidFill>
          <a:ln w="12700">
            <a:solidFill>
              <a:schemeClr val="tx1"/>
            </a:solidFill>
          </a:ln>
        </p:spPr>
        <p:txBody>
          <a:bodyPr anchor="ctr"/>
          <a:lstStyle>
            <a:lvl1pPr algn="ctr">
              <a:buNone/>
              <a:defRPr sz="1219" b="1" cap="all" baseline="0">
                <a:solidFill>
                  <a:schemeClr val="bg1"/>
                </a:solidFill>
                <a:latin typeface="Arial"/>
                <a:cs typeface="Arial"/>
              </a:defRPr>
            </a:lvl1pPr>
          </a:lstStyle>
          <a:p>
            <a:pPr lvl="0"/>
            <a:r>
              <a:rPr lang="en-US" dirty="0"/>
              <a:t>Click to Type</a:t>
            </a:r>
          </a:p>
        </p:txBody>
      </p:sp>
      <p:sp>
        <p:nvSpPr>
          <p:cNvPr id="14" name="Text Placeholder 17"/>
          <p:cNvSpPr>
            <a:spLocks noGrp="1"/>
          </p:cNvSpPr>
          <p:nvPr>
            <p:ph type="body" sz="quarter" idx="23" hasCustomPrompt="1"/>
          </p:nvPr>
        </p:nvSpPr>
        <p:spPr>
          <a:xfrm>
            <a:off x="5526263" y="1597025"/>
            <a:ext cx="3383280" cy="457200"/>
          </a:xfrm>
          <a:prstGeom prst="rect">
            <a:avLst/>
          </a:prstGeom>
          <a:solidFill>
            <a:schemeClr val="tx1"/>
          </a:solidFill>
          <a:ln w="12700">
            <a:solidFill>
              <a:schemeClr val="tx1"/>
            </a:solidFill>
          </a:ln>
        </p:spPr>
        <p:txBody>
          <a:bodyPr anchor="ctr">
            <a:noAutofit/>
          </a:bodyPr>
          <a:lstStyle>
            <a:lvl1pPr algn="ctr">
              <a:buNone/>
              <a:defRPr sz="1219" b="1" cap="all" baseline="0">
                <a:solidFill>
                  <a:schemeClr val="bg1"/>
                </a:solidFill>
                <a:latin typeface="Arial"/>
                <a:cs typeface="Arial"/>
              </a:defRPr>
            </a:lvl1pPr>
          </a:lstStyle>
          <a:p>
            <a:pPr lvl="0"/>
            <a:r>
              <a:rPr lang="en-US" dirty="0"/>
              <a:t>Click to Type</a:t>
            </a:r>
          </a:p>
        </p:txBody>
      </p:sp>
      <p:sp>
        <p:nvSpPr>
          <p:cNvPr id="15" name="Freeform 7"/>
          <p:cNvSpPr>
            <a:spLocks/>
          </p:cNvSpPr>
          <p:nvPr userDrawn="1"/>
        </p:nvSpPr>
        <p:spPr bwMode="auto">
          <a:xfrm>
            <a:off x="4394463" y="2971805"/>
            <a:ext cx="526534" cy="1963948"/>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6"/>
          </a:solidFill>
          <a:ln w="6350" cap="flat" cmpd="sng">
            <a:noFill/>
            <a:prstDash val="solid"/>
            <a:round/>
            <a:headEnd/>
            <a:tailEnd/>
          </a:ln>
          <a:effectLst/>
        </p:spPr>
        <p:txBody>
          <a:bodyPr lIns="71095" tIns="71095" rIns="71095" bIns="71095" anchor="ctr"/>
          <a:lstStyle/>
          <a:p>
            <a:pPr defTabSz="902892"/>
            <a:endParaRPr lang="en-US" sz="1781">
              <a:solidFill>
                <a:prstClr val="black"/>
              </a:solidFill>
            </a:endParaRPr>
          </a:p>
        </p:txBody>
      </p:sp>
      <p:sp>
        <p:nvSpPr>
          <p:cNvPr id="16" name="Content Placeholder 10"/>
          <p:cNvSpPr>
            <a:spLocks noGrp="1"/>
          </p:cNvSpPr>
          <p:nvPr>
            <p:ph sz="quarter" idx="20" hasCustomPrompt="1"/>
          </p:nvPr>
        </p:nvSpPr>
        <p:spPr bwMode="auto">
          <a:xfrm>
            <a:off x="228600" y="2053519"/>
            <a:ext cx="3657600" cy="4114800"/>
          </a:xfrm>
          <a:prstGeom prst="homePlate">
            <a:avLst>
              <a:gd name="adj" fmla="val 7533"/>
            </a:avLst>
          </a:prstGeom>
          <a:solidFill>
            <a:schemeClr val="bg1"/>
          </a:solidFill>
          <a:ln w="12700">
            <a:solidFill>
              <a:schemeClr val="tx1"/>
            </a:solidFill>
          </a:ln>
        </p:spPr>
        <p:txBody>
          <a:bodyPr lIns="192611" tIns="96304" rIns="385232">
            <a:noAutofit/>
          </a:bodyPr>
          <a:lstStyle>
            <a:lvl1pPr marL="0" indent="0">
              <a:spcBef>
                <a:spcPts val="0"/>
              </a:spcBef>
              <a:buClr>
                <a:schemeClr val="tx1"/>
              </a:buClr>
              <a:buFont typeface="Wingdings" charset="2"/>
              <a:buNone/>
              <a:defRPr sz="1406"/>
            </a:lvl1pPr>
            <a:lvl2pPr marL="285286" indent="-285286">
              <a:spcBef>
                <a:spcPts val="0"/>
              </a:spcBef>
              <a:buClrTx/>
              <a:buFont typeface="Lucida Grande"/>
              <a:buChar char="—"/>
              <a:tabLst/>
              <a:defRPr sz="1406"/>
            </a:lvl2pPr>
            <a:lvl3pPr marL="453012" indent="-167726">
              <a:spcBef>
                <a:spcPts val="0"/>
              </a:spcBef>
              <a:buClrTx/>
              <a:buFont typeface="Arial"/>
              <a:buChar char="•"/>
              <a:defRPr sz="1219"/>
            </a:lvl3pPr>
            <a:lvl4pPr marL="620738" indent="-167726">
              <a:spcBef>
                <a:spcPts val="0"/>
              </a:spcBef>
              <a:buClrTx/>
              <a:buFont typeface="Arial"/>
              <a:buChar char="•"/>
              <a:defRPr sz="1219"/>
            </a:lvl4pPr>
            <a:lvl5pPr marL="786918" indent="-166157">
              <a:spcBef>
                <a:spcPts val="0"/>
              </a:spcBef>
              <a:buClr>
                <a:schemeClr val="tx1"/>
              </a:buClr>
              <a:buFont typeface="Arial"/>
              <a:buChar char="•"/>
              <a:defRPr sz="1219"/>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0"/>
          <p:cNvSpPr>
            <a:spLocks noGrp="1"/>
          </p:cNvSpPr>
          <p:nvPr>
            <p:ph sz="quarter" idx="24" hasCustomPrompt="1"/>
          </p:nvPr>
        </p:nvSpPr>
        <p:spPr>
          <a:xfrm flipH="1">
            <a:off x="5251943" y="2053519"/>
            <a:ext cx="3657600" cy="4114800"/>
          </a:xfrm>
          <a:prstGeom prst="homePlate">
            <a:avLst>
              <a:gd name="adj" fmla="val 7343"/>
            </a:avLst>
          </a:prstGeom>
          <a:solidFill>
            <a:schemeClr val="bg1"/>
          </a:solidFill>
          <a:ln w="12700">
            <a:solidFill>
              <a:schemeClr val="tx1"/>
            </a:solidFill>
          </a:ln>
        </p:spPr>
        <p:txBody>
          <a:bodyPr lIns="385232" tIns="96304" rIns="192611">
            <a:noAutofit/>
          </a:bodyPr>
          <a:lstStyle>
            <a:lvl1pPr marL="0" indent="0">
              <a:spcBef>
                <a:spcPts val="0"/>
              </a:spcBef>
              <a:buClr>
                <a:schemeClr val="tx1"/>
              </a:buClr>
              <a:buFont typeface="Lucida Grande"/>
              <a:buNone/>
              <a:defRPr sz="1406"/>
            </a:lvl1pPr>
            <a:lvl2pPr marL="285286" indent="-285286">
              <a:spcBef>
                <a:spcPts val="0"/>
              </a:spcBef>
              <a:buClr>
                <a:schemeClr val="tx1"/>
              </a:buClr>
              <a:buFont typeface="Lucida Grande"/>
              <a:buChar char="—"/>
              <a:tabLst/>
              <a:defRPr sz="1406"/>
            </a:lvl2pPr>
            <a:lvl3pPr marL="453012" indent="-167726">
              <a:spcBef>
                <a:spcPts val="0"/>
              </a:spcBef>
              <a:buClr>
                <a:schemeClr val="tx1"/>
              </a:buClr>
              <a:buFont typeface="Arial"/>
              <a:buChar char="•"/>
              <a:tabLst/>
              <a:defRPr sz="1219"/>
            </a:lvl3pPr>
            <a:lvl4pPr marL="620738" indent="-167726">
              <a:spcBef>
                <a:spcPts val="0"/>
              </a:spcBef>
              <a:buClr>
                <a:schemeClr val="tx1"/>
              </a:buClr>
              <a:buFont typeface="Arial"/>
              <a:buChar char="•"/>
              <a:defRPr sz="1219"/>
            </a:lvl4pPr>
            <a:lvl5pPr marL="786918" indent="-166157">
              <a:spcBef>
                <a:spcPts val="0"/>
              </a:spcBef>
              <a:buClr>
                <a:schemeClr val="tx1"/>
              </a:buClr>
              <a:buFont typeface="Arial"/>
              <a:buChar char="•"/>
              <a:tabLst/>
              <a:defRPr sz="1219"/>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31846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8" y="1600201"/>
            <a:ext cx="2943225" cy="4572000"/>
          </a:xfrm>
          <a:ln w="12700">
            <a:solidFill>
              <a:schemeClr val="tx1"/>
            </a:solidFill>
          </a:ln>
        </p:spPr>
        <p:txBody>
          <a:bodyPr lIns="192611" tIns="192611" rIns="866782" bIns="192611"/>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8"/>
          <p:cNvSpPr>
            <a:spLocks noGrp="1"/>
          </p:cNvSpPr>
          <p:nvPr>
            <p:ph type="body" sz="quarter" idx="38"/>
          </p:nvPr>
        </p:nvSpPr>
        <p:spPr>
          <a:xfrm>
            <a:off x="5964888" y="1600201"/>
            <a:ext cx="2943225" cy="4572000"/>
          </a:xfrm>
          <a:ln w="12700">
            <a:solidFill>
              <a:schemeClr val="tx1"/>
            </a:solidFill>
          </a:ln>
        </p:spPr>
        <p:txBody>
          <a:bodyPr lIns="866782" tIns="192611" rIns="192611" bIns="192611"/>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Confidential Treatment Requested</a:t>
            </a:r>
            <a:endParaRPr lang="en-US" dirty="0"/>
          </a:p>
        </p:txBody>
      </p:sp>
      <p:sp>
        <p:nvSpPr>
          <p:cNvPr id="6" name="Text Placeholder 23"/>
          <p:cNvSpPr>
            <a:spLocks noGrp="1"/>
          </p:cNvSpPr>
          <p:nvPr>
            <p:ph type="body" sz="quarter" idx="36"/>
          </p:nvPr>
        </p:nvSpPr>
        <p:spPr>
          <a:xfrm>
            <a:off x="2698115" y="1783428"/>
            <a:ext cx="3931920" cy="548633"/>
          </a:xfrm>
          <a:prstGeom prst="homePlate">
            <a:avLst>
              <a:gd name="adj" fmla="val 16207"/>
            </a:avLst>
          </a:prstGeom>
          <a:solidFill>
            <a:srgbClr val="D7F0FA"/>
          </a:solidFill>
          <a:ln>
            <a:solidFill>
              <a:schemeClr val="tx1"/>
            </a:solidFill>
          </a:ln>
        </p:spPr>
        <p:txBody>
          <a:bodyPr anchor="ctr">
            <a:normAutofit/>
          </a:bodyPr>
          <a:lstStyle>
            <a:lvl1pPr marL="175559" indent="0">
              <a:spcBef>
                <a:spcPts val="0"/>
              </a:spcBef>
              <a:buNone/>
              <a:defRPr sz="1406" b="1"/>
            </a:lvl1pPr>
          </a:lstStyle>
          <a:p>
            <a:pPr lvl="0"/>
            <a:endParaRPr lang="en-US" dirty="0"/>
          </a:p>
        </p:txBody>
      </p:sp>
      <p:sp>
        <p:nvSpPr>
          <p:cNvPr id="7" name="Text Placeholder 23"/>
          <p:cNvSpPr>
            <a:spLocks noGrp="1"/>
          </p:cNvSpPr>
          <p:nvPr>
            <p:ph type="body" sz="quarter" idx="21"/>
          </p:nvPr>
        </p:nvSpPr>
        <p:spPr>
          <a:xfrm>
            <a:off x="2667000" y="2514901"/>
            <a:ext cx="3931920" cy="548633"/>
          </a:xfrm>
          <a:prstGeom prst="homePlate">
            <a:avLst>
              <a:gd name="adj" fmla="val 16207"/>
            </a:avLst>
          </a:prstGeom>
          <a:solidFill>
            <a:srgbClr val="D7F0FA"/>
          </a:solidFill>
          <a:ln>
            <a:solidFill>
              <a:schemeClr val="tx1"/>
            </a:solidFill>
          </a:ln>
        </p:spPr>
        <p:txBody>
          <a:bodyPr anchor="ctr">
            <a:normAutofit/>
          </a:bodyPr>
          <a:lstStyle>
            <a:lvl1pPr marL="175559" indent="0">
              <a:spcBef>
                <a:spcPts val="0"/>
              </a:spcBef>
              <a:buNone/>
              <a:defRPr sz="1406" b="1"/>
            </a:lvl1pPr>
          </a:lstStyle>
          <a:p>
            <a:pPr lvl="0"/>
            <a:endParaRPr lang="en-US" dirty="0"/>
          </a:p>
        </p:txBody>
      </p:sp>
      <p:sp>
        <p:nvSpPr>
          <p:cNvPr id="8" name="Text Placeholder 23"/>
          <p:cNvSpPr>
            <a:spLocks noGrp="1"/>
          </p:cNvSpPr>
          <p:nvPr>
            <p:ph type="body" sz="quarter" idx="22"/>
          </p:nvPr>
        </p:nvSpPr>
        <p:spPr>
          <a:xfrm>
            <a:off x="2667000" y="3246351"/>
            <a:ext cx="3931920" cy="548633"/>
          </a:xfrm>
          <a:prstGeom prst="homePlate">
            <a:avLst>
              <a:gd name="adj" fmla="val 16207"/>
            </a:avLst>
          </a:prstGeom>
          <a:solidFill>
            <a:srgbClr val="D7F0FA"/>
          </a:solidFill>
          <a:ln>
            <a:solidFill>
              <a:schemeClr val="tx1"/>
            </a:solidFill>
          </a:ln>
        </p:spPr>
        <p:txBody>
          <a:bodyPr anchor="ctr">
            <a:normAutofit/>
          </a:bodyPr>
          <a:lstStyle>
            <a:lvl1pPr marL="175559" indent="0">
              <a:spcBef>
                <a:spcPts val="0"/>
              </a:spcBef>
              <a:buNone/>
              <a:defRPr sz="1406" b="1"/>
            </a:lvl1pPr>
          </a:lstStyle>
          <a:p>
            <a:pPr lvl="0"/>
            <a:endParaRPr lang="en-US" dirty="0"/>
          </a:p>
        </p:txBody>
      </p:sp>
      <p:sp>
        <p:nvSpPr>
          <p:cNvPr id="9" name="Text Placeholder 23"/>
          <p:cNvSpPr>
            <a:spLocks noGrp="1"/>
          </p:cNvSpPr>
          <p:nvPr>
            <p:ph type="body" sz="quarter" idx="23"/>
          </p:nvPr>
        </p:nvSpPr>
        <p:spPr>
          <a:xfrm>
            <a:off x="2667000" y="3977801"/>
            <a:ext cx="3931920" cy="548633"/>
          </a:xfrm>
          <a:prstGeom prst="homePlate">
            <a:avLst>
              <a:gd name="adj" fmla="val 16207"/>
            </a:avLst>
          </a:prstGeom>
          <a:solidFill>
            <a:srgbClr val="D7F0FA"/>
          </a:solidFill>
          <a:ln>
            <a:solidFill>
              <a:schemeClr val="tx1"/>
            </a:solidFill>
          </a:ln>
        </p:spPr>
        <p:txBody>
          <a:bodyPr anchor="ctr">
            <a:normAutofit/>
          </a:bodyPr>
          <a:lstStyle>
            <a:lvl1pPr marL="175559" indent="0">
              <a:spcBef>
                <a:spcPts val="0"/>
              </a:spcBef>
              <a:buNone/>
              <a:defRPr sz="1406" b="1"/>
            </a:lvl1pPr>
          </a:lstStyle>
          <a:p>
            <a:pPr lvl="0"/>
            <a:endParaRPr lang="en-US" dirty="0"/>
          </a:p>
        </p:txBody>
      </p:sp>
      <p:sp>
        <p:nvSpPr>
          <p:cNvPr id="10" name="Text Placeholder 23"/>
          <p:cNvSpPr>
            <a:spLocks noGrp="1"/>
          </p:cNvSpPr>
          <p:nvPr>
            <p:ph type="body" sz="quarter" idx="24"/>
          </p:nvPr>
        </p:nvSpPr>
        <p:spPr>
          <a:xfrm>
            <a:off x="2667000" y="4709251"/>
            <a:ext cx="3931920" cy="548633"/>
          </a:xfrm>
          <a:prstGeom prst="homePlate">
            <a:avLst>
              <a:gd name="adj" fmla="val 16207"/>
            </a:avLst>
          </a:prstGeom>
          <a:solidFill>
            <a:srgbClr val="D7F0FA"/>
          </a:solidFill>
          <a:ln>
            <a:solidFill>
              <a:schemeClr val="tx1"/>
            </a:solidFill>
          </a:ln>
        </p:spPr>
        <p:txBody>
          <a:bodyPr anchor="ctr">
            <a:normAutofit/>
          </a:bodyPr>
          <a:lstStyle>
            <a:lvl1pPr marL="175559" indent="0">
              <a:spcBef>
                <a:spcPts val="0"/>
              </a:spcBef>
              <a:buNone/>
              <a:defRPr sz="1406" b="1"/>
            </a:lvl1pPr>
          </a:lstStyle>
          <a:p>
            <a:pPr lvl="0"/>
            <a:endParaRPr lang="en-US" dirty="0"/>
          </a:p>
        </p:txBody>
      </p:sp>
      <p:sp>
        <p:nvSpPr>
          <p:cNvPr id="11" name="Text Placeholder 23"/>
          <p:cNvSpPr>
            <a:spLocks noGrp="1"/>
          </p:cNvSpPr>
          <p:nvPr>
            <p:ph type="body" sz="quarter" idx="25"/>
          </p:nvPr>
        </p:nvSpPr>
        <p:spPr>
          <a:xfrm>
            <a:off x="2667000" y="5440658"/>
            <a:ext cx="3931920" cy="548634"/>
          </a:xfrm>
          <a:prstGeom prst="homePlate">
            <a:avLst>
              <a:gd name="adj" fmla="val 16207"/>
            </a:avLst>
          </a:prstGeom>
          <a:solidFill>
            <a:srgbClr val="D7F0FA"/>
          </a:solidFill>
          <a:ln>
            <a:solidFill>
              <a:schemeClr val="tx1"/>
            </a:solidFill>
          </a:ln>
        </p:spPr>
        <p:txBody>
          <a:bodyPr anchor="ctr">
            <a:normAutofit/>
          </a:bodyPr>
          <a:lstStyle>
            <a:lvl1pPr marL="175559" indent="0">
              <a:spcBef>
                <a:spcPts val="0"/>
              </a:spcBef>
              <a:buNone/>
              <a:defRPr sz="1406" b="1"/>
            </a:lvl1pPr>
          </a:lstStyle>
          <a:p>
            <a:pPr lvl="0"/>
            <a:endParaRPr lang="en-US" dirty="0"/>
          </a:p>
        </p:txBody>
      </p:sp>
      <p:sp>
        <p:nvSpPr>
          <p:cNvPr id="12" name="Text Placeholder 22"/>
          <p:cNvSpPr>
            <a:spLocks noGrp="1"/>
          </p:cNvSpPr>
          <p:nvPr>
            <p:ph type="body" sz="quarter" idx="29" hasCustomPrompt="1"/>
          </p:nvPr>
        </p:nvSpPr>
        <p:spPr>
          <a:xfrm>
            <a:off x="2514600" y="192741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1</a:t>
            </a:r>
          </a:p>
        </p:txBody>
      </p:sp>
      <p:sp>
        <p:nvSpPr>
          <p:cNvPr id="13" name="Text Placeholder 22"/>
          <p:cNvSpPr>
            <a:spLocks noGrp="1"/>
          </p:cNvSpPr>
          <p:nvPr>
            <p:ph type="body" sz="quarter" idx="30" hasCustomPrompt="1"/>
          </p:nvPr>
        </p:nvSpPr>
        <p:spPr>
          <a:xfrm>
            <a:off x="2514600" y="266169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2</a:t>
            </a:r>
          </a:p>
        </p:txBody>
      </p:sp>
      <p:sp>
        <p:nvSpPr>
          <p:cNvPr id="14" name="Text Placeholder 22"/>
          <p:cNvSpPr>
            <a:spLocks noGrp="1"/>
          </p:cNvSpPr>
          <p:nvPr>
            <p:ph type="body" sz="quarter" idx="31" hasCustomPrompt="1"/>
          </p:nvPr>
        </p:nvSpPr>
        <p:spPr>
          <a:xfrm>
            <a:off x="2514600" y="339596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3</a:t>
            </a:r>
          </a:p>
        </p:txBody>
      </p:sp>
      <p:sp>
        <p:nvSpPr>
          <p:cNvPr id="15" name="Text Placeholder 22"/>
          <p:cNvSpPr>
            <a:spLocks noGrp="1"/>
          </p:cNvSpPr>
          <p:nvPr>
            <p:ph type="body" sz="quarter" idx="32" hasCustomPrompt="1"/>
          </p:nvPr>
        </p:nvSpPr>
        <p:spPr>
          <a:xfrm>
            <a:off x="2514600" y="4130238"/>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4</a:t>
            </a:r>
          </a:p>
        </p:txBody>
      </p:sp>
      <p:sp>
        <p:nvSpPr>
          <p:cNvPr id="16" name="Text Placeholder 22"/>
          <p:cNvSpPr>
            <a:spLocks noGrp="1"/>
          </p:cNvSpPr>
          <p:nvPr>
            <p:ph type="body" sz="quarter" idx="33" hasCustomPrompt="1"/>
          </p:nvPr>
        </p:nvSpPr>
        <p:spPr>
          <a:xfrm>
            <a:off x="2514600" y="4864517"/>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5</a:t>
            </a:r>
          </a:p>
        </p:txBody>
      </p:sp>
      <p:sp>
        <p:nvSpPr>
          <p:cNvPr id="17" name="Text Placeholder 22"/>
          <p:cNvSpPr>
            <a:spLocks noGrp="1"/>
          </p:cNvSpPr>
          <p:nvPr>
            <p:ph type="body" sz="quarter" idx="34" hasCustomPrompt="1"/>
          </p:nvPr>
        </p:nvSpPr>
        <p:spPr>
          <a:xfrm>
            <a:off x="2514600" y="5598797"/>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6</a:t>
            </a:r>
          </a:p>
        </p:txBody>
      </p:sp>
    </p:spTree>
    <p:extLst>
      <p:ext uri="{BB962C8B-B14F-4D97-AF65-F5344CB8AC3E}">
        <p14:creationId xmlns:p14="http://schemas.microsoft.com/office/powerpoint/2010/main" val="35969772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Title and Content - no bullets">
    <p:spTree>
      <p:nvGrpSpPr>
        <p:cNvPr id="1" name=""/>
        <p:cNvGrpSpPr/>
        <p:nvPr/>
      </p:nvGrpSpPr>
      <p:grpSpPr>
        <a:xfrm>
          <a:off x="0" y="0"/>
          <a:ext cx="0" cy="0"/>
          <a:chOff x="0" y="0"/>
          <a:chExt cx="0" cy="0"/>
        </a:xfrm>
      </p:grpSpPr>
      <p:sp>
        <p:nvSpPr>
          <p:cNvPr id="7" name="Rectangle 3"/>
          <p:cNvSpPr>
            <a:spLocks noGrp="1" noChangeArrowheads="1"/>
          </p:cNvSpPr>
          <p:nvPr>
            <p:ph idx="1" hasCustomPrompt="1"/>
          </p:nvPr>
        </p:nvSpPr>
        <p:spPr bwMode="auto">
          <a:xfrm>
            <a:off x="457200" y="1071116"/>
            <a:ext cx="8229600" cy="49645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nSpc>
                <a:spcPct val="112000"/>
              </a:lnSpc>
              <a:spcAft>
                <a:spcPts val="1585"/>
              </a:spcAft>
              <a:buClr>
                <a:schemeClr val="tx1"/>
              </a:buCl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4" name="Title 13"/>
          <p:cNvSpPr>
            <a:spLocks noGrp="1"/>
          </p:cNvSpPr>
          <p:nvPr>
            <p:ph type="title" hasCustomPrompt="1"/>
          </p:nvPr>
        </p:nvSpPr>
        <p:spPr/>
        <p:txBody>
          <a:bodyPr/>
          <a:lstStyle>
            <a:lvl1pPr>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srgbClr val="6C6F70"/>
                </a:solidFill>
              </a:rPr>
              <a:t>Confidential Treatment Requested</a:t>
            </a:r>
            <a:endParaRPr lang="en-US" dirty="0">
              <a:solidFill>
                <a:srgbClr val="6C6F70"/>
              </a:solidFill>
            </a:endParaRPr>
          </a:p>
        </p:txBody>
      </p:sp>
    </p:spTree>
    <p:extLst>
      <p:ext uri="{BB962C8B-B14F-4D97-AF65-F5344CB8AC3E}">
        <p14:creationId xmlns:p14="http://schemas.microsoft.com/office/powerpoint/2010/main" val="26528300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cSld name="Cover Page">
    <p:spTree>
      <p:nvGrpSpPr>
        <p:cNvPr id="1" name=""/>
        <p:cNvGrpSpPr/>
        <p:nvPr/>
      </p:nvGrpSpPr>
      <p:grpSpPr>
        <a:xfrm>
          <a:off x="0" y="0"/>
          <a:ext cx="0" cy="0"/>
          <a:chOff x="0" y="0"/>
          <a:chExt cx="0" cy="0"/>
        </a:xfrm>
      </p:grpSpPr>
      <p:sp>
        <p:nvSpPr>
          <p:cNvPr id="355335" name="Rectangle 7"/>
          <p:cNvSpPr>
            <a:spLocks noGrp="1" noChangeArrowheads="1"/>
          </p:cNvSpPr>
          <p:nvPr>
            <p:ph type="ctrTitle"/>
          </p:nvPr>
        </p:nvSpPr>
        <p:spPr>
          <a:xfrm>
            <a:off x="547309" y="3545086"/>
            <a:ext cx="7556500" cy="497086"/>
          </a:xfrm>
        </p:spPr>
        <p:txBody>
          <a:bodyPr wrap="square" anchor="t">
            <a:noAutofit/>
          </a:bodyPr>
          <a:lstStyle>
            <a:lvl1pPr>
              <a:defRPr sz="3000">
                <a:solidFill>
                  <a:schemeClr val="accent1"/>
                </a:solidFill>
              </a:defRPr>
            </a:lvl1pPr>
          </a:lstStyle>
          <a:p>
            <a:pPr lvl="0"/>
            <a:r>
              <a:rPr lang="en-US" noProof="0" dirty="0"/>
              <a:t>Click to edit Master title style</a:t>
            </a:r>
          </a:p>
        </p:txBody>
      </p:sp>
      <p:sp>
        <p:nvSpPr>
          <p:cNvPr id="355336" name="Rectangle 8"/>
          <p:cNvSpPr>
            <a:spLocks noGrp="1" noChangeArrowheads="1"/>
          </p:cNvSpPr>
          <p:nvPr>
            <p:ph type="subTitle" idx="1"/>
          </p:nvPr>
        </p:nvSpPr>
        <p:spPr>
          <a:xfrm>
            <a:off x="547309" y="4429129"/>
            <a:ext cx="7559040" cy="40290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buFontTx/>
              <a:buNone/>
              <a:defRPr lang="en-GB" noProof="0" dirty="0" smtClean="0">
                <a:solidFill>
                  <a:schemeClr val="tx1"/>
                </a:solidFill>
              </a:defRPr>
            </a:lvl1pPr>
          </a:lstStyle>
          <a:p>
            <a:pPr marL="319550" lvl="0" indent="-319550">
              <a:spcBef>
                <a:spcPct val="0"/>
              </a:spcBef>
            </a:pPr>
            <a:r>
              <a:rPr lang="en-US" noProof="0" dirty="0"/>
              <a:t>Click to edit Master subtitle style</a:t>
            </a:r>
          </a:p>
        </p:txBody>
      </p:sp>
      <p:grpSp>
        <p:nvGrpSpPr>
          <p:cNvPr id="2" name="Group 1"/>
          <p:cNvGrpSpPr/>
          <p:nvPr/>
        </p:nvGrpSpPr>
        <p:grpSpPr>
          <a:xfrm>
            <a:off x="40" y="1723431"/>
            <a:ext cx="9144001" cy="1525489"/>
            <a:chOff x="0" y="1838325"/>
            <a:chExt cx="9601201" cy="1627188"/>
          </a:xfrm>
        </p:grpSpPr>
        <p:sp>
          <p:nvSpPr>
            <p:cNvPr id="355355" name="Rectangle 27"/>
            <p:cNvSpPr>
              <a:spLocks noChangeArrowheads="1"/>
            </p:cNvSpPr>
            <p:nvPr userDrawn="1"/>
          </p:nvSpPr>
          <p:spPr bwMode="auto">
            <a:xfrm>
              <a:off x="0" y="1838325"/>
              <a:ext cx="9601200" cy="1627188"/>
            </a:xfrm>
            <a:prstGeom prst="rect">
              <a:avLst/>
            </a:prstGeom>
            <a:solidFill>
              <a:srgbClr val="FFFFFF"/>
            </a:solidFill>
            <a:ln>
              <a:noFill/>
            </a:ln>
            <a:effectLst/>
            <a:extLst/>
          </p:spPr>
          <p:txBody>
            <a:bodyPr wrap="square" anchor="ctr">
              <a:noAutofit/>
            </a:bodyPr>
            <a:lstStyle/>
            <a:p>
              <a:pPr defTabSz="902892"/>
              <a:endParaRPr lang="en-US" sz="1781" dirty="0">
                <a:solidFill>
                  <a:srgbClr val="000000"/>
                </a:solidFill>
              </a:endParaRPr>
            </a:p>
          </p:txBody>
        </p:sp>
        <p:sp>
          <p:nvSpPr>
            <p:cNvPr id="355357" name="Rectangle 29"/>
            <p:cNvSpPr>
              <a:spLocks noChangeArrowheads="1"/>
            </p:cNvSpPr>
            <p:nvPr userDrawn="1"/>
          </p:nvSpPr>
          <p:spPr bwMode="auto">
            <a:xfrm>
              <a:off x="0" y="1884363"/>
              <a:ext cx="527050" cy="1535113"/>
            </a:xfrm>
            <a:prstGeom prst="rect">
              <a:avLst/>
            </a:prstGeom>
            <a:solidFill>
              <a:srgbClr val="004C84"/>
            </a:solidFill>
            <a:ln>
              <a:noFill/>
            </a:ln>
            <a:effectLst/>
            <a:extLst/>
          </p:spPr>
          <p:txBody>
            <a:bodyPr wrap="square" anchor="ctr">
              <a:noAutofit/>
            </a:bodyPr>
            <a:lstStyle/>
            <a:p>
              <a:pPr defTabSz="902892"/>
              <a:endParaRPr lang="en-US" sz="1781" dirty="0">
                <a:solidFill>
                  <a:srgbClr val="000000"/>
                </a:solidFill>
              </a:endParaRPr>
            </a:p>
          </p:txBody>
        </p:sp>
        <p:sp>
          <p:nvSpPr>
            <p:cNvPr id="355358" name="Rectangle 30"/>
            <p:cNvSpPr>
              <a:spLocks noChangeArrowheads="1"/>
            </p:cNvSpPr>
            <p:nvPr userDrawn="1"/>
          </p:nvSpPr>
          <p:spPr bwMode="auto">
            <a:xfrm>
              <a:off x="6978650" y="1884363"/>
              <a:ext cx="1555750" cy="1535113"/>
            </a:xfrm>
            <a:prstGeom prst="rect">
              <a:avLst/>
            </a:prstGeom>
            <a:solidFill>
              <a:schemeClr val="accent1"/>
            </a:solidFill>
            <a:ln>
              <a:noFill/>
            </a:ln>
            <a:effectLst/>
            <a:extLst/>
          </p:spPr>
          <p:txBody>
            <a:bodyPr wrap="square" anchor="ctr">
              <a:noAutofit/>
            </a:bodyPr>
            <a:lstStyle/>
            <a:p>
              <a:pPr defTabSz="902892"/>
              <a:endParaRPr lang="en-US" sz="1781" dirty="0">
                <a:solidFill>
                  <a:srgbClr val="000000"/>
                </a:solidFill>
              </a:endParaRPr>
            </a:p>
          </p:txBody>
        </p:sp>
        <p:sp>
          <p:nvSpPr>
            <p:cNvPr id="355359" name="Rectangle 31"/>
            <p:cNvSpPr>
              <a:spLocks noChangeArrowheads="1"/>
            </p:cNvSpPr>
            <p:nvPr userDrawn="1"/>
          </p:nvSpPr>
          <p:spPr bwMode="auto">
            <a:xfrm>
              <a:off x="8586788" y="1884363"/>
              <a:ext cx="1014413" cy="1535113"/>
            </a:xfrm>
            <a:prstGeom prst="rect">
              <a:avLst/>
            </a:prstGeom>
            <a:solidFill>
              <a:srgbClr val="004C84"/>
            </a:solidFill>
            <a:ln>
              <a:noFill/>
            </a:ln>
            <a:effectLst/>
            <a:extLst/>
          </p:spPr>
          <p:txBody>
            <a:bodyPr wrap="square" anchor="ctr">
              <a:noAutofit/>
            </a:bodyPr>
            <a:lstStyle/>
            <a:p>
              <a:pPr defTabSz="902892"/>
              <a:endParaRPr lang="en-US" sz="1781" dirty="0">
                <a:solidFill>
                  <a:srgbClr val="000000"/>
                </a:solidFill>
              </a:endParaRPr>
            </a:p>
          </p:txBody>
        </p:sp>
        <p:pic>
          <p:nvPicPr>
            <p:cNvPr id="355356" name="Picture 28" descr="BandArt"/>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9438" y="1884363"/>
              <a:ext cx="6346825" cy="1535113"/>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descr="NERA_horizontal_294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8" descr="InsightInEconom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275" y="6358005"/>
            <a:ext cx="1794630" cy="2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userDrawn="1"/>
        </p:nvGrpSpPr>
        <p:grpSpPr>
          <a:xfrm>
            <a:off x="40" y="1723431"/>
            <a:ext cx="9144001" cy="1525489"/>
            <a:chOff x="0" y="1838325"/>
            <a:chExt cx="9601201" cy="1627188"/>
          </a:xfrm>
        </p:grpSpPr>
        <p:sp>
          <p:nvSpPr>
            <p:cNvPr id="14" name="Rectangle 27"/>
            <p:cNvSpPr>
              <a:spLocks noChangeArrowheads="1"/>
            </p:cNvSpPr>
            <p:nvPr userDrawn="1"/>
          </p:nvSpPr>
          <p:spPr bwMode="auto">
            <a:xfrm>
              <a:off x="0" y="1838325"/>
              <a:ext cx="9601200" cy="1627188"/>
            </a:xfrm>
            <a:prstGeom prst="rect">
              <a:avLst/>
            </a:prstGeom>
            <a:solidFill>
              <a:srgbClr val="FFFFFF"/>
            </a:solidFill>
            <a:ln>
              <a:noFill/>
            </a:ln>
            <a:effectLst/>
            <a:extLst/>
          </p:spPr>
          <p:txBody>
            <a:bodyPr wrap="square" anchor="ctr">
              <a:noAutofit/>
            </a:bodyPr>
            <a:lstStyle/>
            <a:p>
              <a:pPr defTabSz="902892"/>
              <a:endParaRPr lang="en-US" sz="1781" dirty="0">
                <a:solidFill>
                  <a:srgbClr val="000000"/>
                </a:solidFill>
              </a:endParaRPr>
            </a:p>
          </p:txBody>
        </p:sp>
        <p:sp>
          <p:nvSpPr>
            <p:cNvPr id="15" name="Rectangle 29"/>
            <p:cNvSpPr>
              <a:spLocks noChangeArrowheads="1"/>
            </p:cNvSpPr>
            <p:nvPr userDrawn="1"/>
          </p:nvSpPr>
          <p:spPr bwMode="auto">
            <a:xfrm>
              <a:off x="0" y="1884363"/>
              <a:ext cx="527050" cy="1535113"/>
            </a:xfrm>
            <a:prstGeom prst="rect">
              <a:avLst/>
            </a:prstGeom>
            <a:solidFill>
              <a:srgbClr val="004C84"/>
            </a:solidFill>
            <a:ln>
              <a:noFill/>
            </a:ln>
            <a:effectLst/>
            <a:extLst/>
          </p:spPr>
          <p:txBody>
            <a:bodyPr wrap="square" anchor="ctr">
              <a:noAutofit/>
            </a:bodyPr>
            <a:lstStyle/>
            <a:p>
              <a:pPr defTabSz="902892"/>
              <a:endParaRPr lang="en-US" sz="1781" dirty="0">
                <a:solidFill>
                  <a:srgbClr val="000000"/>
                </a:solidFill>
              </a:endParaRPr>
            </a:p>
          </p:txBody>
        </p:sp>
        <p:sp>
          <p:nvSpPr>
            <p:cNvPr id="16" name="Rectangle 30"/>
            <p:cNvSpPr>
              <a:spLocks noChangeArrowheads="1"/>
            </p:cNvSpPr>
            <p:nvPr userDrawn="1"/>
          </p:nvSpPr>
          <p:spPr bwMode="auto">
            <a:xfrm>
              <a:off x="6978650" y="1884363"/>
              <a:ext cx="1555750" cy="1535113"/>
            </a:xfrm>
            <a:prstGeom prst="rect">
              <a:avLst/>
            </a:prstGeom>
            <a:solidFill>
              <a:schemeClr val="accent1"/>
            </a:solidFill>
            <a:ln>
              <a:noFill/>
            </a:ln>
            <a:effectLst/>
            <a:extLst/>
          </p:spPr>
          <p:txBody>
            <a:bodyPr wrap="square" anchor="ctr">
              <a:noAutofit/>
            </a:bodyPr>
            <a:lstStyle/>
            <a:p>
              <a:pPr defTabSz="902892"/>
              <a:endParaRPr lang="en-US" sz="1781" dirty="0">
                <a:solidFill>
                  <a:srgbClr val="000000"/>
                </a:solidFill>
              </a:endParaRPr>
            </a:p>
          </p:txBody>
        </p:sp>
        <p:sp>
          <p:nvSpPr>
            <p:cNvPr id="17" name="Rectangle 31"/>
            <p:cNvSpPr>
              <a:spLocks noChangeArrowheads="1"/>
            </p:cNvSpPr>
            <p:nvPr userDrawn="1"/>
          </p:nvSpPr>
          <p:spPr bwMode="auto">
            <a:xfrm>
              <a:off x="8586788" y="1884363"/>
              <a:ext cx="1014413" cy="1535113"/>
            </a:xfrm>
            <a:prstGeom prst="rect">
              <a:avLst/>
            </a:prstGeom>
            <a:solidFill>
              <a:srgbClr val="004C84"/>
            </a:solidFill>
            <a:ln>
              <a:noFill/>
            </a:ln>
            <a:effectLst/>
            <a:extLst/>
          </p:spPr>
          <p:txBody>
            <a:bodyPr wrap="square" anchor="ctr">
              <a:noAutofit/>
            </a:bodyPr>
            <a:lstStyle/>
            <a:p>
              <a:pPr defTabSz="902892"/>
              <a:endParaRPr lang="en-US" sz="1781" dirty="0">
                <a:solidFill>
                  <a:srgbClr val="000000"/>
                </a:solidFill>
              </a:endParaRPr>
            </a:p>
          </p:txBody>
        </p:sp>
        <p:pic>
          <p:nvPicPr>
            <p:cNvPr id="18" name="Picture 28" descr="BandArt"/>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9438" y="1884363"/>
              <a:ext cx="6346825" cy="1535113"/>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NERA_horizontal_2945"/>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 descr="InsightInEconomic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56275" y="6358005"/>
            <a:ext cx="1794630" cy="2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291934"/>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cSld name="Title and Text o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solidFill>
                  <a:schemeClr val="tx1"/>
                </a:solidFill>
              </a:defRPr>
            </a:lvl1pPr>
            <a:lvl2pPr>
              <a:spcBef>
                <a:spcPts val="938"/>
              </a:spcBef>
              <a:buClr>
                <a:schemeClr val="accent1"/>
              </a:buClr>
              <a:buFontTx/>
              <a:buChar char="–"/>
              <a:defRPr>
                <a:solidFill>
                  <a:schemeClr val="tx1"/>
                </a:solidFill>
              </a:defRPr>
            </a:lvl2pPr>
            <a:lvl3pPr>
              <a:spcBef>
                <a:spcPts val="656"/>
              </a:spcBef>
              <a:buClr>
                <a:schemeClr val="accent1"/>
              </a:buClr>
              <a:defRPr>
                <a:solidFill>
                  <a:schemeClr val="tx1"/>
                </a:solidFill>
              </a:defRPr>
            </a:lvl3pPr>
            <a:lvl4pPr>
              <a:spcBef>
                <a:spcPts val="656"/>
              </a:spcBef>
              <a:buClr>
                <a:schemeClr val="accent1"/>
              </a:buClr>
              <a:defRPr sz="1688">
                <a:solidFill>
                  <a:schemeClr val="tx1"/>
                </a:solidFill>
              </a:defRPr>
            </a:lvl4pPr>
            <a:lvl5pPr>
              <a:spcBef>
                <a:spcPts val="656"/>
              </a:spcBef>
              <a:buClr>
                <a:schemeClr val="accent1"/>
              </a:buClr>
              <a:defRPr sz="1688">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6087553"/>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09596494"/>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cSld name="Divider Slid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8640" y="3694747"/>
            <a:ext cx="7559040" cy="49720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dirty="0">
                <a:solidFill>
                  <a:schemeClr val="accent1"/>
                </a:solidFill>
              </a:defRPr>
            </a:lvl1pPr>
          </a:lstStyle>
          <a:p>
            <a:pPr lvl="0"/>
            <a:r>
              <a:rPr lang="en-US"/>
              <a:t>Click to edit Master title style</a:t>
            </a:r>
            <a:endParaRPr lang="en-US" dirty="0"/>
          </a:p>
        </p:txBody>
      </p:sp>
      <p:sp>
        <p:nvSpPr>
          <p:cNvPr id="3" name="Text Placeholder 2"/>
          <p:cNvSpPr>
            <a:spLocks noGrp="1"/>
          </p:cNvSpPr>
          <p:nvPr>
            <p:ph type="body" idx="1"/>
          </p:nvPr>
        </p:nvSpPr>
        <p:spPr>
          <a:xfrm>
            <a:off x="548640" y="4432050"/>
            <a:ext cx="7559040" cy="40395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buFontTx/>
              <a:buNone/>
              <a:defRPr lang="en-US" smtClean="0">
                <a:solidFill>
                  <a:schemeClr val="tx1"/>
                </a:solidFill>
              </a:defRPr>
            </a:lvl1pPr>
          </a:lstStyle>
          <a:p>
            <a:pPr marL="319550" lvl="0" indent="-319550">
              <a:spcBef>
                <a:spcPct val="0"/>
              </a:spcBef>
            </a:pPr>
            <a:r>
              <a:rPr lang="en-US"/>
              <a:t>Click to edit Master text styles</a:t>
            </a:r>
          </a:p>
        </p:txBody>
      </p:sp>
      <p:sp>
        <p:nvSpPr>
          <p:cNvPr id="13" name="Rectangle 13"/>
          <p:cNvSpPr>
            <a:spLocks noChangeArrowheads="1"/>
          </p:cNvSpPr>
          <p:nvPr/>
        </p:nvSpPr>
        <p:spPr bwMode="auto">
          <a:xfrm>
            <a:off x="0" y="1723431"/>
            <a:ext cx="9144000" cy="15254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208" tIns="42605" rIns="85208" bIns="42605" anchor="ctr">
            <a:noAutofit/>
          </a:bodyPr>
          <a:lstStyle/>
          <a:p>
            <a:pPr defTabSz="852144">
              <a:defRPr/>
            </a:pPr>
            <a:endParaRPr lang="en-US" sz="1688" kern="0" dirty="0">
              <a:solidFill>
                <a:sysClr val="windowText" lastClr="000000"/>
              </a:solidFill>
            </a:endParaRPr>
          </a:p>
        </p:txBody>
      </p:sp>
      <p:pic>
        <p:nvPicPr>
          <p:cNvPr id="19" name="Picture 2" descr="NERA_horizontal_294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0" y="1766599"/>
            <a:ext cx="6811131" cy="1439168"/>
          </a:xfrm>
          <a:prstGeom prst="rect">
            <a:avLst/>
          </a:prstGeom>
          <a:solidFill>
            <a:srgbClr val="004C84"/>
          </a:solidFill>
          <a:ln>
            <a:noFill/>
          </a:ln>
          <a:effectLst/>
          <a:extLst/>
        </p:spPr>
        <p:txBody>
          <a:bodyPr lIns="85208" tIns="42605" rIns="85208" bIns="42605" anchor="ctr">
            <a:noAutofit/>
          </a:bodyPr>
          <a:lstStyle/>
          <a:p>
            <a:pPr defTabSz="852144">
              <a:defRPr/>
            </a:pPr>
            <a:endParaRPr lang="en-US" sz="1688" kern="0" dirty="0">
              <a:solidFill>
                <a:sysClr val="windowText" lastClr="000000"/>
              </a:solidFill>
            </a:endParaRPr>
          </a:p>
        </p:txBody>
      </p:sp>
      <p:sp>
        <p:nvSpPr>
          <p:cNvPr id="20" name="Rectangle 16"/>
          <p:cNvSpPr>
            <a:spLocks noChangeArrowheads="1"/>
          </p:cNvSpPr>
          <p:nvPr/>
        </p:nvSpPr>
        <p:spPr bwMode="auto">
          <a:xfrm>
            <a:off x="8381244" y="1766599"/>
            <a:ext cx="765024" cy="1439168"/>
          </a:xfrm>
          <a:prstGeom prst="rect">
            <a:avLst/>
          </a:prstGeom>
          <a:solidFill>
            <a:srgbClr val="005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208" tIns="42605" rIns="85208" bIns="42605" anchor="ctr">
            <a:noAutofit/>
          </a:bodyPr>
          <a:lstStyle/>
          <a:p>
            <a:pPr defTabSz="852144">
              <a:defRPr/>
            </a:pPr>
            <a:endParaRPr lang="en-US" sz="1688" kern="0" dirty="0">
              <a:solidFill>
                <a:sysClr val="windowText" lastClr="000000"/>
              </a:solidFill>
            </a:endParaRPr>
          </a:p>
        </p:txBody>
      </p:sp>
      <p:pic>
        <p:nvPicPr>
          <p:cNvPr id="21" name="Picture 17" descr="CubeArtSquare"/>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0646" y="1766599"/>
            <a:ext cx="1471084" cy="14391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3"/>
          <p:cNvSpPr>
            <a:spLocks noChangeArrowheads="1"/>
          </p:cNvSpPr>
          <p:nvPr userDrawn="1"/>
        </p:nvSpPr>
        <p:spPr bwMode="auto">
          <a:xfrm>
            <a:off x="0" y="1723431"/>
            <a:ext cx="9144000" cy="15254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208" tIns="42605" rIns="85208" bIns="42605" anchor="ctr">
            <a:noAutofit/>
          </a:bodyPr>
          <a:lstStyle/>
          <a:p>
            <a:pPr defTabSz="852144">
              <a:defRPr/>
            </a:pPr>
            <a:endParaRPr lang="en-US" sz="1688" kern="0" dirty="0">
              <a:solidFill>
                <a:sysClr val="windowText" lastClr="000000"/>
              </a:solidFill>
            </a:endParaRPr>
          </a:p>
        </p:txBody>
      </p:sp>
      <p:pic>
        <p:nvPicPr>
          <p:cNvPr id="10" name="Picture 2" descr="NERA_horizontal_2945"/>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5"/>
          <p:cNvSpPr>
            <a:spLocks noChangeArrowheads="1"/>
          </p:cNvSpPr>
          <p:nvPr userDrawn="1"/>
        </p:nvSpPr>
        <p:spPr bwMode="auto">
          <a:xfrm>
            <a:off x="0" y="1766599"/>
            <a:ext cx="6811131" cy="1439168"/>
          </a:xfrm>
          <a:prstGeom prst="rect">
            <a:avLst/>
          </a:prstGeom>
          <a:solidFill>
            <a:srgbClr val="004C84"/>
          </a:solidFill>
          <a:ln>
            <a:noFill/>
          </a:ln>
          <a:effectLst/>
          <a:extLst/>
        </p:spPr>
        <p:txBody>
          <a:bodyPr lIns="85208" tIns="42605" rIns="85208" bIns="42605" anchor="ctr">
            <a:noAutofit/>
          </a:bodyPr>
          <a:lstStyle/>
          <a:p>
            <a:pPr defTabSz="852144">
              <a:defRPr/>
            </a:pPr>
            <a:endParaRPr lang="en-US" sz="1688" kern="0" dirty="0">
              <a:solidFill>
                <a:sysClr val="windowText" lastClr="000000"/>
              </a:solidFill>
            </a:endParaRPr>
          </a:p>
        </p:txBody>
      </p:sp>
      <p:sp>
        <p:nvSpPr>
          <p:cNvPr id="12" name="Rectangle 16"/>
          <p:cNvSpPr>
            <a:spLocks noChangeArrowheads="1"/>
          </p:cNvSpPr>
          <p:nvPr userDrawn="1"/>
        </p:nvSpPr>
        <p:spPr bwMode="auto">
          <a:xfrm>
            <a:off x="8381244" y="1766599"/>
            <a:ext cx="765024" cy="1439168"/>
          </a:xfrm>
          <a:prstGeom prst="rect">
            <a:avLst/>
          </a:prstGeom>
          <a:solidFill>
            <a:srgbClr val="005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208" tIns="42605" rIns="85208" bIns="42605" anchor="ctr">
            <a:noAutofit/>
          </a:bodyPr>
          <a:lstStyle/>
          <a:p>
            <a:pPr defTabSz="852144">
              <a:defRPr/>
            </a:pPr>
            <a:endParaRPr lang="en-US" sz="1688" kern="0" dirty="0">
              <a:solidFill>
                <a:sysClr val="windowText" lastClr="000000"/>
              </a:solidFill>
            </a:endParaRPr>
          </a:p>
        </p:txBody>
      </p:sp>
      <p:pic>
        <p:nvPicPr>
          <p:cNvPr id="14" name="Picture 17" descr="CubeArtSquare"/>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60646" y="1766599"/>
            <a:ext cx="1471084" cy="143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13126"/>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7" name="Content Placeholder 6"/>
          <p:cNvSpPr>
            <a:spLocks noGrp="1"/>
          </p:cNvSpPr>
          <p:nvPr>
            <p:ph sz="quarter" idx="11"/>
          </p:nvPr>
        </p:nvSpPr>
        <p:spPr>
          <a:xfrm>
            <a:off x="228599" y="1619250"/>
            <a:ext cx="8686800" cy="4461510"/>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2"/>
          </p:nvPr>
        </p:nvSpPr>
        <p:spPr/>
        <p:txBody>
          <a:bodyPr/>
          <a:lstStyle/>
          <a:p>
            <a:r>
              <a:rPr lang="en-US"/>
              <a:t>Privileged &amp; Confidential</a:t>
            </a:r>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dirty="0">
              <a:solidFill>
                <a:srgbClr val="FFFFFF"/>
              </a:solidFill>
              <a:latin typeface="Franklin Gothic Book"/>
            </a:endParaRPr>
          </a:p>
        </p:txBody>
      </p:sp>
      <p:sp>
        <p:nvSpPr>
          <p:cNvPr id="2" name="Title 1"/>
          <p:cNvSpPr>
            <a:spLocks noGrp="1"/>
          </p:cNvSpPr>
          <p:nvPr>
            <p:ph type="title"/>
          </p:nvPr>
        </p:nvSpPr>
        <p:spPr>
          <a:xfrm>
            <a:off x="228600" y="685840"/>
            <a:ext cx="8685213" cy="5715001"/>
          </a:xfrm>
        </p:spPr>
        <p:txBody>
          <a:bodyPr lIns="192611" tIns="0" rIns="192611" bIns="770469" anchor="ctr" anchorCtr="0">
            <a:noAutofit/>
          </a:bodyPr>
          <a:lstStyle>
            <a:lvl1pPr>
              <a:defRPr sz="3563"/>
            </a:lvl1pPr>
          </a:lstStyle>
          <a:p>
            <a:r>
              <a:rPr lang="en-US" dirty="0"/>
              <a:t>Click to edit Master title style</a:t>
            </a:r>
          </a:p>
        </p:txBody>
      </p:sp>
      <p:sp>
        <p:nvSpPr>
          <p:cNvPr id="6" name="Footer Placeholder 5"/>
          <p:cNvSpPr>
            <a:spLocks noGrp="1"/>
          </p:cNvSpPr>
          <p:nvPr>
            <p:ph type="ftr" sz="quarter" idx="10"/>
          </p:nvPr>
        </p:nvSpPr>
        <p:spPr/>
        <p:txBody>
          <a:bodyPr/>
          <a:lstStyle/>
          <a:p>
            <a:r>
              <a:rPr lang="en-US"/>
              <a:t>Confidential Treatment Requested</a:t>
            </a:r>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8360" y="6446736"/>
            <a:ext cx="1206500" cy="39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24134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dirty="0">
              <a:solidFill>
                <a:srgbClr val="FFFFFF"/>
              </a:solidFill>
              <a:latin typeface="Franklin Gothic Book"/>
            </a:endParaRPr>
          </a:p>
        </p:txBody>
      </p:sp>
      <p:sp>
        <p:nvSpPr>
          <p:cNvPr id="7" name="Text Placeholder 13"/>
          <p:cNvSpPr>
            <a:spLocks noGrp="1"/>
          </p:cNvSpPr>
          <p:nvPr>
            <p:ph type="body" sz="quarter" idx="12"/>
          </p:nvPr>
        </p:nvSpPr>
        <p:spPr>
          <a:xfrm>
            <a:off x="420688" y="3465697"/>
            <a:ext cx="4989512" cy="2765777"/>
          </a:xfrm>
          <a:prstGeom prst="rect">
            <a:avLst/>
          </a:prstGeom>
          <a:solidFill>
            <a:schemeClr val="bg1"/>
          </a:solidFill>
          <a:ln>
            <a:noFill/>
          </a:ln>
          <a:effectLst/>
        </p:spPr>
        <p:txBody>
          <a:bodyPr vert="horz" lIns="192611" tIns="144464" rIns="192611" bIns="144464"/>
          <a:lstStyle>
            <a:lvl1pPr marL="283724" indent="-283724">
              <a:spcBef>
                <a:spcPts val="0"/>
              </a:spcBef>
              <a:spcAft>
                <a:spcPts val="594"/>
              </a:spcAft>
              <a:buFont typeface="Lucida Grande"/>
              <a:buChar char="—"/>
              <a:defRPr sz="1406">
                <a:latin typeface="Times"/>
                <a:cs typeface="Times"/>
              </a:defRPr>
            </a:lvl1pPr>
            <a:lvl2pPr marL="449880" indent="-166157">
              <a:spcBef>
                <a:spcPts val="0"/>
              </a:spcBef>
              <a:spcAft>
                <a:spcPts val="594"/>
              </a:spcAft>
              <a:buFont typeface="Arial"/>
              <a:buChar char="•"/>
              <a:defRPr sz="1219">
                <a:latin typeface="Times"/>
                <a:cs typeface="Times"/>
              </a:defRPr>
            </a:lvl2pPr>
            <a:lvl3pPr marL="623877" indent="-173993">
              <a:spcBef>
                <a:spcPts val="0"/>
              </a:spcBef>
              <a:spcAft>
                <a:spcPts val="594"/>
              </a:spcAft>
              <a:defRPr sz="1125">
                <a:latin typeface="Times"/>
                <a:cs typeface="Times"/>
              </a:defRPr>
            </a:lvl3pPr>
            <a:lvl4pPr marL="790034" indent="-166157">
              <a:spcBef>
                <a:spcPts val="0"/>
              </a:spcBef>
              <a:spcAft>
                <a:spcPts val="594"/>
              </a:spcAft>
              <a:buFont typeface="Arial"/>
              <a:buChar char="•"/>
              <a:defRPr sz="1125">
                <a:latin typeface="Times"/>
                <a:cs typeface="Times"/>
              </a:defRPr>
            </a:lvl4pPr>
            <a:lvl5pPr marL="956185" indent="-166157">
              <a:spcBef>
                <a:spcPts val="0"/>
              </a:spcBef>
              <a:spcAft>
                <a:spcPts val="594"/>
              </a:spcAft>
              <a:buFont typeface="Arial"/>
              <a:buChar char="•"/>
              <a:defRPr sz="1125">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4" y="685800"/>
            <a:ext cx="8685212" cy="2695222"/>
          </a:xfrm>
        </p:spPr>
        <p:txBody>
          <a:bodyPr lIns="192611" tIns="0" rIns="192611" bIns="192611" anchor="b" anchorCtr="0">
            <a:noAutofit/>
          </a:bodyPr>
          <a:lstStyle>
            <a:lvl1pPr>
              <a:defRPr sz="3563"/>
            </a:lvl1pPr>
          </a:lstStyle>
          <a:p>
            <a:r>
              <a:rPr lang="en-US" dirty="0"/>
              <a:t>Click to edit Master title style</a:t>
            </a:r>
          </a:p>
        </p:txBody>
      </p:sp>
      <p:sp>
        <p:nvSpPr>
          <p:cNvPr id="8" name="Footer Placeholder 7"/>
          <p:cNvSpPr>
            <a:spLocks noGrp="1"/>
          </p:cNvSpPr>
          <p:nvPr>
            <p:ph type="ftr" sz="quarter" idx="13"/>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46128378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7617075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53"/>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8920381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53"/>
            <a:ext cx="8685213" cy="909765"/>
          </a:xfrm>
        </p:spPr>
        <p:txBody>
          <a:bodyPr/>
          <a:lstStyle/>
          <a:p>
            <a:r>
              <a:rPr lang="en-US" dirty="0"/>
              <a:t>Click to edit Master title style</a:t>
            </a:r>
          </a:p>
        </p:txBody>
      </p:sp>
      <p:sp>
        <p:nvSpPr>
          <p:cNvPr id="7" name="Content Placeholder 6"/>
          <p:cNvSpPr>
            <a:spLocks noGrp="1"/>
          </p:cNvSpPr>
          <p:nvPr>
            <p:ph sz="quarter" idx="11"/>
          </p:nvPr>
        </p:nvSpPr>
        <p:spPr>
          <a:xfrm>
            <a:off x="228599" y="1619250"/>
            <a:ext cx="8686800" cy="4461510"/>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2"/>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0304951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692650" y="1600220"/>
            <a:ext cx="779513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8" name="Text Placeholder 27"/>
          <p:cNvSpPr>
            <a:spLocks noGrp="1"/>
          </p:cNvSpPr>
          <p:nvPr>
            <p:ph type="body" sz="quarter" idx="22"/>
          </p:nvPr>
        </p:nvSpPr>
        <p:spPr>
          <a:xfrm>
            <a:off x="692650" y="2119911"/>
            <a:ext cx="779513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9" name="Text Placeholder 27"/>
          <p:cNvSpPr>
            <a:spLocks noGrp="1"/>
          </p:cNvSpPr>
          <p:nvPr>
            <p:ph type="body" sz="quarter" idx="23"/>
          </p:nvPr>
        </p:nvSpPr>
        <p:spPr>
          <a:xfrm>
            <a:off x="1143000" y="2639602"/>
            <a:ext cx="734478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10" name="Text Placeholder 27"/>
          <p:cNvSpPr>
            <a:spLocks noGrp="1"/>
          </p:cNvSpPr>
          <p:nvPr>
            <p:ph type="body" sz="quarter" idx="24"/>
          </p:nvPr>
        </p:nvSpPr>
        <p:spPr>
          <a:xfrm>
            <a:off x="1143000" y="3159293"/>
            <a:ext cx="734478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11" name="Text Placeholder 27"/>
          <p:cNvSpPr>
            <a:spLocks noGrp="1"/>
          </p:cNvSpPr>
          <p:nvPr>
            <p:ph type="body" sz="quarter" idx="25"/>
          </p:nvPr>
        </p:nvSpPr>
        <p:spPr>
          <a:xfrm>
            <a:off x="1143000" y="3678984"/>
            <a:ext cx="734478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12" name="Text Placeholder 27"/>
          <p:cNvSpPr>
            <a:spLocks noGrp="1"/>
          </p:cNvSpPr>
          <p:nvPr>
            <p:ph type="body" sz="quarter" idx="26"/>
          </p:nvPr>
        </p:nvSpPr>
        <p:spPr>
          <a:xfrm>
            <a:off x="1143000" y="4198675"/>
            <a:ext cx="734478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13" name="Text Placeholder 27"/>
          <p:cNvSpPr>
            <a:spLocks noGrp="1"/>
          </p:cNvSpPr>
          <p:nvPr>
            <p:ph type="body" sz="quarter" idx="27"/>
          </p:nvPr>
        </p:nvSpPr>
        <p:spPr>
          <a:xfrm>
            <a:off x="692650" y="4718366"/>
            <a:ext cx="779513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14" name="Text Placeholder 27"/>
          <p:cNvSpPr>
            <a:spLocks noGrp="1"/>
          </p:cNvSpPr>
          <p:nvPr>
            <p:ph type="body" sz="quarter" idx="28"/>
          </p:nvPr>
        </p:nvSpPr>
        <p:spPr>
          <a:xfrm>
            <a:off x="1143000" y="5238057"/>
            <a:ext cx="734478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31" name="Text Placeholder 27"/>
          <p:cNvSpPr>
            <a:spLocks noGrp="1"/>
          </p:cNvSpPr>
          <p:nvPr>
            <p:ph type="body" sz="quarter" idx="45"/>
          </p:nvPr>
        </p:nvSpPr>
        <p:spPr>
          <a:xfrm>
            <a:off x="1143000" y="5757747"/>
            <a:ext cx="7304060"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2" name="Title 1"/>
          <p:cNvSpPr>
            <a:spLocks noGrp="1"/>
          </p:cNvSpPr>
          <p:nvPr>
            <p:ph type="title"/>
          </p:nvPr>
        </p:nvSpPr>
        <p:spPr>
          <a:xfrm>
            <a:off x="228600" y="612653"/>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r>
              <a:rPr lang="en-US"/>
              <a:t>Confidential Treatment Requested</a:t>
            </a:r>
            <a:endParaRPr lang="en-US" dirty="0"/>
          </a:p>
        </p:txBody>
      </p:sp>
      <p:sp>
        <p:nvSpPr>
          <p:cNvPr id="15" name="Text Placeholder 22"/>
          <p:cNvSpPr>
            <a:spLocks noGrp="1"/>
          </p:cNvSpPr>
          <p:nvPr>
            <p:ph type="body" sz="quarter" idx="29" hasCustomPrompt="1"/>
          </p:nvPr>
        </p:nvSpPr>
        <p:spPr>
          <a:xfrm>
            <a:off x="228600" y="160022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16" name="Text Placeholder 22"/>
          <p:cNvSpPr>
            <a:spLocks noGrp="1"/>
          </p:cNvSpPr>
          <p:nvPr>
            <p:ph type="body" sz="quarter" idx="30" hasCustomPrompt="1"/>
          </p:nvPr>
        </p:nvSpPr>
        <p:spPr>
          <a:xfrm>
            <a:off x="228600" y="2119911"/>
            <a:ext cx="457200" cy="411480"/>
          </a:xfrm>
          <a:prstGeom prst="rect">
            <a:avLst/>
          </a:prstGeom>
          <a:solidFill>
            <a:schemeClr val="tx1"/>
          </a:solidFill>
          <a:ln w="6350">
            <a:solidFill>
              <a:schemeClr val="tx1"/>
            </a:solidFill>
          </a:ln>
        </p:spPr>
        <p:txBody>
          <a:bodyPr anchor="ctr">
            <a:normAutofit/>
          </a:bodyPr>
          <a:lstStyle>
            <a:lvl1pPr marL="0" marR="0" indent="0" algn="ctr" defTabSz="902892" rtl="0" eaLnBrk="1" fontAlgn="auto" latinLnBrk="0" hangingPunct="1">
              <a:lnSpc>
                <a:spcPct val="100000"/>
              </a:lnSpc>
              <a:spcBef>
                <a:spcPts val="0"/>
              </a:spcBef>
              <a:spcAft>
                <a:spcPts val="0"/>
              </a:spcAft>
              <a:buClrTx/>
              <a:buSzTx/>
              <a:buFont typeface="Arial" pitchFamily="34" charset="0"/>
              <a:buNone/>
              <a:tabLst/>
              <a:defRPr sz="1219" b="1">
                <a:solidFill>
                  <a:schemeClr val="bg1"/>
                </a:solidFill>
              </a:defRPr>
            </a:lvl1pPr>
          </a:lstStyle>
          <a:p>
            <a:pPr marL="0" marR="0" lvl="0" indent="0" algn="ctr" defTabSz="902892"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17" name="Text Placeholder 22"/>
          <p:cNvSpPr>
            <a:spLocks noGrp="1"/>
          </p:cNvSpPr>
          <p:nvPr>
            <p:ph type="body" sz="quarter" idx="31" hasCustomPrompt="1"/>
          </p:nvPr>
        </p:nvSpPr>
        <p:spPr>
          <a:xfrm>
            <a:off x="685800" y="264795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18" name="Text Placeholder 22"/>
          <p:cNvSpPr>
            <a:spLocks noGrp="1"/>
          </p:cNvSpPr>
          <p:nvPr>
            <p:ph type="body" sz="quarter" idx="32" hasCustomPrompt="1"/>
          </p:nvPr>
        </p:nvSpPr>
        <p:spPr>
          <a:xfrm>
            <a:off x="685800" y="31623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19" name="Text Placeholder 22"/>
          <p:cNvSpPr>
            <a:spLocks noGrp="1"/>
          </p:cNvSpPr>
          <p:nvPr>
            <p:ph type="body" sz="quarter" idx="33" hasCustomPrompt="1"/>
          </p:nvPr>
        </p:nvSpPr>
        <p:spPr>
          <a:xfrm>
            <a:off x="685800" y="366712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0" name="Text Placeholder 22"/>
          <p:cNvSpPr>
            <a:spLocks noGrp="1"/>
          </p:cNvSpPr>
          <p:nvPr>
            <p:ph type="body" sz="quarter" idx="34" hasCustomPrompt="1"/>
          </p:nvPr>
        </p:nvSpPr>
        <p:spPr>
          <a:xfrm>
            <a:off x="685800" y="41910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1" name="Text Placeholder 22"/>
          <p:cNvSpPr>
            <a:spLocks noGrp="1"/>
          </p:cNvSpPr>
          <p:nvPr>
            <p:ph type="body" sz="quarter" idx="35" hasCustomPrompt="1"/>
          </p:nvPr>
        </p:nvSpPr>
        <p:spPr>
          <a:xfrm>
            <a:off x="228600" y="4718366"/>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2" name="Text Placeholder 22"/>
          <p:cNvSpPr>
            <a:spLocks noGrp="1"/>
          </p:cNvSpPr>
          <p:nvPr>
            <p:ph type="body" sz="quarter" idx="36" hasCustomPrompt="1"/>
          </p:nvPr>
        </p:nvSpPr>
        <p:spPr>
          <a:xfrm>
            <a:off x="685800" y="524827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3" name="Text Placeholder 22"/>
          <p:cNvSpPr>
            <a:spLocks noGrp="1"/>
          </p:cNvSpPr>
          <p:nvPr>
            <p:ph type="body" sz="quarter" idx="37" hasCustomPrompt="1"/>
          </p:nvPr>
        </p:nvSpPr>
        <p:spPr>
          <a:xfrm>
            <a:off x="8455237" y="160022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4" name="Text Placeholder 22"/>
          <p:cNvSpPr>
            <a:spLocks noGrp="1"/>
          </p:cNvSpPr>
          <p:nvPr>
            <p:ph type="body" sz="quarter" idx="38" hasCustomPrompt="1"/>
          </p:nvPr>
        </p:nvSpPr>
        <p:spPr>
          <a:xfrm>
            <a:off x="8455237" y="2119911"/>
            <a:ext cx="457200" cy="411480"/>
          </a:xfrm>
          <a:prstGeom prst="rect">
            <a:avLst/>
          </a:prstGeom>
          <a:solidFill>
            <a:schemeClr val="bg1"/>
          </a:solidFill>
          <a:ln w="6350">
            <a:solidFill>
              <a:schemeClr val="tx1"/>
            </a:solidFill>
          </a:ln>
        </p:spPr>
        <p:txBody>
          <a:bodyPr anchor="ctr"/>
          <a:lstStyle>
            <a:lvl1pPr marL="0" marR="0" indent="0" algn="ctr" defTabSz="902892" rtl="0" eaLnBrk="1" fontAlgn="auto" latinLnBrk="0" hangingPunct="1">
              <a:lnSpc>
                <a:spcPct val="100000"/>
              </a:lnSpc>
              <a:spcBef>
                <a:spcPts val="0"/>
              </a:spcBef>
              <a:spcAft>
                <a:spcPts val="0"/>
              </a:spcAft>
              <a:buClrTx/>
              <a:buSzTx/>
              <a:buFont typeface="Arial" pitchFamily="34" charset="0"/>
              <a:buNone/>
              <a:tabLst/>
              <a:defRPr sz="1219" b="0">
                <a:solidFill>
                  <a:schemeClr val="tx1"/>
                </a:solidFill>
              </a:defRPr>
            </a:lvl1pPr>
          </a:lstStyle>
          <a:p>
            <a:pPr marL="0" marR="0" lvl="0" indent="0" algn="ctr" defTabSz="902892"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25" name="Text Placeholder 22"/>
          <p:cNvSpPr>
            <a:spLocks noGrp="1"/>
          </p:cNvSpPr>
          <p:nvPr>
            <p:ph type="body" sz="quarter" idx="39" hasCustomPrompt="1"/>
          </p:nvPr>
        </p:nvSpPr>
        <p:spPr>
          <a:xfrm>
            <a:off x="8455237" y="2639602"/>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6" name="Text Placeholder 22"/>
          <p:cNvSpPr>
            <a:spLocks noGrp="1"/>
          </p:cNvSpPr>
          <p:nvPr>
            <p:ph type="body" sz="quarter" idx="40" hasCustomPrompt="1"/>
          </p:nvPr>
        </p:nvSpPr>
        <p:spPr>
          <a:xfrm>
            <a:off x="8455237" y="3159293"/>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7" name="Text Placeholder 22"/>
          <p:cNvSpPr>
            <a:spLocks noGrp="1"/>
          </p:cNvSpPr>
          <p:nvPr>
            <p:ph type="body" sz="quarter" idx="41" hasCustomPrompt="1"/>
          </p:nvPr>
        </p:nvSpPr>
        <p:spPr>
          <a:xfrm>
            <a:off x="8455237" y="3678984"/>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8" name="Text Placeholder 22"/>
          <p:cNvSpPr>
            <a:spLocks noGrp="1"/>
          </p:cNvSpPr>
          <p:nvPr>
            <p:ph type="body" sz="quarter" idx="42" hasCustomPrompt="1"/>
          </p:nvPr>
        </p:nvSpPr>
        <p:spPr>
          <a:xfrm>
            <a:off x="8455237" y="4198675"/>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9" name="Text Placeholder 22"/>
          <p:cNvSpPr>
            <a:spLocks noGrp="1"/>
          </p:cNvSpPr>
          <p:nvPr>
            <p:ph type="body" sz="quarter" idx="43" hasCustomPrompt="1"/>
          </p:nvPr>
        </p:nvSpPr>
        <p:spPr>
          <a:xfrm>
            <a:off x="8455237" y="4718366"/>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30" name="Text Placeholder 22"/>
          <p:cNvSpPr>
            <a:spLocks noGrp="1"/>
          </p:cNvSpPr>
          <p:nvPr>
            <p:ph type="body" sz="quarter" idx="44" hasCustomPrompt="1"/>
          </p:nvPr>
        </p:nvSpPr>
        <p:spPr>
          <a:xfrm>
            <a:off x="8455237" y="523805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32" name="Text Placeholder 22"/>
          <p:cNvSpPr>
            <a:spLocks noGrp="1"/>
          </p:cNvSpPr>
          <p:nvPr>
            <p:ph type="body" sz="quarter" idx="46" hasCustomPrompt="1"/>
          </p:nvPr>
        </p:nvSpPr>
        <p:spPr>
          <a:xfrm>
            <a:off x="704850" y="57531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33" name="Text Placeholder 22"/>
          <p:cNvSpPr>
            <a:spLocks noGrp="1"/>
          </p:cNvSpPr>
          <p:nvPr>
            <p:ph type="body" sz="quarter" idx="47" hasCustomPrompt="1"/>
          </p:nvPr>
        </p:nvSpPr>
        <p:spPr>
          <a:xfrm>
            <a:off x="8452612" y="575774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34" name="Text Placeholder 27"/>
          <p:cNvSpPr>
            <a:spLocks noGrp="1"/>
          </p:cNvSpPr>
          <p:nvPr>
            <p:ph type="body" sz="quarter" idx="48"/>
          </p:nvPr>
        </p:nvSpPr>
        <p:spPr>
          <a:xfrm>
            <a:off x="685803" y="1066800"/>
            <a:ext cx="7795134" cy="411480"/>
          </a:xfrm>
          <a:prstGeom prst="rect">
            <a:avLst/>
          </a:prstGeom>
          <a:solidFill>
            <a:schemeClr val="bg1"/>
          </a:solidFill>
          <a:ln w="6350">
            <a:solidFill>
              <a:schemeClr val="tx1"/>
            </a:solidFill>
          </a:ln>
        </p:spPr>
        <p:txBody>
          <a:bodyPr lIns="96304" rIns="96304" anchor="ctr"/>
          <a:lstStyle>
            <a:lvl1pPr>
              <a:buNone/>
              <a:defRPr sz="1219" b="0"/>
            </a:lvl1pPr>
          </a:lstStyle>
          <a:p>
            <a:pPr lvl="0"/>
            <a:endParaRPr lang="en-US" dirty="0"/>
          </a:p>
        </p:txBody>
      </p:sp>
      <p:sp>
        <p:nvSpPr>
          <p:cNvPr id="35" name="Text Placeholder 22"/>
          <p:cNvSpPr>
            <a:spLocks noGrp="1"/>
          </p:cNvSpPr>
          <p:nvPr>
            <p:ph type="body" sz="quarter" idx="49" hasCustomPrompt="1"/>
          </p:nvPr>
        </p:nvSpPr>
        <p:spPr>
          <a:xfrm>
            <a:off x="228600" y="10668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36" name="Text Placeholder 22"/>
          <p:cNvSpPr>
            <a:spLocks noGrp="1"/>
          </p:cNvSpPr>
          <p:nvPr>
            <p:ph type="body" sz="quarter" idx="50" hasCustomPrompt="1"/>
          </p:nvPr>
        </p:nvSpPr>
        <p:spPr>
          <a:xfrm>
            <a:off x="8458200" y="106680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Tree>
    <p:extLst>
      <p:ext uri="{BB962C8B-B14F-4D97-AF65-F5344CB8AC3E}">
        <p14:creationId xmlns:p14="http://schemas.microsoft.com/office/powerpoint/2010/main" val="297474622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4500" cy="4552950"/>
          </a:xfrm>
        </p:spPr>
        <p:txBody>
          <a:bodyPr wrap="square" r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619250"/>
            <a:ext cx="4256088" cy="4552950"/>
          </a:xfrm>
        </p:spPr>
        <p:txBody>
          <a:bodyPr wrap="square" l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6614395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2"/>
            <a:ext cx="4251960" cy="4553712"/>
          </a:xfrm>
        </p:spPr>
        <p:txBody>
          <a:bodyPr r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l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657725" y="3977634"/>
            <a:ext cx="4251960" cy="2194560"/>
          </a:xfrm>
        </p:spPr>
        <p:txBody>
          <a:bodyPr l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9941454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4657725" y="1619252"/>
            <a:ext cx="4251960" cy="4553712"/>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2860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587234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347249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692650" y="1600220"/>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8" name="Text Placeholder 27"/>
          <p:cNvSpPr>
            <a:spLocks noGrp="1"/>
          </p:cNvSpPr>
          <p:nvPr>
            <p:ph type="body" sz="quarter" idx="22"/>
          </p:nvPr>
        </p:nvSpPr>
        <p:spPr>
          <a:xfrm>
            <a:off x="692650" y="2119911"/>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9" name="Text Placeholder 27"/>
          <p:cNvSpPr>
            <a:spLocks noGrp="1"/>
          </p:cNvSpPr>
          <p:nvPr>
            <p:ph type="body" sz="quarter" idx="23"/>
          </p:nvPr>
        </p:nvSpPr>
        <p:spPr>
          <a:xfrm>
            <a:off x="692650" y="2639602"/>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0" name="Text Placeholder 27"/>
          <p:cNvSpPr>
            <a:spLocks noGrp="1"/>
          </p:cNvSpPr>
          <p:nvPr>
            <p:ph type="body" sz="quarter" idx="24"/>
          </p:nvPr>
        </p:nvSpPr>
        <p:spPr>
          <a:xfrm>
            <a:off x="692650" y="3159293"/>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1" name="Text Placeholder 27"/>
          <p:cNvSpPr>
            <a:spLocks noGrp="1"/>
          </p:cNvSpPr>
          <p:nvPr>
            <p:ph type="body" sz="quarter" idx="25"/>
          </p:nvPr>
        </p:nvSpPr>
        <p:spPr>
          <a:xfrm>
            <a:off x="692650" y="3678984"/>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2" name="Text Placeholder 27"/>
          <p:cNvSpPr>
            <a:spLocks noGrp="1"/>
          </p:cNvSpPr>
          <p:nvPr>
            <p:ph type="body" sz="quarter" idx="26"/>
          </p:nvPr>
        </p:nvSpPr>
        <p:spPr>
          <a:xfrm>
            <a:off x="692650" y="4198675"/>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3" name="Text Placeholder 27"/>
          <p:cNvSpPr>
            <a:spLocks noGrp="1"/>
          </p:cNvSpPr>
          <p:nvPr>
            <p:ph type="body" sz="quarter" idx="27"/>
          </p:nvPr>
        </p:nvSpPr>
        <p:spPr>
          <a:xfrm>
            <a:off x="692650" y="4718366"/>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4" name="Text Placeholder 27"/>
          <p:cNvSpPr>
            <a:spLocks noGrp="1"/>
          </p:cNvSpPr>
          <p:nvPr>
            <p:ph type="body" sz="quarter" idx="28"/>
          </p:nvPr>
        </p:nvSpPr>
        <p:spPr>
          <a:xfrm>
            <a:off x="692650" y="523805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31" name="Text Placeholder 27"/>
          <p:cNvSpPr>
            <a:spLocks noGrp="1"/>
          </p:cNvSpPr>
          <p:nvPr>
            <p:ph type="body" sz="quarter" idx="45"/>
          </p:nvPr>
        </p:nvSpPr>
        <p:spPr>
          <a:xfrm>
            <a:off x="690026" y="575774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r>
              <a:rPr lang="en-US"/>
              <a:t>Privileged &amp; Confidential</a:t>
            </a:r>
            <a:endParaRPr lang="en-US" dirty="0"/>
          </a:p>
        </p:txBody>
      </p:sp>
      <p:sp>
        <p:nvSpPr>
          <p:cNvPr id="15" name="Text Placeholder 22"/>
          <p:cNvSpPr>
            <a:spLocks noGrp="1"/>
          </p:cNvSpPr>
          <p:nvPr>
            <p:ph type="body" sz="quarter" idx="29" hasCustomPrompt="1"/>
          </p:nvPr>
        </p:nvSpPr>
        <p:spPr>
          <a:xfrm>
            <a:off x="228600" y="160022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6" name="Text Placeholder 22"/>
          <p:cNvSpPr>
            <a:spLocks noGrp="1"/>
          </p:cNvSpPr>
          <p:nvPr>
            <p:ph type="body" sz="quarter" idx="30" hasCustomPrompt="1"/>
          </p:nvPr>
        </p:nvSpPr>
        <p:spPr>
          <a:xfrm>
            <a:off x="228600" y="2119911"/>
            <a:ext cx="457200" cy="411480"/>
          </a:xfrm>
          <a:prstGeom prst="rect">
            <a:avLst/>
          </a:prstGeom>
          <a:solidFill>
            <a:schemeClr val="tx1"/>
          </a:solidFill>
          <a:ln w="6350">
            <a:solidFill>
              <a:schemeClr val="tx1"/>
            </a:solidFill>
          </a:ln>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17" name="Text Placeholder 22"/>
          <p:cNvSpPr>
            <a:spLocks noGrp="1"/>
          </p:cNvSpPr>
          <p:nvPr>
            <p:ph type="body" sz="quarter" idx="31" hasCustomPrompt="1"/>
          </p:nvPr>
        </p:nvSpPr>
        <p:spPr>
          <a:xfrm>
            <a:off x="228600" y="2639602"/>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8" name="Text Placeholder 22"/>
          <p:cNvSpPr>
            <a:spLocks noGrp="1"/>
          </p:cNvSpPr>
          <p:nvPr>
            <p:ph type="body" sz="quarter" idx="32" hasCustomPrompt="1"/>
          </p:nvPr>
        </p:nvSpPr>
        <p:spPr>
          <a:xfrm>
            <a:off x="228600" y="3159293"/>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9" name="Text Placeholder 22"/>
          <p:cNvSpPr>
            <a:spLocks noGrp="1"/>
          </p:cNvSpPr>
          <p:nvPr>
            <p:ph type="body" sz="quarter" idx="33" hasCustomPrompt="1"/>
          </p:nvPr>
        </p:nvSpPr>
        <p:spPr>
          <a:xfrm>
            <a:off x="228600" y="3678984"/>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0" name="Text Placeholder 22"/>
          <p:cNvSpPr>
            <a:spLocks noGrp="1"/>
          </p:cNvSpPr>
          <p:nvPr>
            <p:ph type="body" sz="quarter" idx="34" hasCustomPrompt="1"/>
          </p:nvPr>
        </p:nvSpPr>
        <p:spPr>
          <a:xfrm>
            <a:off x="228600" y="419867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1" name="Text Placeholder 22"/>
          <p:cNvSpPr>
            <a:spLocks noGrp="1"/>
          </p:cNvSpPr>
          <p:nvPr>
            <p:ph type="body" sz="quarter" idx="35" hasCustomPrompt="1"/>
          </p:nvPr>
        </p:nvSpPr>
        <p:spPr>
          <a:xfrm>
            <a:off x="228600" y="4718366"/>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2" name="Text Placeholder 22"/>
          <p:cNvSpPr>
            <a:spLocks noGrp="1"/>
          </p:cNvSpPr>
          <p:nvPr>
            <p:ph type="body" sz="quarter" idx="36" hasCustomPrompt="1"/>
          </p:nvPr>
        </p:nvSpPr>
        <p:spPr>
          <a:xfrm>
            <a:off x="228600" y="523805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3" name="Text Placeholder 22"/>
          <p:cNvSpPr>
            <a:spLocks noGrp="1"/>
          </p:cNvSpPr>
          <p:nvPr>
            <p:ph type="body" sz="quarter" idx="37" hasCustomPrompt="1"/>
          </p:nvPr>
        </p:nvSpPr>
        <p:spPr>
          <a:xfrm>
            <a:off x="8455237" y="160022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4" name="Text Placeholder 22"/>
          <p:cNvSpPr>
            <a:spLocks noGrp="1"/>
          </p:cNvSpPr>
          <p:nvPr>
            <p:ph type="body" sz="quarter" idx="38" hasCustomPrompt="1"/>
          </p:nvPr>
        </p:nvSpPr>
        <p:spPr>
          <a:xfrm>
            <a:off x="8455237" y="2119911"/>
            <a:ext cx="457200" cy="411480"/>
          </a:xfrm>
          <a:prstGeom prst="rect">
            <a:avLst/>
          </a:prstGeom>
          <a:solidFill>
            <a:schemeClr val="bg1"/>
          </a:solidFill>
          <a:ln w="6350">
            <a:solidFill>
              <a:schemeClr val="tx1"/>
            </a:solidFill>
          </a:ln>
        </p:spPr>
        <p:txBody>
          <a:bodyPr anchor="ct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25" name="Text Placeholder 22"/>
          <p:cNvSpPr>
            <a:spLocks noGrp="1"/>
          </p:cNvSpPr>
          <p:nvPr>
            <p:ph type="body" sz="quarter" idx="39" hasCustomPrompt="1"/>
          </p:nvPr>
        </p:nvSpPr>
        <p:spPr>
          <a:xfrm>
            <a:off x="8455237" y="2639602"/>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6" name="Text Placeholder 22"/>
          <p:cNvSpPr>
            <a:spLocks noGrp="1"/>
          </p:cNvSpPr>
          <p:nvPr>
            <p:ph type="body" sz="quarter" idx="40" hasCustomPrompt="1"/>
          </p:nvPr>
        </p:nvSpPr>
        <p:spPr>
          <a:xfrm>
            <a:off x="8455237" y="3159293"/>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7" name="Text Placeholder 22"/>
          <p:cNvSpPr>
            <a:spLocks noGrp="1"/>
          </p:cNvSpPr>
          <p:nvPr>
            <p:ph type="body" sz="quarter" idx="41" hasCustomPrompt="1"/>
          </p:nvPr>
        </p:nvSpPr>
        <p:spPr>
          <a:xfrm>
            <a:off x="8455237" y="3678984"/>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8" name="Text Placeholder 22"/>
          <p:cNvSpPr>
            <a:spLocks noGrp="1"/>
          </p:cNvSpPr>
          <p:nvPr>
            <p:ph type="body" sz="quarter" idx="42" hasCustomPrompt="1"/>
          </p:nvPr>
        </p:nvSpPr>
        <p:spPr>
          <a:xfrm>
            <a:off x="8455237" y="4198675"/>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9" name="Text Placeholder 22"/>
          <p:cNvSpPr>
            <a:spLocks noGrp="1"/>
          </p:cNvSpPr>
          <p:nvPr>
            <p:ph type="body" sz="quarter" idx="43" hasCustomPrompt="1"/>
          </p:nvPr>
        </p:nvSpPr>
        <p:spPr>
          <a:xfrm>
            <a:off x="8455237" y="4718366"/>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30" name="Text Placeholder 22"/>
          <p:cNvSpPr>
            <a:spLocks noGrp="1"/>
          </p:cNvSpPr>
          <p:nvPr>
            <p:ph type="body" sz="quarter" idx="44" hasCustomPrompt="1"/>
          </p:nvPr>
        </p:nvSpPr>
        <p:spPr>
          <a:xfrm>
            <a:off x="8455237" y="523805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32" name="Text Placeholder 22"/>
          <p:cNvSpPr>
            <a:spLocks noGrp="1"/>
          </p:cNvSpPr>
          <p:nvPr>
            <p:ph type="body" sz="quarter" idx="46" hasCustomPrompt="1"/>
          </p:nvPr>
        </p:nvSpPr>
        <p:spPr>
          <a:xfrm>
            <a:off x="228600" y="575774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33" name="Text Placeholder 22"/>
          <p:cNvSpPr>
            <a:spLocks noGrp="1"/>
          </p:cNvSpPr>
          <p:nvPr>
            <p:ph type="body" sz="quarter" idx="47" hasCustomPrompt="1"/>
          </p:nvPr>
        </p:nvSpPr>
        <p:spPr>
          <a:xfrm>
            <a:off x="8452612" y="575774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Tree>
    <p:extLst>
      <p:ext uri="{BB962C8B-B14F-4D97-AF65-F5344CB8AC3E}">
        <p14:creationId xmlns:p14="http://schemas.microsoft.com/office/powerpoint/2010/main" val="4416356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0"/>
            <a:ext cx="4256088" cy="2194560"/>
          </a:xfrm>
          <a:solidFill>
            <a:srgbClr val="D7F0FA"/>
          </a:solidFill>
        </p:spPr>
        <p:txBody>
          <a:bodyPr lIns="192611" tIns="144464" rIns="192611" bIns="144464">
            <a:noAutofit/>
          </a:bodyPr>
          <a:lstStyle>
            <a:lvl1pPr>
              <a:spcBef>
                <a:spcPts val="594"/>
              </a:spcBef>
              <a:defRPr sz="750" b="1" cap="all" spc="99">
                <a:ln w="0" cmpd="sng">
                  <a:noFill/>
                </a:ln>
                <a:latin typeface="Arial"/>
                <a:cs typeface="Arial"/>
              </a:defRPr>
            </a:lvl1pPr>
            <a:lvl2pPr marL="0" indent="0">
              <a:spcAft>
                <a:spcPts val="198"/>
              </a:spcAft>
              <a:buNone/>
              <a:defRPr sz="1031" b="1">
                <a:latin typeface="Arial"/>
                <a:cs typeface="Arial"/>
              </a:defRPr>
            </a:lvl2pPr>
            <a:lvl3pPr marL="0" indent="0">
              <a:spcAft>
                <a:spcPts val="198"/>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9964179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599" y="1619250"/>
            <a:ext cx="8685213"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95999793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4846145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r>
              <a:rPr lang="en-US"/>
              <a:t>Confidential Treatment Requested</a:t>
            </a:r>
            <a:endParaRPr lang="en-US" dirty="0"/>
          </a:p>
        </p:txBody>
      </p:sp>
      <p:sp>
        <p:nvSpPr>
          <p:cNvPr id="10" name="Content Placeholder 9"/>
          <p:cNvSpPr>
            <a:spLocks noGrp="1"/>
          </p:cNvSpPr>
          <p:nvPr>
            <p:ph sz="quarter" idx="12" hasCustomPrompt="1"/>
          </p:nvPr>
        </p:nvSpPr>
        <p:spPr>
          <a:xfrm>
            <a:off x="4657725" y="1619250"/>
            <a:ext cx="4256088" cy="2194560"/>
          </a:xfrm>
          <a:solidFill>
            <a:srgbClr val="D7F0FA"/>
          </a:solidFill>
        </p:spPr>
        <p:txBody>
          <a:bodyPr lIns="192611" tIns="144464" rIns="192611" bIns="144464">
            <a:noAutofit/>
          </a:bodyPr>
          <a:lstStyle>
            <a:lvl1pPr>
              <a:spcBef>
                <a:spcPts val="594"/>
              </a:spcBef>
              <a:defRPr sz="750" b="1" cap="all" spc="99">
                <a:ln w="0" cmpd="sng">
                  <a:noFill/>
                </a:ln>
                <a:latin typeface="Arial"/>
                <a:cs typeface="Arial"/>
              </a:defRPr>
            </a:lvl1pPr>
            <a:lvl2pPr marL="0" indent="0">
              <a:spcAft>
                <a:spcPts val="198"/>
              </a:spcAft>
              <a:buNone/>
              <a:defRPr sz="1031" b="1">
                <a:latin typeface="Arial"/>
                <a:cs typeface="Arial"/>
              </a:defRPr>
            </a:lvl2pPr>
            <a:lvl3pPr marL="0" indent="0">
              <a:spcAft>
                <a:spcPts val="198"/>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27445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3" y="1619252"/>
            <a:ext cx="2784475" cy="4553712"/>
          </a:xfrm>
        </p:spPr>
        <p:txBody>
          <a:bodyPr rIns="192611">
            <a:noAutofit/>
          </a:bodyPr>
          <a:lstStyle>
            <a:lvl1pPr>
              <a:defRPr sz="1219"/>
            </a:lvl1pPr>
            <a:lvl2pPr marL="227293" indent="-227293">
              <a:tabLst>
                <a:tab pos="227293" algn="l"/>
              </a:tabLst>
              <a:defRPr sz="1219"/>
            </a:lvl2pPr>
            <a:lvl3pPr marL="338586" indent="-111296">
              <a:defRPr sz="1125"/>
            </a:lvl3pPr>
            <a:lvl4pPr marL="454583" indent="-115995">
              <a:defRPr sz="1031"/>
            </a:lvl4pPr>
            <a:lvl5pPr marL="564305"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52"/>
            <a:ext cx="2788920" cy="4553712"/>
          </a:xfrm>
        </p:spPr>
        <p:txBody>
          <a:bodyPr>
            <a:noAutofit/>
          </a:bodyPr>
          <a:lstStyle>
            <a:lvl1pPr>
              <a:defRPr sz="1219"/>
            </a:lvl1pPr>
            <a:lvl2pPr marL="227293" indent="-227293">
              <a:tabLst>
                <a:tab pos="227293" algn="l"/>
              </a:tabLst>
              <a:defRPr sz="1219"/>
            </a:lvl2pPr>
            <a:lvl3pPr marL="338586" indent="-111296">
              <a:defRPr sz="1125"/>
            </a:lvl3pPr>
            <a:lvl4pPr marL="454583" indent="-115995">
              <a:defRPr sz="1031"/>
            </a:lvl4pPr>
            <a:lvl5pPr marL="564305"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6124893" y="1619278"/>
            <a:ext cx="2788920" cy="4551363"/>
          </a:xfrm>
        </p:spPr>
        <p:txBody>
          <a:bodyPr>
            <a:noAutofit/>
          </a:bodyPr>
          <a:lstStyle>
            <a:lvl1pPr>
              <a:defRPr sz="1219"/>
            </a:lvl1pPr>
            <a:lvl2pPr marL="227293" indent="-227293">
              <a:tabLst>
                <a:tab pos="227293" algn="l"/>
              </a:tabLst>
              <a:defRPr sz="1219"/>
            </a:lvl2pPr>
            <a:lvl3pPr marL="338586" indent="-111296">
              <a:defRPr sz="1125"/>
            </a:lvl3pPr>
            <a:lvl4pPr marL="454583" indent="-115995">
              <a:defRPr sz="1031"/>
            </a:lvl4pPr>
            <a:lvl5pPr marL="564305"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89856929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3" y="1619252"/>
            <a:ext cx="2784475" cy="4553712"/>
          </a:xfrm>
        </p:spPr>
        <p:txBody>
          <a:bodyPr rIns="192611">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52"/>
            <a:ext cx="2788920" cy="4553712"/>
          </a:xfrm>
        </p:spPr>
        <p:txBody>
          <a:bodyPr>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9"/>
          <p:cNvSpPr>
            <a:spLocks noGrp="1"/>
          </p:cNvSpPr>
          <p:nvPr>
            <p:ph sz="quarter" idx="13" hasCustomPrompt="1"/>
          </p:nvPr>
        </p:nvSpPr>
        <p:spPr>
          <a:xfrm>
            <a:off x="6124893" y="1619250"/>
            <a:ext cx="2788920" cy="1277469"/>
          </a:xfrm>
          <a:solidFill>
            <a:srgbClr val="D7F0FA"/>
          </a:solidFill>
        </p:spPr>
        <p:txBody>
          <a:bodyPr lIns="192611" tIns="144464" rIns="192611" bIns="144464">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56846245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2039112" cy="4553712"/>
          </a:xfrm>
        </p:spPr>
        <p:txBody>
          <a:bodyPr rIns="192611">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52"/>
            <a:ext cx="2039112" cy="4553712"/>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675600"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675600"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79691669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81" y="1619250"/>
            <a:ext cx="2039938" cy="1369606"/>
          </a:xfrm>
          <a:solidFill>
            <a:srgbClr val="D7F0FA"/>
          </a:solidFill>
        </p:spPr>
        <p:txBody>
          <a:bodyPr lIns="192611" tIns="144464" rIns="192611" bIns="144464">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2039112" cy="4553712"/>
          </a:xfrm>
        </p:spPr>
        <p:txBody>
          <a:bodyPr rIns="192611">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52"/>
            <a:ext cx="2039112" cy="4553712"/>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675600"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7811018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28692" y="1770914"/>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611" tIns="144464" rIns="192611" bIns="144464">
            <a:noAutofit/>
          </a:bodyPr>
          <a:lstStyle>
            <a:lvl1pPr>
              <a:defRPr sz="1031"/>
            </a:lvl1pPr>
            <a:lvl2pPr marL="227293" indent="-227293">
              <a:tabLst>
                <a:tab pos="228860" algn="l"/>
              </a:tabLst>
              <a:defRPr sz="1031"/>
            </a:lvl2pPr>
            <a:lvl3pPr marL="340150" indent="-111296">
              <a:defRPr sz="1031"/>
            </a:lvl3pPr>
            <a:lvl4pPr marL="451445" indent="-111296">
              <a:defRPr sz="938"/>
            </a:lvl4pPr>
            <a:lvl5pPr marL="562738" indent="-111296">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542202" y="1770914"/>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611" tIns="144464" rIns="192611" bIns="144464">
            <a:noAutofit/>
          </a:bodyPr>
          <a:lstStyle>
            <a:lvl1pPr>
              <a:defRPr sz="1031"/>
            </a:lvl1pPr>
            <a:lvl2pPr marL="228860" indent="-228860">
              <a:tabLst>
                <a:tab pos="228860" algn="l"/>
              </a:tabLst>
              <a:defRPr sz="1031"/>
            </a:lvl2pPr>
            <a:lvl3pPr marL="340150" indent="-111296">
              <a:defRPr sz="1031"/>
            </a:lvl3pPr>
            <a:lvl4pPr marL="451445" indent="-111296">
              <a:defRPr sz="938"/>
            </a:lvl4pPr>
            <a:lvl5pPr marL="562738" indent="-111296">
              <a:tabLst/>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611" tIns="144464" rIns="192611" bIns="144464">
            <a:noAutofit/>
          </a:bodyPr>
          <a:lstStyle>
            <a:lvl1pPr>
              <a:defRPr sz="1031"/>
            </a:lvl1pPr>
            <a:lvl2pPr marL="228860" indent="-228860">
              <a:tabLst/>
              <a:defRPr sz="1031"/>
            </a:lvl2pPr>
            <a:lvl3pPr marL="340150" indent="-111296">
              <a:defRPr sz="1031"/>
            </a:lvl3pPr>
            <a:lvl4pPr marL="451445" indent="-111296">
              <a:defRPr sz="938"/>
            </a:lvl4pPr>
            <a:lvl5pPr marL="562738" indent="-111296">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611" tIns="144464" rIns="192611" bIns="144464">
            <a:noAutofit/>
          </a:bodyPr>
          <a:lstStyle>
            <a:lvl1pPr>
              <a:defRPr sz="1031"/>
            </a:lvl1pPr>
            <a:lvl2pPr marL="228860" indent="-228860">
              <a:tabLst>
                <a:tab pos="228860" algn="l"/>
              </a:tabLst>
              <a:defRPr sz="1031"/>
            </a:lvl2pPr>
            <a:lvl3pPr marL="340150" indent="-111296">
              <a:defRPr sz="1031"/>
            </a:lvl3pPr>
            <a:lvl4pPr marL="451445" indent="-111296">
              <a:defRPr sz="938"/>
            </a:lvl4pPr>
            <a:lvl5pPr marL="562738" indent="-111296">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11986647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4254500" cy="4553712"/>
          </a:xfrm>
        </p:spPr>
        <p:txBody>
          <a:bodyPr rIns="192611">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tabLst/>
              <a:defRPr sz="1031"/>
            </a:lvl4pPr>
            <a:lvl5pPr marL="675600"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79835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G Back Cover">
    <p:spTree>
      <p:nvGrpSpPr>
        <p:cNvPr id="1" name=""/>
        <p:cNvGrpSpPr/>
        <p:nvPr/>
      </p:nvGrpSpPr>
      <p:grpSpPr>
        <a:xfrm>
          <a:off x="0" y="0"/>
          <a:ext cx="0" cy="0"/>
          <a:chOff x="0" y="0"/>
          <a:chExt cx="0" cy="0"/>
        </a:xfrm>
      </p:grpSpPr>
      <p:pic>
        <p:nvPicPr>
          <p:cNvPr id="9" name="Picture 8" descr="CG_logo_seal_WH.png"/>
          <p:cNvPicPr>
            <a:picLocks noChangeAspect="1"/>
          </p:cNvPicPr>
          <p:nvPr userDrawn="1"/>
        </p:nvPicPr>
        <p:blipFill>
          <a:blip r:embed="rId2">
            <a:lum bright="-100000"/>
          </a:blip>
          <a:stretch>
            <a:fillRect/>
          </a:stretch>
        </p:blipFill>
        <p:spPr>
          <a:xfrm>
            <a:off x="3753652" y="2627606"/>
            <a:ext cx="1600202" cy="1600200"/>
          </a:xfrm>
          <a:prstGeom prst="rect">
            <a:avLst/>
          </a:prstGeom>
          <a:effectLst/>
        </p:spPr>
      </p:pic>
      <p:sp>
        <p:nvSpPr>
          <p:cNvPr id="3" name="TextBox 2"/>
          <p:cNvSpPr txBox="1"/>
          <p:nvPr userDrawn="1"/>
        </p:nvSpPr>
        <p:spPr>
          <a:xfrm>
            <a:off x="228601" y="6140450"/>
            <a:ext cx="8685212" cy="457200"/>
          </a:xfrm>
          <a:prstGeom prst="rect">
            <a:avLst/>
          </a:prstGeom>
          <a:noFill/>
        </p:spPr>
        <p:txBody>
          <a:bodyPr wrap="square" lIns="0" tIns="0" rIns="0" bIns="0" rtlCol="0" anchor="b" anchorCtr="0">
            <a:noAutofit/>
          </a:bodyPr>
          <a:lstStyle/>
          <a:p>
            <a:pPr algn="ctr">
              <a:spcAft>
                <a:spcPts val="300"/>
              </a:spcAft>
            </a:pPr>
            <a:r>
              <a:rPr lang="en-US" sz="600" b="0" dirty="0">
                <a:latin typeface="Arial" panose="020B0604020202020204" pitchFamily="34" charset="0"/>
                <a:cs typeface="Arial" panose="020B0604020202020204" pitchFamily="34" charset="0"/>
              </a:rPr>
              <a:t>©</a:t>
            </a:r>
            <a:r>
              <a:rPr lang="en-US" sz="600" b="0" baseline="0" dirty="0">
                <a:latin typeface="Arial" panose="020B0604020202020204" pitchFamily="34" charset="0"/>
                <a:cs typeface="Arial" panose="020B0604020202020204" pitchFamily="34" charset="0"/>
              </a:rPr>
              <a:t> </a:t>
            </a:r>
            <a:r>
              <a:rPr lang="en-US" sz="600" b="0" dirty="0">
                <a:latin typeface="Arial" panose="020B0604020202020204" pitchFamily="34" charset="0"/>
                <a:cs typeface="Arial" panose="020B0604020202020204" pitchFamily="34" charset="0"/>
              </a:rPr>
              <a:t>2017 Cleary Gottlieb</a:t>
            </a:r>
            <a:r>
              <a:rPr lang="en-US" sz="600" b="0" baseline="0" dirty="0">
                <a:latin typeface="Arial" panose="020B0604020202020204" pitchFamily="34" charset="0"/>
                <a:cs typeface="Arial" panose="020B0604020202020204" pitchFamily="34" charset="0"/>
              </a:rPr>
              <a:t> Steen &amp; Hamilton LLP. All rights reserved. </a:t>
            </a:r>
          </a:p>
          <a:p>
            <a:pPr algn="ctr">
              <a:spcAft>
                <a:spcPts val="300"/>
              </a:spcAft>
            </a:pPr>
            <a:r>
              <a:rPr lang="en-US" sz="600" baseline="0" dirty="0">
                <a:latin typeface="Arial" panose="020B0604020202020204" pitchFamily="34" charset="0"/>
                <a:cs typeface="Arial" panose="020B0604020202020204" pitchFamily="34" charset="0"/>
              </a:rPr>
              <a:t>Throughout this presentation, “Cleary Gottlieb” and the “firm” refer to Cleary Gottlieb Steen &amp; Hamilton LLP </a:t>
            </a:r>
            <a:br>
              <a:rPr lang="en-US" sz="600" baseline="0" dirty="0">
                <a:latin typeface="Arial" panose="020B0604020202020204" pitchFamily="34" charset="0"/>
                <a:cs typeface="Arial" panose="020B0604020202020204" pitchFamily="34" charset="0"/>
              </a:rPr>
            </a:br>
            <a:r>
              <a:rPr lang="en-US" sz="600" baseline="0" dirty="0">
                <a:latin typeface="Arial" panose="020B0604020202020204" pitchFamily="34" charset="0"/>
                <a:cs typeface="Arial" panose="020B0604020202020204" pitchFamily="34" charset="0"/>
              </a:rPr>
              <a:t>and its affiliated entities in certain jurisdictions, and the term “offices” includes offices of those affiliated entities.</a:t>
            </a:r>
            <a:endParaRPr lang="en-US" sz="60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4500" cy="4552950"/>
          </a:xfrm>
        </p:spPr>
        <p:txBody>
          <a:bodyPr wrap="square" r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619250"/>
            <a:ext cx="4256088" cy="4552950"/>
          </a:xfrm>
        </p:spPr>
        <p:txBody>
          <a:bodyPr wrap="square"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a:t>Privileged &amp; Confidential</a:t>
            </a:r>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657725" y="1619252"/>
            <a:ext cx="4254500" cy="4553712"/>
          </a:xfrm>
        </p:spPr>
        <p:txBody>
          <a:bodyPr rIns="192611">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228600"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675600" indent="-10972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442147" y="1619278"/>
            <a:ext cx="2039112"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8158799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6474060" cy="4553712"/>
          </a:xfrm>
        </p:spPr>
        <p:txBody>
          <a:bodyPr r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73881" y="1619278"/>
            <a:ext cx="2039938"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7202538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9760" y="1619252"/>
            <a:ext cx="6474060" cy="4553712"/>
          </a:xfrm>
        </p:spPr>
        <p:txBody>
          <a:bodyPr r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28601" y="1619278"/>
            <a:ext cx="2039938" cy="4551363"/>
          </a:xfrm>
        </p:spPr>
        <p:txBody>
          <a:bodyPr>
            <a:noAutofit/>
          </a:bodyPr>
          <a:lstStyle>
            <a:lvl1pPr>
              <a:defRPr sz="1219"/>
            </a:lvl1pPr>
            <a:lvl2pPr marL="227293" indent="-227293">
              <a:tabLst>
                <a:tab pos="227293" algn="l"/>
              </a:tabLst>
              <a:defRPr sz="1219"/>
            </a:lvl2pPr>
            <a:lvl3pPr marL="337015" indent="-109726">
              <a:defRPr sz="1125"/>
            </a:lvl3pPr>
            <a:lvl4pPr marL="454583" indent="-117564">
              <a:defRPr sz="1031"/>
            </a:lvl4pPr>
            <a:lvl5pPr marL="565877" indent="-11129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39578637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6477000" cy="4553712"/>
          </a:xfrm>
        </p:spPr>
        <p:txBody>
          <a:bodyPr rIns="19261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6873881" y="1619250"/>
            <a:ext cx="2039938" cy="1369606"/>
          </a:xfrm>
          <a:solidFill>
            <a:srgbClr val="D7F0FA"/>
          </a:solidFill>
        </p:spPr>
        <p:txBody>
          <a:bodyPr lIns="192611" tIns="144464" rIns="192611" bIns="144464">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0748168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G Full Page with Highligh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6813" y="1619252"/>
            <a:ext cx="6477000" cy="4553712"/>
          </a:xfrm>
        </p:spPr>
        <p:txBody>
          <a:bodyPr rIns="19261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228601" y="1619250"/>
            <a:ext cx="2039938" cy="1369606"/>
          </a:xfrm>
          <a:solidFill>
            <a:srgbClr val="D7F0FA"/>
          </a:solidFill>
        </p:spPr>
        <p:txBody>
          <a:bodyPr lIns="192611" tIns="144464" rIns="192611" bIns="144464">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90673170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G Bio Slide 1">
    <p:spTree>
      <p:nvGrpSpPr>
        <p:cNvPr id="1" name=""/>
        <p:cNvGrpSpPr/>
        <p:nvPr/>
      </p:nvGrpSpPr>
      <p:grpSpPr>
        <a:xfrm>
          <a:off x="0" y="0"/>
          <a:ext cx="0" cy="0"/>
          <a:chOff x="0" y="0"/>
          <a:chExt cx="0" cy="0"/>
        </a:xfrm>
      </p:grpSpPr>
      <p:sp>
        <p:nvSpPr>
          <p:cNvPr id="27" name="Rectangle 26"/>
          <p:cNvSpPr/>
          <p:nvPr userDrawn="1"/>
        </p:nvSpPr>
        <p:spPr bwMode="white">
          <a:xfrm>
            <a:off x="118529" y="245534"/>
            <a:ext cx="8915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12" name="Text Placeholder 11"/>
          <p:cNvSpPr>
            <a:spLocks noGrp="1"/>
          </p:cNvSpPr>
          <p:nvPr>
            <p:ph type="body" sz="quarter" idx="14"/>
          </p:nvPr>
        </p:nvSpPr>
        <p:spPr>
          <a:xfrm>
            <a:off x="228598" y="429130"/>
            <a:ext cx="8686800" cy="1828800"/>
          </a:xfrm>
          <a:solidFill>
            <a:srgbClr val="E6E6E6"/>
          </a:solidFill>
        </p:spPr>
        <p:txBody>
          <a:bodyPr lIns="3081878" tIns="192611" rIns="192611" bIns="48154">
            <a:noAutofit/>
          </a:bodyPr>
          <a:lstStyle>
            <a:lvl1pPr>
              <a:lnSpc>
                <a:spcPct val="100000"/>
              </a:lnSpc>
              <a:spcAft>
                <a:spcPts val="0"/>
              </a:spcAft>
              <a:defRPr sz="2531" b="1"/>
            </a:lvl1pPr>
            <a:lvl2pPr marL="0" indent="0">
              <a:lnSpc>
                <a:spcPct val="100000"/>
              </a:lnSpc>
              <a:spcBef>
                <a:spcPts val="198"/>
              </a:spcBef>
              <a:spcAft>
                <a:spcPts val="0"/>
              </a:spcAft>
              <a:buNone/>
              <a:tabLst/>
              <a:defRPr sz="1406" b="1" i="0">
                <a:latin typeface="Times New Roman"/>
                <a:cs typeface="Times New Roman"/>
              </a:defRPr>
            </a:lvl2pPr>
            <a:lvl3pPr marL="0" indent="0">
              <a:spcAft>
                <a:spcPts val="0"/>
              </a:spcAft>
              <a:buNone/>
              <a:defRPr sz="3188">
                <a:latin typeface="Franklin Gothic Book"/>
                <a:cs typeface="Franklin Gothic Book"/>
              </a:defRPr>
            </a:lvl3pPr>
            <a:lvl4pPr marL="0" indent="0">
              <a:spcAft>
                <a:spcPts val="0"/>
              </a:spcAft>
              <a:buNone/>
              <a:defRPr sz="3188">
                <a:latin typeface="Franklin Gothic Book"/>
                <a:cs typeface="Franklin Gothic Book"/>
              </a:defRPr>
            </a:lvl4pPr>
            <a:lvl5pPr>
              <a:defRPr sz="3188"/>
            </a:lvl5pPr>
          </a:lstStyle>
          <a:p>
            <a:pPr lvl="0"/>
            <a:r>
              <a:rPr lang="en-US" dirty="0"/>
              <a:t>Click to edit Master text styles</a:t>
            </a:r>
          </a:p>
          <a:p>
            <a:pPr lvl="1"/>
            <a:r>
              <a:rPr lang="en-US" dirty="0"/>
              <a:t>Second level</a:t>
            </a:r>
          </a:p>
        </p:txBody>
      </p:sp>
      <p:sp>
        <p:nvSpPr>
          <p:cNvPr id="18" name="Picture Placeholder 17"/>
          <p:cNvSpPr>
            <a:spLocks noGrp="1" noChangeAspect="1"/>
          </p:cNvSpPr>
          <p:nvPr>
            <p:ph type="pic" sz="quarter" idx="15"/>
          </p:nvPr>
        </p:nvSpPr>
        <p:spPr>
          <a:xfrm>
            <a:off x="806047" y="467928"/>
            <a:ext cx="1792224" cy="1792224"/>
          </a:xfrm>
        </p:spPr>
        <p:txBody>
          <a:bodyPr>
            <a:noAutofit/>
          </a:bodyPr>
          <a:lstStyle/>
          <a:p>
            <a:endParaRPr lang="en-US" dirty="0"/>
          </a:p>
        </p:txBody>
      </p:sp>
      <p:sp>
        <p:nvSpPr>
          <p:cNvPr id="8" name="Text Placeholder 7"/>
          <p:cNvSpPr>
            <a:spLocks noGrp="1"/>
          </p:cNvSpPr>
          <p:nvPr>
            <p:ph type="body" sz="quarter" idx="12" hasCustomPrompt="1"/>
          </p:nvPr>
        </p:nvSpPr>
        <p:spPr>
          <a:xfrm>
            <a:off x="228601" y="2458175"/>
            <a:ext cx="2773798" cy="2272581"/>
          </a:xfrm>
        </p:spPr>
        <p:txBody>
          <a:bodyPr>
            <a:noAutofit/>
          </a:bodyPr>
          <a:lstStyle>
            <a:lvl1pPr>
              <a:spcBef>
                <a:spcPts val="0"/>
              </a:spcBef>
              <a:defRPr sz="656" b="1" i="0" cap="all">
                <a:latin typeface="Arial"/>
                <a:cs typeface="Arial"/>
              </a:defRPr>
            </a:lvl1pPr>
            <a:lvl2pPr marL="0" indent="0">
              <a:spcBef>
                <a:spcPts val="0"/>
              </a:spcBef>
              <a:buNone/>
              <a:tabLst>
                <a:tab pos="172422" algn="l"/>
              </a:tabLst>
              <a:defRPr sz="1219">
                <a:latin typeface="Times New Roman"/>
                <a:cs typeface="Times New Roman"/>
              </a:defRPr>
            </a:lvl2pPr>
            <a:lvl3pPr marL="0" indent="-225727">
              <a:buFont typeface="Lucida Grande"/>
              <a:buChar char="—"/>
              <a:defRPr sz="1219">
                <a:latin typeface="Times New Roman"/>
                <a:cs typeface="Times New Roman"/>
              </a:defRPr>
            </a:lvl3pPr>
            <a:lvl4pPr marL="406304" indent="-180573">
              <a:defRPr sz="1031">
                <a:latin typeface="Times New Roman"/>
                <a:cs typeface="Times New Roman"/>
              </a:defRPr>
            </a:lvl4pPr>
            <a:lvl5pPr marL="586891" indent="-180573">
              <a:defRPr sz="1031">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9"/>
          <p:cNvSpPr>
            <a:spLocks noGrp="1"/>
          </p:cNvSpPr>
          <p:nvPr>
            <p:ph sz="quarter" idx="114" hasCustomPrompt="1"/>
          </p:nvPr>
        </p:nvSpPr>
        <p:spPr>
          <a:xfrm>
            <a:off x="228600" y="4876800"/>
            <a:ext cx="2768600" cy="1295400"/>
          </a:xfrm>
          <a:solidFill>
            <a:schemeClr val="accent5"/>
          </a:solidFill>
        </p:spPr>
        <p:txBody>
          <a:bodyPr lIns="192611" tIns="144464" rIns="192611" bIns="144464" anchor="ctr" anchorCtr="0">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7"/>
          <p:cNvSpPr>
            <a:spLocks noGrp="1"/>
          </p:cNvSpPr>
          <p:nvPr>
            <p:ph type="body" sz="quarter" idx="115" hasCustomPrompt="1"/>
          </p:nvPr>
        </p:nvSpPr>
        <p:spPr>
          <a:xfrm>
            <a:off x="3177977" y="2461854"/>
            <a:ext cx="5735836" cy="174721"/>
          </a:xfrm>
        </p:spPr>
        <p:txBody>
          <a:bodyPr>
            <a:noAutofit/>
          </a:bodyPr>
          <a:lstStyle>
            <a:lvl1pPr>
              <a:spcBef>
                <a:spcPts val="0"/>
              </a:spcBef>
              <a:defRPr sz="656" b="1" i="0" cap="all">
                <a:latin typeface="Arial"/>
                <a:cs typeface="Arial"/>
              </a:defRPr>
            </a:lvl1pPr>
            <a:lvl2pPr marL="0" indent="0">
              <a:spcBef>
                <a:spcPts val="0"/>
              </a:spcBef>
              <a:buNone/>
              <a:tabLst>
                <a:tab pos="172422" algn="l"/>
              </a:tabLst>
              <a:defRPr sz="1219">
                <a:latin typeface="Times New Roman"/>
                <a:cs typeface="Times New Roman"/>
              </a:defRPr>
            </a:lvl2pPr>
            <a:lvl3pPr marL="0" indent="-180573">
              <a:buFont typeface="Lucida Grande"/>
              <a:buChar char="—"/>
              <a:defRPr sz="1219">
                <a:latin typeface="Times New Roman"/>
                <a:cs typeface="Times New Roman"/>
              </a:defRPr>
            </a:lvl3pPr>
            <a:lvl4pPr marL="316010" indent="-135435">
              <a:defRPr sz="1219">
                <a:latin typeface="Times New Roman"/>
                <a:cs typeface="Times New Roman"/>
              </a:defRPr>
            </a:lvl4pPr>
            <a:lvl5pPr marL="509445" indent="-115995">
              <a:defRPr sz="1219">
                <a:latin typeface="Times New Roman"/>
                <a:cs typeface="Times New Roman"/>
              </a:defRPr>
            </a:lvl5pPr>
          </a:lstStyle>
          <a:p>
            <a:pPr lvl="0"/>
            <a:r>
              <a:rPr lang="en-US" dirty="0"/>
              <a:t>CLICK TO EDIT MASTER TEXT STYLES</a:t>
            </a:r>
          </a:p>
        </p:txBody>
      </p:sp>
      <p:sp>
        <p:nvSpPr>
          <p:cNvPr id="23" name="Text Placeholder 22"/>
          <p:cNvSpPr>
            <a:spLocks noGrp="1"/>
          </p:cNvSpPr>
          <p:nvPr>
            <p:ph type="body" sz="quarter" idx="117"/>
          </p:nvPr>
        </p:nvSpPr>
        <p:spPr>
          <a:xfrm>
            <a:off x="3175886" y="1417342"/>
            <a:ext cx="1631064" cy="847494"/>
          </a:xfrm>
        </p:spPr>
        <p:txBody>
          <a:bodyPr tIns="0" numCol="1" spcCol="192611">
            <a:noAutofit/>
          </a:bodyPr>
          <a:lstStyle>
            <a:lvl1pPr>
              <a:spcBef>
                <a:spcPts val="0"/>
              </a:spcBef>
              <a:spcAft>
                <a:spcPts val="297"/>
              </a:spcAft>
              <a:defRPr sz="656" b="1" cap="all">
                <a:latin typeface="Arial"/>
                <a:cs typeface="Arial"/>
              </a:defRPr>
            </a:lvl1pPr>
            <a:lvl2pPr marL="0" indent="0">
              <a:spcBef>
                <a:spcPts val="0"/>
              </a:spcBef>
              <a:spcAft>
                <a:spcPts val="0"/>
              </a:spcAft>
              <a:buNone/>
              <a:defRPr sz="938"/>
            </a:lvl2pPr>
            <a:lvl3pPr marL="180573" indent="-180573">
              <a:spcBef>
                <a:spcPts val="0"/>
              </a:spcBef>
              <a:spcAft>
                <a:spcPts val="0"/>
              </a:spcAft>
              <a:buFont typeface="Lucida Grande"/>
              <a:buChar char="—"/>
              <a:defRPr sz="938"/>
            </a:lvl3pPr>
            <a:lvl4pPr marL="316010" indent="-135435">
              <a:spcBef>
                <a:spcPts val="0"/>
              </a:spcBef>
              <a:spcAft>
                <a:spcPts val="0"/>
              </a:spcAft>
              <a:defRPr sz="938"/>
            </a:lvl4pPr>
            <a:lvl5pPr marL="451445" indent="-135435">
              <a:spcBef>
                <a:spcPts val="0"/>
              </a:spcBef>
              <a:spcAft>
                <a:spcPts val="0"/>
              </a:spcAft>
              <a:defRPr sz="938"/>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sp>
        <p:nvSpPr>
          <p:cNvPr id="25" name="Text Placeholder 24"/>
          <p:cNvSpPr>
            <a:spLocks noGrp="1"/>
          </p:cNvSpPr>
          <p:nvPr>
            <p:ph type="body" sz="quarter" idx="118"/>
          </p:nvPr>
        </p:nvSpPr>
        <p:spPr>
          <a:xfrm>
            <a:off x="3177977" y="2636534"/>
            <a:ext cx="5735836" cy="3549860"/>
          </a:xfrm>
        </p:spPr>
        <p:txBody>
          <a:bodyPr numCol="2" spcCol="192611">
            <a:noAutofit/>
          </a:bodyPr>
          <a:lstStyle>
            <a:lvl1pPr>
              <a:defRPr sz="1031"/>
            </a:lvl1pPr>
            <a:lvl2pPr marL="180573" indent="-180573">
              <a:defRPr sz="1031"/>
            </a:lvl2pPr>
            <a:lvl3pPr marL="316010" indent="-135435">
              <a:defRPr sz="1031"/>
            </a:lvl3pPr>
            <a:lvl4pPr marL="451445" indent="-135435">
              <a:defRPr sz="1031"/>
            </a:lvl4pPr>
            <a:lvl5pPr marL="586891"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19"/>
          </p:nvPr>
        </p:nvSpPr>
        <p:spPr/>
        <p:txBody>
          <a:bodyPr/>
          <a:lstStyle/>
          <a:p>
            <a:r>
              <a:rPr lang="en-US"/>
              <a:t>Confidential Treatment Requested</a:t>
            </a:r>
            <a:endParaRPr lang="en-US" dirty="0"/>
          </a:p>
        </p:txBody>
      </p:sp>
      <p:sp>
        <p:nvSpPr>
          <p:cNvPr id="22" name="Text Placeholder 22"/>
          <p:cNvSpPr>
            <a:spLocks noGrp="1"/>
          </p:cNvSpPr>
          <p:nvPr>
            <p:ph type="body" sz="quarter" idx="120"/>
          </p:nvPr>
        </p:nvSpPr>
        <p:spPr>
          <a:xfrm>
            <a:off x="4953000" y="1421575"/>
            <a:ext cx="3835400" cy="847494"/>
          </a:xfrm>
        </p:spPr>
        <p:txBody>
          <a:bodyPr tIns="0" numCol="1" spcCol="192611">
            <a:noAutofit/>
          </a:bodyPr>
          <a:lstStyle>
            <a:lvl1pPr>
              <a:spcBef>
                <a:spcPts val="0"/>
              </a:spcBef>
              <a:spcAft>
                <a:spcPts val="297"/>
              </a:spcAft>
              <a:defRPr sz="656" b="1" cap="all">
                <a:latin typeface="Arial"/>
                <a:cs typeface="Arial"/>
              </a:defRPr>
            </a:lvl1pPr>
            <a:lvl2pPr marL="0" indent="0">
              <a:spcBef>
                <a:spcPts val="0"/>
              </a:spcBef>
              <a:spcAft>
                <a:spcPts val="0"/>
              </a:spcAft>
              <a:buNone/>
              <a:defRPr sz="938"/>
            </a:lvl2pPr>
            <a:lvl3pPr marL="180573" indent="-180573">
              <a:spcBef>
                <a:spcPts val="0"/>
              </a:spcBef>
              <a:spcAft>
                <a:spcPts val="0"/>
              </a:spcAft>
              <a:buFont typeface="Lucida Grande"/>
              <a:buChar char="—"/>
              <a:defRPr sz="938"/>
            </a:lvl3pPr>
            <a:lvl4pPr marL="316010" indent="-135435">
              <a:spcBef>
                <a:spcPts val="0"/>
              </a:spcBef>
              <a:spcAft>
                <a:spcPts val="0"/>
              </a:spcAft>
              <a:defRPr sz="938"/>
            </a:lvl4pPr>
            <a:lvl5pPr marL="451445" indent="-135435">
              <a:spcBef>
                <a:spcPts val="0"/>
              </a:spcBef>
              <a:spcAft>
                <a:spcPts val="0"/>
              </a:spcAft>
              <a:defRPr sz="938"/>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cxnSp>
        <p:nvCxnSpPr>
          <p:cNvPr id="26" name="Straight Connector 25"/>
          <p:cNvCxnSpPr/>
          <p:nvPr userDrawn="1"/>
        </p:nvCxnSpPr>
        <p:spPr>
          <a:xfrm>
            <a:off x="228599" y="2269069"/>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143439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G Text with Team of Six">
    <p:spTree>
      <p:nvGrpSpPr>
        <p:cNvPr id="1" name=""/>
        <p:cNvGrpSpPr/>
        <p:nvPr/>
      </p:nvGrpSpPr>
      <p:grpSpPr>
        <a:xfrm>
          <a:off x="0" y="0"/>
          <a:ext cx="0" cy="0"/>
          <a:chOff x="0" y="0"/>
          <a:chExt cx="0" cy="0"/>
        </a:xfrm>
      </p:grpSpPr>
      <p:sp>
        <p:nvSpPr>
          <p:cNvPr id="21" name="Rectangle 20"/>
          <p:cNvSpPr/>
          <p:nvPr userDrawn="1"/>
        </p:nvSpPr>
        <p:spPr>
          <a:xfrm>
            <a:off x="4657725" y="1600231"/>
            <a:ext cx="4256088"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4254500" cy="4553712"/>
          </a:xfrm>
        </p:spPr>
        <p:txBody>
          <a:bodyPr r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7"/>
          <p:cNvSpPr>
            <a:spLocks noGrp="1"/>
          </p:cNvSpPr>
          <p:nvPr>
            <p:ph type="pic" sz="quarter" idx="15"/>
          </p:nvPr>
        </p:nvSpPr>
        <p:spPr>
          <a:xfrm>
            <a:off x="7602935" y="2065881"/>
            <a:ext cx="1143000" cy="1143000"/>
          </a:xfrm>
        </p:spPr>
        <p:txBody>
          <a:bodyPr/>
          <a:lstStyle/>
          <a:p>
            <a:endParaRPr lang="en-US" dirty="0"/>
          </a:p>
        </p:txBody>
      </p:sp>
      <p:sp>
        <p:nvSpPr>
          <p:cNvPr id="7" name="Picture Placeholder 17"/>
          <p:cNvSpPr>
            <a:spLocks noGrp="1"/>
          </p:cNvSpPr>
          <p:nvPr>
            <p:ph type="pic" sz="quarter" idx="16"/>
          </p:nvPr>
        </p:nvSpPr>
        <p:spPr>
          <a:xfrm>
            <a:off x="6214068" y="2065881"/>
            <a:ext cx="1143000" cy="1143000"/>
          </a:xfrm>
        </p:spPr>
        <p:txBody>
          <a:bodyPr/>
          <a:lstStyle/>
          <a:p>
            <a:endParaRPr lang="en-US" dirty="0"/>
          </a:p>
        </p:txBody>
      </p:sp>
      <p:sp>
        <p:nvSpPr>
          <p:cNvPr id="9" name="Picture Placeholder 17"/>
          <p:cNvSpPr>
            <a:spLocks noGrp="1"/>
          </p:cNvSpPr>
          <p:nvPr>
            <p:ph type="pic" sz="quarter" idx="17"/>
          </p:nvPr>
        </p:nvSpPr>
        <p:spPr>
          <a:xfrm>
            <a:off x="4825200" y="2065881"/>
            <a:ext cx="1143000" cy="1143000"/>
          </a:xfrm>
        </p:spPr>
        <p:txBody>
          <a:bodyPr/>
          <a:lstStyle/>
          <a:p>
            <a:endParaRPr lang="en-US" dirty="0"/>
          </a:p>
        </p:txBody>
      </p:sp>
      <p:sp>
        <p:nvSpPr>
          <p:cNvPr id="15" name="Text Placeholder 14"/>
          <p:cNvSpPr>
            <a:spLocks noGrp="1"/>
          </p:cNvSpPr>
          <p:nvPr>
            <p:ph type="body" sz="quarter" idx="21"/>
          </p:nvPr>
        </p:nvSpPr>
        <p:spPr>
          <a:xfrm>
            <a:off x="4825200"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214068"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602935"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4657725" y="1600200"/>
            <a:ext cx="4256088" cy="241506"/>
          </a:xfrm>
          <a:solidFill>
            <a:srgbClr val="000000"/>
          </a:solidFill>
        </p:spPr>
        <p:txBody>
          <a:bodyPr wrap="square" lIns="96304" tIns="0" rIns="96304" bIns="0" anchor="ctr" anchorCtr="0">
            <a:noAutofit/>
          </a:bodyPr>
          <a:lstStyle>
            <a:lvl1pPr algn="ctr">
              <a:spcBef>
                <a:spcPts val="0"/>
              </a:spcBef>
              <a:defRPr sz="938" b="1" i="0" cap="all">
                <a:solidFill>
                  <a:srgbClr val="E6E6E6"/>
                </a:solidFill>
                <a:latin typeface="Arial"/>
                <a:cs typeface="Arial"/>
              </a:defRPr>
            </a:lvl1pPr>
            <a:lvl2pPr marL="0" indent="0">
              <a:spcBef>
                <a:spcPts val="0"/>
              </a:spcBef>
              <a:buNone/>
              <a:tabLst>
                <a:tab pos="172422" algn="l"/>
              </a:tabLst>
              <a:defRPr sz="1219">
                <a:latin typeface="Times New Roman"/>
                <a:cs typeface="Times New Roman"/>
              </a:defRPr>
            </a:lvl2pPr>
            <a:lvl3pPr marL="0" indent="-180573">
              <a:buFont typeface="Lucida Grande"/>
              <a:buChar char="—"/>
              <a:defRPr sz="1219">
                <a:latin typeface="Times New Roman"/>
                <a:cs typeface="Times New Roman"/>
              </a:defRPr>
            </a:lvl3pPr>
            <a:lvl4pPr marL="316010" indent="-135435">
              <a:defRPr sz="1219">
                <a:latin typeface="Times New Roman"/>
                <a:cs typeface="Times New Roman"/>
              </a:defRPr>
            </a:lvl4pPr>
            <a:lvl5pPr marL="509445" indent="-115995">
              <a:defRPr sz="1219">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602935" y="4021462"/>
            <a:ext cx="1143000" cy="1143000"/>
          </a:xfrm>
        </p:spPr>
        <p:txBody>
          <a:bodyPr/>
          <a:lstStyle/>
          <a:p>
            <a:endParaRPr lang="en-US" dirty="0"/>
          </a:p>
        </p:txBody>
      </p:sp>
      <p:sp>
        <p:nvSpPr>
          <p:cNvPr id="29" name="Picture Placeholder 17"/>
          <p:cNvSpPr>
            <a:spLocks noGrp="1"/>
          </p:cNvSpPr>
          <p:nvPr>
            <p:ph type="pic" sz="quarter" idx="120"/>
          </p:nvPr>
        </p:nvSpPr>
        <p:spPr>
          <a:xfrm>
            <a:off x="6214068" y="4021462"/>
            <a:ext cx="1143000" cy="1143000"/>
          </a:xfrm>
        </p:spPr>
        <p:txBody>
          <a:bodyPr/>
          <a:lstStyle/>
          <a:p>
            <a:endParaRPr lang="en-US" dirty="0"/>
          </a:p>
        </p:txBody>
      </p:sp>
      <p:sp>
        <p:nvSpPr>
          <p:cNvPr id="30" name="Picture Placeholder 17"/>
          <p:cNvSpPr>
            <a:spLocks noGrp="1"/>
          </p:cNvSpPr>
          <p:nvPr>
            <p:ph type="pic" sz="quarter" idx="121"/>
          </p:nvPr>
        </p:nvSpPr>
        <p:spPr>
          <a:xfrm>
            <a:off x="4825200" y="4021462"/>
            <a:ext cx="1143000" cy="1143000"/>
          </a:xfrm>
        </p:spPr>
        <p:txBody>
          <a:bodyPr/>
          <a:lstStyle/>
          <a:p>
            <a:endParaRPr lang="en-US" dirty="0"/>
          </a:p>
        </p:txBody>
      </p:sp>
      <p:sp>
        <p:nvSpPr>
          <p:cNvPr id="31" name="Text Placeholder 14"/>
          <p:cNvSpPr>
            <a:spLocks noGrp="1"/>
          </p:cNvSpPr>
          <p:nvPr>
            <p:ph type="body" sz="quarter" idx="122"/>
          </p:nvPr>
        </p:nvSpPr>
        <p:spPr>
          <a:xfrm>
            <a:off x="4825200"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214068"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602935"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24502179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G with Twelve Contacts">
    <p:spTree>
      <p:nvGrpSpPr>
        <p:cNvPr id="1" name=""/>
        <p:cNvGrpSpPr/>
        <p:nvPr/>
      </p:nvGrpSpPr>
      <p:grpSpPr>
        <a:xfrm>
          <a:off x="0" y="0"/>
          <a:ext cx="0" cy="0"/>
          <a:chOff x="0" y="0"/>
          <a:chExt cx="0" cy="0"/>
        </a:xfrm>
      </p:grpSpPr>
      <p:sp>
        <p:nvSpPr>
          <p:cNvPr id="21" name="Rectangle 20"/>
          <p:cNvSpPr/>
          <p:nvPr userDrawn="1"/>
        </p:nvSpPr>
        <p:spPr>
          <a:xfrm>
            <a:off x="228600" y="1600231"/>
            <a:ext cx="8686800"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6" name="Picture Placeholder 17"/>
          <p:cNvSpPr>
            <a:spLocks noGrp="1"/>
          </p:cNvSpPr>
          <p:nvPr>
            <p:ph type="pic" sz="quarter" idx="15"/>
          </p:nvPr>
        </p:nvSpPr>
        <p:spPr>
          <a:xfrm>
            <a:off x="7589487" y="2065881"/>
            <a:ext cx="1143000" cy="1143000"/>
          </a:xfrm>
        </p:spPr>
        <p:txBody>
          <a:bodyPr/>
          <a:lstStyle/>
          <a:p>
            <a:endParaRPr lang="en-US" dirty="0"/>
          </a:p>
        </p:txBody>
      </p:sp>
      <p:sp>
        <p:nvSpPr>
          <p:cNvPr id="7" name="Picture Placeholder 17"/>
          <p:cNvSpPr>
            <a:spLocks noGrp="1"/>
          </p:cNvSpPr>
          <p:nvPr>
            <p:ph type="pic" sz="quarter" idx="16"/>
          </p:nvPr>
        </p:nvSpPr>
        <p:spPr>
          <a:xfrm>
            <a:off x="6153893" y="2065881"/>
            <a:ext cx="1143000" cy="1143000"/>
          </a:xfrm>
        </p:spPr>
        <p:txBody>
          <a:bodyPr/>
          <a:lstStyle/>
          <a:p>
            <a:endParaRPr lang="en-US" dirty="0"/>
          </a:p>
        </p:txBody>
      </p:sp>
      <p:sp>
        <p:nvSpPr>
          <p:cNvPr id="9" name="Picture Placeholder 17"/>
          <p:cNvSpPr>
            <a:spLocks noGrp="1"/>
          </p:cNvSpPr>
          <p:nvPr>
            <p:ph type="pic" sz="quarter" idx="17"/>
          </p:nvPr>
        </p:nvSpPr>
        <p:spPr>
          <a:xfrm>
            <a:off x="4718298" y="2065881"/>
            <a:ext cx="1143000" cy="1143000"/>
          </a:xfrm>
        </p:spPr>
        <p:txBody>
          <a:bodyPr/>
          <a:lstStyle/>
          <a:p>
            <a:endParaRPr lang="en-US" dirty="0"/>
          </a:p>
        </p:txBody>
      </p:sp>
      <p:sp>
        <p:nvSpPr>
          <p:cNvPr id="15" name="Text Placeholder 14"/>
          <p:cNvSpPr>
            <a:spLocks noGrp="1"/>
          </p:cNvSpPr>
          <p:nvPr>
            <p:ph type="body" sz="quarter" idx="21"/>
          </p:nvPr>
        </p:nvSpPr>
        <p:spPr>
          <a:xfrm>
            <a:off x="4718298"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153893"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589487"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228600" y="1600200"/>
            <a:ext cx="8686800" cy="241506"/>
          </a:xfrm>
          <a:solidFill>
            <a:srgbClr val="000000"/>
          </a:solidFill>
        </p:spPr>
        <p:txBody>
          <a:bodyPr wrap="square" lIns="96304" tIns="0" rIns="96304" bIns="0" anchor="ctr" anchorCtr="0">
            <a:noAutofit/>
          </a:bodyPr>
          <a:lstStyle>
            <a:lvl1pPr algn="ctr">
              <a:spcBef>
                <a:spcPts val="0"/>
              </a:spcBef>
              <a:defRPr sz="938" b="1" i="0" cap="all">
                <a:solidFill>
                  <a:srgbClr val="E6E6E6"/>
                </a:solidFill>
                <a:latin typeface="Arial"/>
                <a:cs typeface="Arial"/>
              </a:defRPr>
            </a:lvl1pPr>
            <a:lvl2pPr marL="0" indent="0">
              <a:spcBef>
                <a:spcPts val="0"/>
              </a:spcBef>
              <a:buNone/>
              <a:tabLst>
                <a:tab pos="172422" algn="l"/>
              </a:tabLst>
              <a:defRPr sz="1219">
                <a:latin typeface="Times New Roman"/>
                <a:cs typeface="Times New Roman"/>
              </a:defRPr>
            </a:lvl2pPr>
            <a:lvl3pPr marL="0" indent="-180573">
              <a:buFont typeface="Lucida Grande"/>
              <a:buChar char="—"/>
              <a:defRPr sz="1219">
                <a:latin typeface="Times New Roman"/>
                <a:cs typeface="Times New Roman"/>
              </a:defRPr>
            </a:lvl3pPr>
            <a:lvl4pPr marL="316010" indent="-135435">
              <a:defRPr sz="1219">
                <a:latin typeface="Times New Roman"/>
                <a:cs typeface="Times New Roman"/>
              </a:defRPr>
            </a:lvl4pPr>
            <a:lvl5pPr marL="509445" indent="-115995">
              <a:defRPr sz="1219">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589487" y="4021462"/>
            <a:ext cx="1143000" cy="1143000"/>
          </a:xfrm>
        </p:spPr>
        <p:txBody>
          <a:bodyPr/>
          <a:lstStyle/>
          <a:p>
            <a:endParaRPr lang="en-US" dirty="0"/>
          </a:p>
        </p:txBody>
      </p:sp>
      <p:sp>
        <p:nvSpPr>
          <p:cNvPr id="29" name="Picture Placeholder 17"/>
          <p:cNvSpPr>
            <a:spLocks noGrp="1"/>
          </p:cNvSpPr>
          <p:nvPr>
            <p:ph type="pic" sz="quarter" idx="120"/>
          </p:nvPr>
        </p:nvSpPr>
        <p:spPr>
          <a:xfrm>
            <a:off x="6153893" y="4021462"/>
            <a:ext cx="1143000" cy="1143000"/>
          </a:xfrm>
        </p:spPr>
        <p:txBody>
          <a:bodyPr/>
          <a:lstStyle/>
          <a:p>
            <a:endParaRPr lang="en-US" dirty="0"/>
          </a:p>
        </p:txBody>
      </p:sp>
      <p:sp>
        <p:nvSpPr>
          <p:cNvPr id="30" name="Picture Placeholder 17"/>
          <p:cNvSpPr>
            <a:spLocks noGrp="1"/>
          </p:cNvSpPr>
          <p:nvPr>
            <p:ph type="pic" sz="quarter" idx="121"/>
          </p:nvPr>
        </p:nvSpPr>
        <p:spPr>
          <a:xfrm>
            <a:off x="4718298" y="4021462"/>
            <a:ext cx="1143000" cy="1143000"/>
          </a:xfrm>
        </p:spPr>
        <p:txBody>
          <a:bodyPr/>
          <a:lstStyle/>
          <a:p>
            <a:endParaRPr lang="en-US" dirty="0"/>
          </a:p>
        </p:txBody>
      </p:sp>
      <p:sp>
        <p:nvSpPr>
          <p:cNvPr id="31" name="Text Placeholder 14"/>
          <p:cNvSpPr>
            <a:spLocks noGrp="1"/>
          </p:cNvSpPr>
          <p:nvPr>
            <p:ph type="body" sz="quarter" idx="122"/>
          </p:nvPr>
        </p:nvSpPr>
        <p:spPr>
          <a:xfrm>
            <a:off x="4718298"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153893"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589487"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r>
              <a:rPr lang="en-US"/>
              <a:t>Confidential Treatment Requested</a:t>
            </a:r>
            <a:endParaRPr lang="en-US" dirty="0"/>
          </a:p>
        </p:txBody>
      </p:sp>
      <p:sp>
        <p:nvSpPr>
          <p:cNvPr id="22" name="Picture Placeholder 17"/>
          <p:cNvSpPr>
            <a:spLocks noGrp="1"/>
          </p:cNvSpPr>
          <p:nvPr>
            <p:ph type="pic" sz="quarter" idx="126"/>
          </p:nvPr>
        </p:nvSpPr>
        <p:spPr>
          <a:xfrm>
            <a:off x="3282703" y="2065881"/>
            <a:ext cx="1143000" cy="1143000"/>
          </a:xfrm>
        </p:spPr>
        <p:txBody>
          <a:bodyPr/>
          <a:lstStyle/>
          <a:p>
            <a:endParaRPr lang="en-US" dirty="0"/>
          </a:p>
        </p:txBody>
      </p:sp>
      <p:sp>
        <p:nvSpPr>
          <p:cNvPr id="23" name="Picture Placeholder 17"/>
          <p:cNvSpPr>
            <a:spLocks noGrp="1"/>
          </p:cNvSpPr>
          <p:nvPr>
            <p:ph type="pic" sz="quarter" idx="127"/>
          </p:nvPr>
        </p:nvSpPr>
        <p:spPr>
          <a:xfrm>
            <a:off x="1847108" y="2065881"/>
            <a:ext cx="1143000" cy="1143000"/>
          </a:xfrm>
        </p:spPr>
        <p:txBody>
          <a:bodyPr/>
          <a:lstStyle/>
          <a:p>
            <a:endParaRPr lang="en-US" dirty="0"/>
          </a:p>
        </p:txBody>
      </p:sp>
      <p:sp>
        <p:nvSpPr>
          <p:cNvPr id="24" name="Picture Placeholder 17"/>
          <p:cNvSpPr>
            <a:spLocks noGrp="1"/>
          </p:cNvSpPr>
          <p:nvPr>
            <p:ph type="pic" sz="quarter" idx="128"/>
          </p:nvPr>
        </p:nvSpPr>
        <p:spPr>
          <a:xfrm>
            <a:off x="411513" y="2065881"/>
            <a:ext cx="1143000" cy="1143000"/>
          </a:xfrm>
        </p:spPr>
        <p:txBody>
          <a:bodyPr/>
          <a:lstStyle/>
          <a:p>
            <a:endParaRPr lang="en-US" dirty="0"/>
          </a:p>
        </p:txBody>
      </p:sp>
      <p:sp>
        <p:nvSpPr>
          <p:cNvPr id="25" name="Text Placeholder 14"/>
          <p:cNvSpPr>
            <a:spLocks noGrp="1"/>
          </p:cNvSpPr>
          <p:nvPr>
            <p:ph type="body" sz="quarter" idx="129"/>
          </p:nvPr>
        </p:nvSpPr>
        <p:spPr>
          <a:xfrm>
            <a:off x="411513"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6" name="Text Placeholder 14"/>
          <p:cNvSpPr>
            <a:spLocks noGrp="1"/>
          </p:cNvSpPr>
          <p:nvPr>
            <p:ph type="body" sz="quarter" idx="130"/>
          </p:nvPr>
        </p:nvSpPr>
        <p:spPr>
          <a:xfrm>
            <a:off x="1847108"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31"/>
          </p:nvPr>
        </p:nvSpPr>
        <p:spPr>
          <a:xfrm>
            <a:off x="3282703" y="3211838"/>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4" name="Picture Placeholder 17"/>
          <p:cNvSpPr>
            <a:spLocks noGrp="1"/>
          </p:cNvSpPr>
          <p:nvPr>
            <p:ph type="pic" sz="quarter" idx="132"/>
          </p:nvPr>
        </p:nvSpPr>
        <p:spPr>
          <a:xfrm>
            <a:off x="3282703" y="4021462"/>
            <a:ext cx="1143000" cy="1143000"/>
          </a:xfrm>
        </p:spPr>
        <p:txBody>
          <a:bodyPr/>
          <a:lstStyle/>
          <a:p>
            <a:endParaRPr lang="en-US" dirty="0"/>
          </a:p>
        </p:txBody>
      </p:sp>
      <p:sp>
        <p:nvSpPr>
          <p:cNvPr id="35" name="Picture Placeholder 17"/>
          <p:cNvSpPr>
            <a:spLocks noGrp="1"/>
          </p:cNvSpPr>
          <p:nvPr>
            <p:ph type="pic" sz="quarter" idx="133"/>
          </p:nvPr>
        </p:nvSpPr>
        <p:spPr>
          <a:xfrm>
            <a:off x="1847108" y="4021462"/>
            <a:ext cx="1143000" cy="1143000"/>
          </a:xfrm>
        </p:spPr>
        <p:txBody>
          <a:bodyPr/>
          <a:lstStyle/>
          <a:p>
            <a:endParaRPr lang="en-US" dirty="0"/>
          </a:p>
        </p:txBody>
      </p:sp>
      <p:sp>
        <p:nvSpPr>
          <p:cNvPr id="36" name="Picture Placeholder 17"/>
          <p:cNvSpPr>
            <a:spLocks noGrp="1"/>
          </p:cNvSpPr>
          <p:nvPr>
            <p:ph type="pic" sz="quarter" idx="134"/>
          </p:nvPr>
        </p:nvSpPr>
        <p:spPr>
          <a:xfrm>
            <a:off x="411513" y="4021462"/>
            <a:ext cx="1143000" cy="1143000"/>
          </a:xfrm>
        </p:spPr>
        <p:txBody>
          <a:bodyPr/>
          <a:lstStyle/>
          <a:p>
            <a:endParaRPr lang="en-US" dirty="0"/>
          </a:p>
        </p:txBody>
      </p:sp>
      <p:sp>
        <p:nvSpPr>
          <p:cNvPr id="37" name="Text Placeholder 14"/>
          <p:cNvSpPr>
            <a:spLocks noGrp="1"/>
          </p:cNvSpPr>
          <p:nvPr>
            <p:ph type="body" sz="quarter" idx="135"/>
          </p:nvPr>
        </p:nvSpPr>
        <p:spPr>
          <a:xfrm>
            <a:off x="411513"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8" name="Text Placeholder 14"/>
          <p:cNvSpPr>
            <a:spLocks noGrp="1"/>
          </p:cNvSpPr>
          <p:nvPr>
            <p:ph type="body" sz="quarter" idx="136"/>
          </p:nvPr>
        </p:nvSpPr>
        <p:spPr>
          <a:xfrm>
            <a:off x="1847108"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9" name="Text Placeholder 14"/>
          <p:cNvSpPr>
            <a:spLocks noGrp="1"/>
          </p:cNvSpPr>
          <p:nvPr>
            <p:ph type="body" sz="quarter" idx="137"/>
          </p:nvPr>
        </p:nvSpPr>
        <p:spPr>
          <a:xfrm>
            <a:off x="3282703" y="5166186"/>
            <a:ext cx="1143000" cy="642216"/>
          </a:xfrm>
        </p:spPr>
        <p:txBody>
          <a:bodyPr tIns="48154">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247683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6"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4" name="Text Placeholder 23"/>
          <p:cNvSpPr>
            <a:spLocks noGrp="1"/>
          </p:cNvSpPr>
          <p:nvPr>
            <p:ph type="body" sz="quarter" idx="126"/>
          </p:nvPr>
        </p:nvSpPr>
        <p:spPr>
          <a:xfrm>
            <a:off x="228600" y="2903023"/>
            <a:ext cx="2788920" cy="3269189"/>
          </a:xfrm>
          <a:noFill/>
        </p:spPr>
        <p:txBody>
          <a:bodyPr lIns="192611" tIns="192611"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1600207"/>
            <a:ext cx="1600200" cy="1273517"/>
          </a:xfrm>
        </p:spPr>
        <p:txBody>
          <a:bodyPr lIns="192611" tIns="192611"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p:cNvSpPr>
          <p:nvPr>
            <p:ph type="pic" sz="quarter" idx="17"/>
          </p:nvPr>
        </p:nvSpPr>
        <p:spPr>
          <a:xfrm>
            <a:off x="1664694" y="1749212"/>
            <a:ext cx="1143000" cy="1143000"/>
          </a:xfrm>
          <a:noFill/>
        </p:spPr>
        <p:txBody>
          <a:bodyPr/>
          <a:lstStyle/>
          <a:p>
            <a:endParaRPr lang="en-US" dirty="0"/>
          </a:p>
        </p:txBody>
      </p:sp>
      <p:sp>
        <p:nvSpPr>
          <p:cNvPr id="20" name="Rectangle 19"/>
          <p:cNvSpPr/>
          <p:nvPr userDrawn="1"/>
        </p:nvSpPr>
        <p:spPr>
          <a:xfrm>
            <a:off x="3171146"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1" name="Text Placeholder 23"/>
          <p:cNvSpPr>
            <a:spLocks noGrp="1"/>
          </p:cNvSpPr>
          <p:nvPr>
            <p:ph type="body" sz="quarter" idx="137"/>
          </p:nvPr>
        </p:nvSpPr>
        <p:spPr>
          <a:xfrm>
            <a:off x="3171135" y="2903023"/>
            <a:ext cx="2788920" cy="3269189"/>
          </a:xfrm>
          <a:noFill/>
        </p:spPr>
        <p:txBody>
          <a:bodyPr lIns="192611" tIns="192611"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8"/>
          <p:cNvSpPr>
            <a:spLocks noGrp="1"/>
          </p:cNvSpPr>
          <p:nvPr>
            <p:ph type="body" sz="quarter" idx="138"/>
          </p:nvPr>
        </p:nvSpPr>
        <p:spPr>
          <a:xfrm>
            <a:off x="3171135" y="1600207"/>
            <a:ext cx="1600200" cy="1273517"/>
          </a:xfrm>
        </p:spPr>
        <p:txBody>
          <a:bodyPr lIns="192611" tIns="192611"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23" name="Picture Placeholder 17"/>
          <p:cNvSpPr>
            <a:spLocks noGrp="1"/>
          </p:cNvSpPr>
          <p:nvPr>
            <p:ph type="pic" sz="quarter" idx="139"/>
          </p:nvPr>
        </p:nvSpPr>
        <p:spPr>
          <a:xfrm>
            <a:off x="4607229" y="1749212"/>
            <a:ext cx="1143000" cy="1143000"/>
          </a:xfrm>
          <a:noFill/>
        </p:spPr>
        <p:txBody>
          <a:bodyPr/>
          <a:lstStyle/>
          <a:p>
            <a:endParaRPr lang="en-US" dirty="0"/>
          </a:p>
        </p:txBody>
      </p:sp>
      <p:sp>
        <p:nvSpPr>
          <p:cNvPr id="26" name="Rectangle 25"/>
          <p:cNvSpPr/>
          <p:nvPr userDrawn="1"/>
        </p:nvSpPr>
        <p:spPr>
          <a:xfrm>
            <a:off x="6115749"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7" name="Text Placeholder 23"/>
          <p:cNvSpPr>
            <a:spLocks noGrp="1"/>
          </p:cNvSpPr>
          <p:nvPr>
            <p:ph type="body" sz="quarter" idx="140"/>
          </p:nvPr>
        </p:nvSpPr>
        <p:spPr>
          <a:xfrm>
            <a:off x="6115749" y="2903023"/>
            <a:ext cx="2788920" cy="3269189"/>
          </a:xfrm>
          <a:noFill/>
        </p:spPr>
        <p:txBody>
          <a:bodyPr lIns="192611" tIns="192611"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48"/>
          <p:cNvSpPr>
            <a:spLocks noGrp="1"/>
          </p:cNvSpPr>
          <p:nvPr>
            <p:ph type="body" sz="quarter" idx="141"/>
          </p:nvPr>
        </p:nvSpPr>
        <p:spPr>
          <a:xfrm>
            <a:off x="6115749" y="1600207"/>
            <a:ext cx="1600200" cy="1273517"/>
          </a:xfrm>
        </p:spPr>
        <p:txBody>
          <a:bodyPr lIns="192611" tIns="192611"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29" name="Picture Placeholder 17"/>
          <p:cNvSpPr>
            <a:spLocks noGrp="1"/>
          </p:cNvSpPr>
          <p:nvPr>
            <p:ph type="pic" sz="quarter" idx="142"/>
          </p:nvPr>
        </p:nvSpPr>
        <p:spPr>
          <a:xfrm>
            <a:off x="7554938" y="1749212"/>
            <a:ext cx="1143000" cy="1143000"/>
          </a:xfrm>
          <a:noFill/>
        </p:spPr>
        <p:txBody>
          <a:bodyPr/>
          <a:lstStyle/>
          <a:p>
            <a:endParaRPr lang="en-US" dirty="0"/>
          </a:p>
        </p:txBody>
      </p:sp>
      <p:sp>
        <p:nvSpPr>
          <p:cNvPr id="31" name="Footer Placeholder 30"/>
          <p:cNvSpPr>
            <a:spLocks noGrp="1"/>
          </p:cNvSpPr>
          <p:nvPr>
            <p:ph type="ftr" sz="quarter" idx="143"/>
          </p:nvPr>
        </p:nvSpPr>
        <p:spPr/>
        <p:txBody>
          <a:bodyPr/>
          <a:lstStyle/>
          <a:p>
            <a:r>
              <a:rPr lang="en-US"/>
              <a:t>Confidential Treatment Requested</a:t>
            </a:r>
            <a:endParaRPr lang="en-US" dirty="0"/>
          </a:p>
        </p:txBody>
      </p:sp>
      <p:cxnSp>
        <p:nvCxnSpPr>
          <p:cNvPr id="32" name="Straight Connector 31"/>
          <p:cNvCxnSpPr/>
          <p:nvPr userDrawn="1"/>
        </p:nvCxnSpPr>
        <p:spPr>
          <a:xfrm>
            <a:off x="228600"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14339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4" name="Text Placeholder 23"/>
          <p:cNvSpPr>
            <a:spLocks noGrp="1"/>
          </p:cNvSpPr>
          <p:nvPr>
            <p:ph type="body" sz="quarter" idx="126"/>
          </p:nvPr>
        </p:nvSpPr>
        <p:spPr>
          <a:xfrm>
            <a:off x="228600" y="3794757"/>
            <a:ext cx="2039112" cy="2377414"/>
          </a:xfrm>
          <a:noFill/>
        </p:spPr>
        <p:txBody>
          <a:bodyPr lIns="192611" tIns="0"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2880373"/>
            <a:ext cx="2039112" cy="914390"/>
          </a:xfrm>
        </p:spPr>
        <p:txBody>
          <a:bodyPr lIns="192611" tIns="96304"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noChangeAspect="1"/>
          </p:cNvSpPr>
          <p:nvPr>
            <p:ph type="pic" sz="quarter" idx="17"/>
          </p:nvPr>
        </p:nvSpPr>
        <p:spPr>
          <a:xfrm>
            <a:off x="640123" y="1691646"/>
            <a:ext cx="1188720" cy="1188720"/>
          </a:xfrm>
          <a:noFill/>
        </p:spPr>
        <p:txBody>
          <a:bodyPr/>
          <a:lstStyle/>
          <a:p>
            <a:endParaRPr lang="en-US" dirty="0"/>
          </a:p>
        </p:txBody>
      </p:sp>
      <p:sp>
        <p:nvSpPr>
          <p:cNvPr id="31" name="Footer Placeholder 30"/>
          <p:cNvSpPr>
            <a:spLocks noGrp="1"/>
          </p:cNvSpPr>
          <p:nvPr>
            <p:ph type="ftr" sz="quarter" idx="143"/>
          </p:nvPr>
        </p:nvSpPr>
        <p:spPr/>
        <p:txBody>
          <a:bodyPr/>
          <a:lstStyle/>
          <a:p>
            <a:r>
              <a:rPr lang="en-US"/>
              <a:t>Confidential Treatment Requested</a:t>
            </a:r>
            <a:endParaRPr lang="en-US" dirty="0"/>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57328"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5" name="Text Placeholder 23"/>
          <p:cNvSpPr>
            <a:spLocks noGrp="1"/>
          </p:cNvSpPr>
          <p:nvPr>
            <p:ph type="body" sz="quarter" idx="144"/>
          </p:nvPr>
        </p:nvSpPr>
        <p:spPr>
          <a:xfrm>
            <a:off x="2457328" y="3794757"/>
            <a:ext cx="2039112" cy="2377414"/>
          </a:xfrm>
          <a:noFill/>
        </p:spPr>
        <p:txBody>
          <a:bodyPr lIns="192611" tIns="0"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8"/>
          <p:cNvSpPr>
            <a:spLocks noGrp="1"/>
          </p:cNvSpPr>
          <p:nvPr>
            <p:ph type="body" sz="quarter" idx="145"/>
          </p:nvPr>
        </p:nvSpPr>
        <p:spPr>
          <a:xfrm>
            <a:off x="2457328" y="2880373"/>
            <a:ext cx="2039112" cy="914390"/>
          </a:xfrm>
        </p:spPr>
        <p:txBody>
          <a:bodyPr lIns="192611" tIns="96304"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35" name="Picture Placeholder 17"/>
          <p:cNvSpPr>
            <a:spLocks noGrp="1" noChangeAspect="1"/>
          </p:cNvSpPr>
          <p:nvPr>
            <p:ph type="pic" sz="quarter" idx="146"/>
          </p:nvPr>
        </p:nvSpPr>
        <p:spPr>
          <a:xfrm>
            <a:off x="2868851" y="1691646"/>
            <a:ext cx="1188720" cy="1188720"/>
          </a:xfrm>
          <a:noFill/>
        </p:spPr>
        <p:txBody>
          <a:bodyPr/>
          <a:lstStyle/>
          <a:p>
            <a:endParaRPr lang="en-US" dirty="0"/>
          </a:p>
        </p:txBody>
      </p:sp>
      <p:cxnSp>
        <p:nvCxnSpPr>
          <p:cNvPr id="36" name="Straight Connector 35"/>
          <p:cNvCxnSpPr/>
          <p:nvPr userDrawn="1"/>
        </p:nvCxnSpPr>
        <p:spPr>
          <a:xfrm>
            <a:off x="2457328"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941"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38" name="Text Placeholder 23"/>
          <p:cNvSpPr>
            <a:spLocks noGrp="1"/>
          </p:cNvSpPr>
          <p:nvPr>
            <p:ph type="body" sz="quarter" idx="147"/>
          </p:nvPr>
        </p:nvSpPr>
        <p:spPr>
          <a:xfrm>
            <a:off x="4659941" y="3794757"/>
            <a:ext cx="2039112" cy="2377414"/>
          </a:xfrm>
          <a:noFill/>
        </p:spPr>
        <p:txBody>
          <a:bodyPr lIns="192611" tIns="0"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48"/>
          <p:cNvSpPr>
            <a:spLocks noGrp="1"/>
          </p:cNvSpPr>
          <p:nvPr>
            <p:ph type="body" sz="quarter" idx="148"/>
          </p:nvPr>
        </p:nvSpPr>
        <p:spPr>
          <a:xfrm>
            <a:off x="4659941" y="2880373"/>
            <a:ext cx="2039112" cy="914390"/>
          </a:xfrm>
        </p:spPr>
        <p:txBody>
          <a:bodyPr lIns="192611" tIns="96304"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40" name="Picture Placeholder 17"/>
          <p:cNvSpPr>
            <a:spLocks noGrp="1" noChangeAspect="1"/>
          </p:cNvSpPr>
          <p:nvPr>
            <p:ph type="pic" sz="quarter" idx="149"/>
          </p:nvPr>
        </p:nvSpPr>
        <p:spPr>
          <a:xfrm>
            <a:off x="5071464" y="1691646"/>
            <a:ext cx="1188720" cy="1188720"/>
          </a:xfrm>
          <a:noFill/>
        </p:spPr>
        <p:txBody>
          <a:bodyPr/>
          <a:lstStyle/>
          <a:p>
            <a:endParaRPr lang="en-US" dirty="0"/>
          </a:p>
        </p:txBody>
      </p:sp>
      <p:cxnSp>
        <p:nvCxnSpPr>
          <p:cNvPr id="41" name="Straight Connector 40"/>
          <p:cNvCxnSpPr/>
          <p:nvPr userDrawn="1"/>
        </p:nvCxnSpPr>
        <p:spPr>
          <a:xfrm>
            <a:off x="465994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57975"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43" name="Text Placeholder 23"/>
          <p:cNvSpPr>
            <a:spLocks noGrp="1"/>
          </p:cNvSpPr>
          <p:nvPr>
            <p:ph type="body" sz="quarter" idx="150"/>
          </p:nvPr>
        </p:nvSpPr>
        <p:spPr>
          <a:xfrm>
            <a:off x="6857975" y="3794757"/>
            <a:ext cx="2039112" cy="2377414"/>
          </a:xfrm>
          <a:noFill/>
        </p:spPr>
        <p:txBody>
          <a:bodyPr lIns="192611" tIns="0" rIns="192611" bIns="48154">
            <a:noAutofit/>
          </a:bodyPr>
          <a:lstStyle>
            <a:lvl1pPr>
              <a:defRPr sz="1031"/>
            </a:lvl1pPr>
            <a:lvl2pPr marL="180573" indent="-180573">
              <a:defRPr sz="1031"/>
            </a:lvl2pPr>
            <a:lvl3pPr marL="361155" indent="-135435">
              <a:defRPr sz="1031"/>
            </a:lvl3pPr>
            <a:lvl4pPr marL="496592" indent="-135435">
              <a:defRPr sz="1031"/>
            </a:lvl4pPr>
            <a:lvl5pPr marL="632024" indent="-135435">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48"/>
          <p:cNvSpPr>
            <a:spLocks noGrp="1"/>
          </p:cNvSpPr>
          <p:nvPr>
            <p:ph type="body" sz="quarter" idx="151"/>
          </p:nvPr>
        </p:nvSpPr>
        <p:spPr>
          <a:xfrm>
            <a:off x="6857975" y="2880373"/>
            <a:ext cx="2039112" cy="914390"/>
          </a:xfrm>
        </p:spPr>
        <p:txBody>
          <a:bodyPr lIns="192611" tIns="96304" rIns="192611" bIns="192611">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45" name="Picture Placeholder 17"/>
          <p:cNvSpPr>
            <a:spLocks noGrp="1" noChangeAspect="1"/>
          </p:cNvSpPr>
          <p:nvPr>
            <p:ph type="pic" sz="quarter" idx="152"/>
          </p:nvPr>
        </p:nvSpPr>
        <p:spPr>
          <a:xfrm>
            <a:off x="7269498" y="1691646"/>
            <a:ext cx="1188720" cy="1188720"/>
          </a:xfrm>
          <a:noFill/>
        </p:spPr>
        <p:txBody>
          <a:bodyPr/>
          <a:lstStyle/>
          <a:p>
            <a:endParaRPr lang="en-US" dirty="0"/>
          </a:p>
        </p:txBody>
      </p:sp>
      <p:cxnSp>
        <p:nvCxnSpPr>
          <p:cNvPr id="46" name="Straight Connector 45"/>
          <p:cNvCxnSpPr/>
          <p:nvPr userDrawn="1"/>
        </p:nvCxnSpPr>
        <p:spPr>
          <a:xfrm>
            <a:off x="6857975"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752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1960" cy="4553712"/>
          </a:xfrm>
        </p:spPr>
        <p:txBody>
          <a:bodyPr r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657725" y="3977634"/>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a:t>Privileged &amp; Confidential</a:t>
            </a:r>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G Eight Tombstones">
    <p:spTree>
      <p:nvGrpSpPr>
        <p:cNvPr id="1" name=""/>
        <p:cNvGrpSpPr/>
        <p:nvPr/>
      </p:nvGrpSpPr>
      <p:grpSpPr>
        <a:xfrm>
          <a:off x="0" y="0"/>
          <a:ext cx="0" cy="0"/>
          <a:chOff x="0" y="0"/>
          <a:chExt cx="0" cy="0"/>
        </a:xfrm>
      </p:grpSpPr>
      <p:sp>
        <p:nvSpPr>
          <p:cNvPr id="12" name="Rectangle 11"/>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4" name="Text Placeholder 21"/>
          <p:cNvSpPr>
            <a:spLocks noGrp="1"/>
          </p:cNvSpPr>
          <p:nvPr>
            <p:ph type="body" sz="quarter" idx="101"/>
          </p:nvPr>
        </p:nvSpPr>
        <p:spPr>
          <a:xfrm>
            <a:off x="453142"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65528"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77921"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1"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53142"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65148"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77161"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1"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674159" rIns="96304" bIns="96304">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9"/>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9390543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G Twelve Tombstones">
    <p:spTree>
      <p:nvGrpSpPr>
        <p:cNvPr id="1" name=""/>
        <p:cNvGrpSpPr/>
        <p:nvPr/>
      </p:nvGrpSpPr>
      <p:grpSpPr>
        <a:xfrm>
          <a:off x="0" y="0"/>
          <a:ext cx="0" cy="0"/>
          <a:chOff x="0" y="0"/>
          <a:chExt cx="0" cy="0"/>
        </a:xfrm>
      </p:grpSpPr>
      <p:sp>
        <p:nvSpPr>
          <p:cNvPr id="16" name="Rectangle 15"/>
          <p:cNvSpPr/>
          <p:nvPr userDrawn="1"/>
        </p:nvSpPr>
        <p:spPr>
          <a:xfrm>
            <a:off x="228600" y="1600200"/>
            <a:ext cx="8685213"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11866"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38011"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64163"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3"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11866" y="32358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37631" y="466629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63403" y="466629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3" y="466629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11866" y="466743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537631" y="323528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4663403" y="323528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6789163" y="3235286"/>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113"/>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981243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G Fifteen Tombstones">
    <p:spTree>
      <p:nvGrpSpPr>
        <p:cNvPr id="1" name=""/>
        <p:cNvGrpSpPr/>
        <p:nvPr/>
      </p:nvGrpSpPr>
      <p:grpSpPr>
        <a:xfrm>
          <a:off x="0" y="0"/>
          <a:ext cx="0" cy="0"/>
          <a:chOff x="0" y="0"/>
          <a:chExt cx="0" cy="0"/>
        </a:xfrm>
      </p:grpSpPr>
      <p:sp>
        <p:nvSpPr>
          <p:cNvPr id="19" name="Rectangle 18"/>
          <p:cNvSpPr/>
          <p:nvPr userDrawn="1"/>
        </p:nvSpPr>
        <p:spPr>
          <a:xfrm>
            <a:off x="228600" y="1600241"/>
            <a:ext cx="8685213" cy="457197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20702"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106258"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3791786"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5477314"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20702" y="32181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106258"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3791786"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5477314"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20702" y="464934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106258"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3791786"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5477314"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a:xfrm>
            <a:off x="7162842"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a:xfrm>
            <a:off x="7162842"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a:xfrm>
            <a:off x="7162842"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19"/>
          <p:cNvSpPr>
            <a:spLocks noGrp="1"/>
          </p:cNvSpPr>
          <p:nvPr>
            <p:ph type="ftr" sz="quarter" idx="116"/>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3207641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G Text with 9 Tombstones">
    <p:spTree>
      <p:nvGrpSpPr>
        <p:cNvPr id="1" name=""/>
        <p:cNvGrpSpPr/>
        <p:nvPr/>
      </p:nvGrpSpPr>
      <p:grpSpPr>
        <a:xfrm>
          <a:off x="0" y="0"/>
          <a:ext cx="0" cy="0"/>
          <a:chOff x="0" y="0"/>
          <a:chExt cx="0" cy="0"/>
        </a:xfrm>
      </p:grpSpPr>
      <p:sp>
        <p:nvSpPr>
          <p:cNvPr id="19" name="Rectangle 18"/>
          <p:cNvSpPr/>
          <p:nvPr userDrawn="1"/>
        </p:nvSpPr>
        <p:spPr bwMode="auto">
          <a:xfrm>
            <a:off x="3922889" y="1600228"/>
            <a:ext cx="4990924" cy="4570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21"/>
          <p:cNvSpPr>
            <a:spLocks noGrp="1"/>
          </p:cNvSpPr>
          <p:nvPr>
            <p:ph type="body" sz="quarter" idx="103"/>
          </p:nvPr>
        </p:nvSpPr>
        <p:spPr bwMode="auto">
          <a:xfrm>
            <a:off x="4060318" y="1759007"/>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rgbClr val="000000"/>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bwMode="auto">
          <a:xfrm>
            <a:off x="5660518" y="1759007"/>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bwMode="auto">
          <a:xfrm>
            <a:off x="4060318" y="4648242"/>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bwMode="auto">
          <a:xfrm>
            <a:off x="5660518" y="4648242"/>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bwMode="auto">
          <a:xfrm>
            <a:off x="4060318" y="320362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mj-lt"/>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mj-lt"/>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mj-lt"/>
                <a:ea typeface="+mn-ea"/>
                <a:cs typeface="Times New Roman"/>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mj-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bwMode="auto">
          <a:xfrm>
            <a:off x="5660518" y="320362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bwMode="auto">
          <a:xfrm>
            <a:off x="7260718" y="1759007"/>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bwMode="auto">
          <a:xfrm>
            <a:off x="7260718" y="4648242"/>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bwMode="auto">
          <a:xfrm>
            <a:off x="7260718" y="320362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304" tIns="433391" rIns="96304" bIns="96304">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892"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116"/>
          </p:nvPr>
        </p:nvSpPr>
        <p:spPr>
          <a:xfrm>
            <a:off x="228600" y="1618488"/>
            <a:ext cx="3505200" cy="4553712"/>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p:cNvSpPr>
            <a:spLocks noGrp="1"/>
          </p:cNvSpPr>
          <p:nvPr>
            <p:ph type="ftr" sz="quarter" idx="117"/>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99480717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971710"/>
            <a:ext cx="4251960" cy="4200490"/>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25196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657725" y="1612238"/>
            <a:ext cx="425196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8" name="Footer Placeholder 7"/>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9704592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normAutofit fontScale="77500" lnSpcReduction="20000"/>
          </a:bodyP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25196372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normAutofit fontScale="77500" lnSpcReduction="20000"/>
          </a:bodyP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5981316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2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17" name="Right Arrow 16"/>
          <p:cNvSpPr/>
          <p:nvPr userDrawn="1"/>
        </p:nvSpPr>
        <p:spPr>
          <a:xfrm rot="10800000">
            <a:off x="4348942" y="343623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68561380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38" y="3605316"/>
            <a:ext cx="344925" cy="540934"/>
          </a:xfrm>
          <a:prstGeom prst="rightArrow">
            <a:avLst>
              <a:gd name="adj1" fmla="val 50000"/>
              <a:gd name="adj2" fmla="val 6229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871938"/>
            <a:ext cx="4206240" cy="1828800"/>
          </a:xfrm>
          <a:solidFill>
            <a:schemeClr val="bg1"/>
          </a:solidFill>
          <a:ln w="12700" cap="flat" cmpd="sng" algn="ctr">
            <a:solidFill>
              <a:schemeClr val="tx1"/>
            </a:solidFill>
            <a:prstDash val="solid"/>
            <a:round/>
            <a:headEnd type="none" w="med" len="med"/>
            <a:tailEnd type="none" w="med" len="med"/>
          </a:ln>
        </p:spPr>
        <p:txBody>
          <a:bodyPr lIns="192611" tIns="144464" rIns="192611" bIns="192611">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4327725"/>
            <a:ext cx="8685213" cy="1828800"/>
          </a:xfrm>
          <a:solidFill>
            <a:schemeClr val="bg1"/>
          </a:solidFill>
          <a:ln w="12700" cap="flat" cmpd="sng" algn="ctr">
            <a:solidFill>
              <a:schemeClr val="tx1"/>
            </a:solidFill>
            <a:prstDash val="solid"/>
            <a:round/>
            <a:headEnd type="none" w="med" len="med"/>
            <a:tailEnd type="none" w="med" len="med"/>
          </a:ln>
        </p:spPr>
        <p:txBody>
          <a:bodyPr lIns="192611" tIns="144464" rIns="192611" bIns="192611">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1871938"/>
            <a:ext cx="4206240" cy="1828800"/>
          </a:xfrm>
          <a:solidFill>
            <a:schemeClr val="bg1"/>
          </a:solidFill>
          <a:ln w="12700" cap="flat" cmpd="sng" algn="ctr">
            <a:solidFill>
              <a:schemeClr val="tx1"/>
            </a:solidFill>
            <a:prstDash val="solid"/>
            <a:round/>
            <a:headEnd type="none" w="med" len="med"/>
            <a:tailEnd type="none" w="med" len="med"/>
          </a:ln>
        </p:spPr>
        <p:txBody>
          <a:bodyPr lIns="192611" tIns="144464" rIns="192611" bIns="192611">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600" y="1600200"/>
            <a:ext cx="4206240" cy="27432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6"/>
          </p:nvPr>
        </p:nvSpPr>
        <p:spPr>
          <a:xfrm>
            <a:off x="228599" y="4050638"/>
            <a:ext cx="8686800" cy="27432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1600200"/>
            <a:ext cx="4206240" cy="27432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3" name="Footer Placeholder 12"/>
          <p:cNvSpPr>
            <a:spLocks noGrp="1"/>
          </p:cNvSpPr>
          <p:nvPr>
            <p:ph type="ftr" sz="quarter" idx="18"/>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67146029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61"/>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9" name="Content Placeholder 8"/>
          <p:cNvSpPr>
            <a:spLocks noGrp="1"/>
          </p:cNvSpPr>
          <p:nvPr>
            <p:ph sz="quarter" idx="13"/>
          </p:nvPr>
        </p:nvSpPr>
        <p:spPr>
          <a:xfrm>
            <a:off x="228599" y="1877287"/>
            <a:ext cx="8685213" cy="1828800"/>
          </a:xfrm>
          <a:solidFill>
            <a:schemeClr val="bg1"/>
          </a:solidFill>
          <a:ln w="12700" cap="flat" cmpd="sng" algn="ctr">
            <a:solidFill>
              <a:schemeClr val="tx1"/>
            </a:solidFill>
            <a:prstDash val="solid"/>
            <a:round/>
            <a:headEnd type="none" w="med" len="med"/>
            <a:tailEnd type="none" w="med" len="med"/>
          </a:ln>
        </p:spPr>
        <p:txBody>
          <a:bodyPr lIns="192611" tIns="144464" rIns="192611" bIns="192611">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6"/>
          </p:nvPr>
        </p:nvSpPr>
        <p:spPr>
          <a:xfrm>
            <a:off x="228599" y="1600200"/>
            <a:ext cx="8686800" cy="27432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599" y="4343390"/>
            <a:ext cx="4206240" cy="1828800"/>
          </a:xfrm>
          <a:solidFill>
            <a:schemeClr val="bg1"/>
          </a:solidFill>
          <a:ln w="12700" cap="flat" cmpd="sng" algn="ctr">
            <a:solidFill>
              <a:schemeClr val="tx1"/>
            </a:solidFill>
            <a:prstDash val="solid"/>
            <a:round/>
            <a:headEnd type="none" w="med" len="med"/>
            <a:tailEnd type="none" w="med" len="med"/>
          </a:ln>
        </p:spPr>
        <p:txBody>
          <a:bodyPr lIns="192611" tIns="144464" rIns="192611" bIns="192611">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92611" tIns="144464" rIns="192611" bIns="192611">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tabLst/>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4" name="Footer Placeholder 13"/>
          <p:cNvSpPr>
            <a:spLocks noGrp="1"/>
          </p:cNvSpPr>
          <p:nvPr>
            <p:ph type="ftr" sz="quarter" idx="18"/>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572092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4657725" y="1619250"/>
            <a:ext cx="4251960" cy="4553712"/>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a:t>Privileged &amp; Confidential</a:t>
            </a:r>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G Six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6696"/>
            <a:ext cx="4206240" cy="256032"/>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862262"/>
            <a:ext cx="4206240" cy="11887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oAutofit/>
          </a:bodyPr>
          <a:lstStyle>
            <a:lvl1pPr>
              <a:defRPr sz="1219"/>
            </a:lvl1pPr>
            <a:lvl2pPr marL="228860" indent="-228860">
              <a:tabLst>
                <a:tab pos="228860" algn="l"/>
              </a:tabLst>
              <a:defRPr sz="1219"/>
            </a:lvl2pPr>
            <a:lvl3pPr marL="337015" indent="-108161">
              <a:defRPr sz="1125"/>
            </a:lvl3pPr>
            <a:lvl4pPr marL="451445" indent="-114429">
              <a:tabLst/>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21"/>
          </p:nvPr>
        </p:nvSpPr>
        <p:spPr>
          <a:xfrm>
            <a:off x="228600" y="3169607"/>
            <a:ext cx="4206240" cy="256032"/>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26" name="Text Placeholder 13"/>
          <p:cNvSpPr>
            <a:spLocks noGrp="1"/>
          </p:cNvSpPr>
          <p:nvPr>
            <p:ph type="body" sz="quarter" idx="22"/>
          </p:nvPr>
        </p:nvSpPr>
        <p:spPr>
          <a:xfrm>
            <a:off x="228600" y="3425169"/>
            <a:ext cx="4206240" cy="11887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3"/>
          </p:nvPr>
        </p:nvSpPr>
        <p:spPr>
          <a:xfrm>
            <a:off x="228600" y="4748359"/>
            <a:ext cx="4206240" cy="256032"/>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28" name="Text Placeholder 13"/>
          <p:cNvSpPr>
            <a:spLocks noGrp="1"/>
          </p:cNvSpPr>
          <p:nvPr>
            <p:ph type="body" sz="quarter" idx="24"/>
          </p:nvPr>
        </p:nvSpPr>
        <p:spPr>
          <a:xfrm>
            <a:off x="228600" y="5003926"/>
            <a:ext cx="4206240" cy="11887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8"/>
          <p:cNvSpPr>
            <a:spLocks noGrp="1"/>
          </p:cNvSpPr>
          <p:nvPr>
            <p:ph type="body" sz="quarter" idx="25"/>
          </p:nvPr>
        </p:nvSpPr>
        <p:spPr>
          <a:xfrm>
            <a:off x="4702695" y="1606696"/>
            <a:ext cx="4206240" cy="256032"/>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30" name="Text Placeholder 13"/>
          <p:cNvSpPr>
            <a:spLocks noGrp="1"/>
          </p:cNvSpPr>
          <p:nvPr>
            <p:ph type="body" sz="quarter" idx="26"/>
          </p:nvPr>
        </p:nvSpPr>
        <p:spPr>
          <a:xfrm>
            <a:off x="4702695" y="1862262"/>
            <a:ext cx="4206240" cy="11887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8"/>
          <p:cNvSpPr>
            <a:spLocks noGrp="1"/>
          </p:cNvSpPr>
          <p:nvPr>
            <p:ph type="body" sz="quarter" idx="27"/>
          </p:nvPr>
        </p:nvSpPr>
        <p:spPr>
          <a:xfrm>
            <a:off x="4702695" y="3169607"/>
            <a:ext cx="4206240" cy="256032"/>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32" name="Text Placeholder 13"/>
          <p:cNvSpPr>
            <a:spLocks noGrp="1"/>
          </p:cNvSpPr>
          <p:nvPr>
            <p:ph type="body" sz="quarter" idx="28"/>
          </p:nvPr>
        </p:nvSpPr>
        <p:spPr>
          <a:xfrm>
            <a:off x="4702695" y="3425169"/>
            <a:ext cx="4206240" cy="11887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oAutofit/>
          </a:bodyPr>
          <a:lstStyle>
            <a:lvl1pPr>
              <a:defRPr sz="1219"/>
            </a:lvl1pPr>
            <a:lvl2pPr marL="228860" indent="-228860">
              <a:tabLst>
                <a:tab pos="228860" algn="l"/>
              </a:tabLst>
              <a:defRPr sz="1219"/>
            </a:lvl2pPr>
            <a:lvl3pPr marL="337015" indent="-108161">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8"/>
          <p:cNvSpPr>
            <a:spLocks noGrp="1"/>
          </p:cNvSpPr>
          <p:nvPr>
            <p:ph type="body" sz="quarter" idx="29"/>
          </p:nvPr>
        </p:nvSpPr>
        <p:spPr>
          <a:xfrm>
            <a:off x="4702695" y="4748359"/>
            <a:ext cx="4206240" cy="256032"/>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34" name="Text Placeholder 13"/>
          <p:cNvSpPr>
            <a:spLocks noGrp="1"/>
          </p:cNvSpPr>
          <p:nvPr>
            <p:ph type="body" sz="quarter" idx="30"/>
          </p:nvPr>
        </p:nvSpPr>
        <p:spPr>
          <a:xfrm>
            <a:off x="4702695" y="5003926"/>
            <a:ext cx="4206240" cy="11887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oAutofit/>
          </a:bodyPr>
          <a:lstStyle>
            <a:lvl1pPr>
              <a:defRPr sz="1219"/>
            </a:lvl1pPr>
            <a:lvl2pPr marL="228860" indent="-228860">
              <a:tabLst>
                <a:tab pos="228860" algn="l"/>
              </a:tabLst>
              <a:defRPr sz="1219"/>
            </a:lvl2pPr>
            <a:lvl3pPr marL="337015" indent="-108161">
              <a:tabLst/>
              <a:defRPr sz="1125"/>
            </a:lvl3pPr>
            <a:lvl4pPr marL="451445" indent="-114429">
              <a:defRPr sz="1031"/>
            </a:lvl4pPr>
            <a:lvl5pPr marL="565877" indent="-11442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13169296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G Five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13751"/>
            <a:ext cx="1600200" cy="32004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935732"/>
            <a:ext cx="1600200" cy="4239685"/>
          </a:xfrm>
          <a:solidFill>
            <a:schemeClr val="bg1"/>
          </a:solidFill>
          <a:ln w="12700" cap="flat" cmpd="sng" algn="ctr">
            <a:solidFill>
              <a:schemeClr val="tx1"/>
            </a:solidFill>
            <a:prstDash val="solid"/>
            <a:round/>
            <a:headEnd type="none" w="med" len="med"/>
            <a:tailEnd type="none" w="med" len="med"/>
          </a:ln>
        </p:spPr>
        <p:txBody>
          <a:bodyPr lIns="192611" tIns="144464" rIns="192611" bIns="144464">
            <a:noAutofit/>
          </a:bodyPr>
          <a:lstStyle>
            <a:lvl1pPr>
              <a:defRPr sz="1031"/>
            </a:lvl1pPr>
            <a:lvl2pPr marL="169291" indent="-169291">
              <a:tabLst>
                <a:tab pos="169291" algn="l"/>
              </a:tabLst>
              <a:defRPr sz="1031"/>
            </a:lvl2pPr>
            <a:lvl3pPr marL="282155" indent="-112862">
              <a:defRPr sz="938"/>
            </a:lvl3pPr>
            <a:lvl4pPr marL="393462" indent="-111296">
              <a:defRPr sz="750"/>
            </a:lvl4pPr>
            <a:lvl5pPr marL="509445" indent="-115995">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8" name="Text Placeholder 8"/>
          <p:cNvSpPr>
            <a:spLocks noGrp="1"/>
          </p:cNvSpPr>
          <p:nvPr>
            <p:ph type="body" sz="quarter" idx="32"/>
          </p:nvPr>
        </p:nvSpPr>
        <p:spPr>
          <a:xfrm>
            <a:off x="1998662" y="1613751"/>
            <a:ext cx="1600200" cy="32004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19" name="Text Placeholder 13"/>
          <p:cNvSpPr>
            <a:spLocks noGrp="1"/>
          </p:cNvSpPr>
          <p:nvPr>
            <p:ph type="body" sz="quarter" idx="33"/>
          </p:nvPr>
        </p:nvSpPr>
        <p:spPr>
          <a:xfrm>
            <a:off x="1998662" y="1935732"/>
            <a:ext cx="1600200" cy="4239685"/>
          </a:xfrm>
          <a:solidFill>
            <a:schemeClr val="bg1"/>
          </a:solidFill>
          <a:ln w="12700" cap="flat" cmpd="sng" algn="ctr">
            <a:solidFill>
              <a:schemeClr val="tx1"/>
            </a:solidFill>
            <a:prstDash val="solid"/>
            <a:round/>
            <a:headEnd type="none" w="med" len="med"/>
            <a:tailEnd type="none" w="med" len="med"/>
          </a:ln>
        </p:spPr>
        <p:txBody>
          <a:bodyPr lIns="192611" tIns="144464" rIns="192611" bIns="144464">
            <a:noAutofit/>
          </a:bodyPr>
          <a:lstStyle>
            <a:lvl1pPr>
              <a:defRPr sz="1031"/>
            </a:lvl1pPr>
            <a:lvl2pPr marL="169291" indent="-169291">
              <a:tabLst>
                <a:tab pos="169291" algn="l"/>
              </a:tabLst>
              <a:defRPr sz="1031"/>
            </a:lvl2pPr>
            <a:lvl3pPr marL="340150" indent="-111296">
              <a:tabLst/>
              <a:defRPr sz="938"/>
            </a:lvl3pPr>
            <a:lvl4pPr marL="451445" indent="-111296">
              <a:defRPr sz="750"/>
            </a:lvl4pPr>
            <a:lvl5pPr marL="562738" indent="-111296">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34"/>
          </p:nvPr>
        </p:nvSpPr>
        <p:spPr>
          <a:xfrm>
            <a:off x="3768724" y="1613751"/>
            <a:ext cx="1600200" cy="32004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21" name="Text Placeholder 13"/>
          <p:cNvSpPr>
            <a:spLocks noGrp="1"/>
          </p:cNvSpPr>
          <p:nvPr>
            <p:ph type="body" sz="quarter" idx="35"/>
          </p:nvPr>
        </p:nvSpPr>
        <p:spPr>
          <a:xfrm>
            <a:off x="3768724" y="1935732"/>
            <a:ext cx="1600200" cy="4239685"/>
          </a:xfrm>
          <a:solidFill>
            <a:schemeClr val="bg1"/>
          </a:solidFill>
          <a:ln w="12700" cap="flat" cmpd="sng" algn="ctr">
            <a:solidFill>
              <a:schemeClr val="tx1"/>
            </a:solidFill>
            <a:prstDash val="solid"/>
            <a:round/>
            <a:headEnd type="none" w="med" len="med"/>
            <a:tailEnd type="none" w="med" len="med"/>
          </a:ln>
        </p:spPr>
        <p:txBody>
          <a:bodyPr lIns="192611" tIns="144464" rIns="192611" bIns="144464">
            <a:noAutofit/>
          </a:bodyPr>
          <a:lstStyle>
            <a:lvl1pPr>
              <a:defRPr sz="1031"/>
            </a:lvl1pPr>
            <a:lvl2pPr marL="169291" indent="-169291">
              <a:tabLst>
                <a:tab pos="169291" algn="l"/>
              </a:tabLst>
              <a:defRPr sz="1031"/>
            </a:lvl2pPr>
            <a:lvl3pPr marL="282155" indent="-112862">
              <a:defRPr sz="938"/>
            </a:lvl3pPr>
            <a:lvl4pPr marL="393462" indent="-111296">
              <a:defRPr sz="750"/>
            </a:lvl4pPr>
            <a:lvl5pPr marL="509445" indent="-115995">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8"/>
          <p:cNvSpPr>
            <a:spLocks noGrp="1"/>
          </p:cNvSpPr>
          <p:nvPr>
            <p:ph type="body" sz="quarter" idx="36"/>
          </p:nvPr>
        </p:nvSpPr>
        <p:spPr>
          <a:xfrm>
            <a:off x="5538786" y="1613751"/>
            <a:ext cx="1600200" cy="32004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23" name="Text Placeholder 13"/>
          <p:cNvSpPr>
            <a:spLocks noGrp="1"/>
          </p:cNvSpPr>
          <p:nvPr>
            <p:ph type="body" sz="quarter" idx="37"/>
          </p:nvPr>
        </p:nvSpPr>
        <p:spPr>
          <a:xfrm>
            <a:off x="5538786" y="1935732"/>
            <a:ext cx="1600200" cy="4239685"/>
          </a:xfrm>
          <a:solidFill>
            <a:schemeClr val="bg1"/>
          </a:solidFill>
          <a:ln w="12700" cap="flat" cmpd="sng" algn="ctr">
            <a:solidFill>
              <a:schemeClr val="tx1"/>
            </a:solidFill>
            <a:prstDash val="solid"/>
            <a:round/>
            <a:headEnd type="none" w="med" len="med"/>
            <a:tailEnd type="none" w="med" len="med"/>
          </a:ln>
        </p:spPr>
        <p:txBody>
          <a:bodyPr lIns="192611" tIns="144464" rIns="192611" bIns="144464">
            <a:noAutofit/>
          </a:bodyPr>
          <a:lstStyle>
            <a:lvl1pPr>
              <a:defRPr sz="1031"/>
            </a:lvl1pPr>
            <a:lvl2pPr marL="169291" indent="-169291">
              <a:tabLst>
                <a:tab pos="169291" algn="l"/>
              </a:tabLst>
              <a:defRPr sz="1031"/>
            </a:lvl2pPr>
            <a:lvl3pPr marL="282155" indent="-112862">
              <a:defRPr sz="938"/>
            </a:lvl3pPr>
            <a:lvl4pPr marL="393462" indent="-111296">
              <a:defRPr sz="750"/>
            </a:lvl4pPr>
            <a:lvl5pPr marL="509445" indent="-115995">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8"/>
          <p:cNvSpPr>
            <a:spLocks noGrp="1"/>
          </p:cNvSpPr>
          <p:nvPr>
            <p:ph type="body" sz="quarter" idx="38"/>
          </p:nvPr>
        </p:nvSpPr>
        <p:spPr>
          <a:xfrm>
            <a:off x="7308850" y="1613751"/>
            <a:ext cx="1600200" cy="32004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35" name="Text Placeholder 13"/>
          <p:cNvSpPr>
            <a:spLocks noGrp="1"/>
          </p:cNvSpPr>
          <p:nvPr>
            <p:ph type="body" sz="quarter" idx="39"/>
          </p:nvPr>
        </p:nvSpPr>
        <p:spPr>
          <a:xfrm>
            <a:off x="7308850" y="1935732"/>
            <a:ext cx="1600200" cy="4239685"/>
          </a:xfrm>
          <a:solidFill>
            <a:schemeClr val="bg1"/>
          </a:solidFill>
          <a:ln w="12700" cap="flat" cmpd="sng" algn="ctr">
            <a:solidFill>
              <a:schemeClr val="tx1"/>
            </a:solidFill>
            <a:prstDash val="solid"/>
            <a:round/>
            <a:headEnd type="none" w="med" len="med"/>
            <a:tailEnd type="none" w="med" len="med"/>
          </a:ln>
        </p:spPr>
        <p:txBody>
          <a:bodyPr lIns="192611" tIns="144464" rIns="192611" bIns="144464">
            <a:noAutofit/>
          </a:bodyPr>
          <a:lstStyle>
            <a:lvl1pPr>
              <a:defRPr sz="1031"/>
            </a:lvl1pPr>
            <a:lvl2pPr marL="169291" indent="-169291">
              <a:tabLst>
                <a:tab pos="169291" algn="l"/>
              </a:tabLst>
              <a:defRPr sz="1031"/>
            </a:lvl2pPr>
            <a:lvl3pPr marL="282155" indent="-112862">
              <a:defRPr sz="938"/>
            </a:lvl3pPr>
            <a:lvl4pPr marL="393462" indent="-111296">
              <a:defRPr sz="750"/>
            </a:lvl4pPr>
            <a:lvl5pPr marL="509445" indent="-115995">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085091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8667"/>
            <a:ext cx="1508760" cy="1417320"/>
          </a:xfrm>
          <a:solidFill>
            <a:schemeClr val="tx1"/>
          </a:solidFill>
          <a:ln w="12700" cap="flat" cmpd="sng" algn="ctr">
            <a:solidFill>
              <a:schemeClr val="tx1"/>
            </a:solidFill>
            <a:prstDash val="solid"/>
            <a:round/>
            <a:headEnd type="none" w="med" len="med"/>
            <a:tailEnd type="none" w="med" len="med"/>
          </a:ln>
        </p:spPr>
        <p:txBody>
          <a:bodyPr lIns="96304" tIns="0" rIns="96304" bIns="19266" anchor="ctr" anchorCtr="0">
            <a:noAutofit/>
          </a:bodyPr>
          <a:lstStyle>
            <a:lvl1pPr>
              <a:defRPr sz="1125"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1735177" y="1608667"/>
            <a:ext cx="7178677" cy="14173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4" name="Text Placeholder 8"/>
          <p:cNvSpPr>
            <a:spLocks noGrp="1"/>
          </p:cNvSpPr>
          <p:nvPr>
            <p:ph type="body" sz="quarter" idx="32"/>
          </p:nvPr>
        </p:nvSpPr>
        <p:spPr>
          <a:xfrm>
            <a:off x="228600" y="3183361"/>
            <a:ext cx="1508760" cy="1417320"/>
          </a:xfrm>
          <a:solidFill>
            <a:schemeClr val="tx1"/>
          </a:solidFill>
          <a:ln w="12700" cap="flat" cmpd="sng" algn="ctr">
            <a:solidFill>
              <a:schemeClr val="tx1"/>
            </a:solidFill>
            <a:prstDash val="solid"/>
            <a:round/>
            <a:headEnd type="none" w="med" len="med"/>
            <a:tailEnd type="none" w="med" len="med"/>
          </a:ln>
        </p:spPr>
        <p:txBody>
          <a:bodyPr lIns="96304" tIns="0" rIns="96304" bIns="19266" anchor="ctr" anchorCtr="0">
            <a:noAutofit/>
          </a:bodyPr>
          <a:lstStyle>
            <a:lvl1pPr>
              <a:defRPr sz="1125" b="1" cap="all" baseline="0">
                <a:solidFill>
                  <a:schemeClr val="bg1"/>
                </a:solidFill>
                <a:latin typeface="Arial"/>
                <a:cs typeface="Arial"/>
              </a:defRPr>
            </a:lvl1pPr>
          </a:lstStyle>
          <a:p>
            <a:pPr lvl="0"/>
            <a:r>
              <a:rPr lang="en-US" dirty="0"/>
              <a:t>Click to edit Master text styles</a:t>
            </a:r>
          </a:p>
        </p:txBody>
      </p:sp>
      <p:sp>
        <p:nvSpPr>
          <p:cNvPr id="25" name="Text Placeholder 13"/>
          <p:cNvSpPr>
            <a:spLocks noGrp="1"/>
          </p:cNvSpPr>
          <p:nvPr>
            <p:ph type="body" sz="quarter" idx="33"/>
          </p:nvPr>
        </p:nvSpPr>
        <p:spPr>
          <a:xfrm>
            <a:off x="1735177" y="3183361"/>
            <a:ext cx="7178677" cy="14173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6304" tIns="0" rIns="96304" bIns="19266" anchor="ctr" anchorCtr="0">
            <a:noAutofit/>
          </a:bodyPr>
          <a:lstStyle>
            <a:lvl1pPr>
              <a:defRPr sz="1125" b="1" cap="all" baseline="0">
                <a:solidFill>
                  <a:schemeClr val="bg1"/>
                </a:solidFill>
                <a:latin typeface="Arial"/>
                <a:cs typeface="Arial"/>
              </a:defRPr>
            </a:lvl1pPr>
          </a:lstStyle>
          <a:p>
            <a:pPr lvl="0"/>
            <a:r>
              <a:rPr lang="en-US" dirty="0"/>
              <a:t>Click to edit Master text styles</a:t>
            </a:r>
          </a:p>
        </p:txBody>
      </p:sp>
      <p:sp>
        <p:nvSpPr>
          <p:cNvPr id="27" name="Text Placeholder 13"/>
          <p:cNvSpPr>
            <a:spLocks noGrp="1"/>
          </p:cNvSpPr>
          <p:nvPr>
            <p:ph type="body" sz="quarter" idx="35"/>
          </p:nvPr>
        </p:nvSpPr>
        <p:spPr>
          <a:xfrm>
            <a:off x="1735177" y="4758055"/>
            <a:ext cx="7178677" cy="1417320"/>
          </a:xfrm>
          <a:solidFill>
            <a:schemeClr val="bg1"/>
          </a:solidFill>
          <a:ln w="12700" cap="flat" cmpd="sng" algn="ctr">
            <a:solidFill>
              <a:schemeClr val="tx1"/>
            </a:solidFill>
            <a:prstDash val="solid"/>
            <a:round/>
            <a:headEnd type="none" w="med" len="med"/>
            <a:tailEnd type="none" w="med" len="med"/>
          </a:ln>
        </p:spPr>
        <p:txBody>
          <a:bodyPr lIns="19261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12830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G Major Poin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1735178" y="1611313"/>
            <a:ext cx="7178677" cy="822960"/>
          </a:xfrm>
          <a:solidFill>
            <a:schemeClr val="bg1"/>
          </a:solidFill>
          <a:ln w="12700" cap="flat" cmpd="sng" algn="ctr">
            <a:solidFill>
              <a:schemeClr val="tx1"/>
            </a:solidFill>
            <a:prstDash val="solid"/>
            <a:round/>
            <a:headEnd type="none" w="med" len="med"/>
            <a:tailEnd type="none" w="med" len="med"/>
          </a:ln>
        </p:spPr>
        <p:txBody>
          <a:bodyPr lIns="57785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0" name="Text Placeholder 19"/>
          <p:cNvSpPr>
            <a:spLocks noGrp="1"/>
          </p:cNvSpPr>
          <p:nvPr>
            <p:ph type="body" sz="quarter" idx="10"/>
          </p:nvPr>
        </p:nvSpPr>
        <p:spPr>
          <a:xfrm>
            <a:off x="228600" y="1611313"/>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
        <p:nvSpPr>
          <p:cNvPr id="11" name="Text Placeholder 13"/>
          <p:cNvSpPr>
            <a:spLocks noGrp="1"/>
          </p:cNvSpPr>
          <p:nvPr>
            <p:ph type="body" sz="quarter" idx="32"/>
          </p:nvPr>
        </p:nvSpPr>
        <p:spPr>
          <a:xfrm>
            <a:off x="1735178" y="2546589"/>
            <a:ext cx="7178677" cy="822960"/>
          </a:xfrm>
          <a:solidFill>
            <a:schemeClr val="bg1"/>
          </a:solidFill>
          <a:ln w="12700" cap="flat" cmpd="sng" algn="ctr">
            <a:solidFill>
              <a:schemeClr val="tx1"/>
            </a:solidFill>
            <a:prstDash val="solid"/>
            <a:round/>
            <a:headEnd type="none" w="med" len="med"/>
            <a:tailEnd type="none" w="med" len="med"/>
          </a:ln>
        </p:spPr>
        <p:txBody>
          <a:bodyPr lIns="57785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9"/>
          <p:cNvSpPr>
            <a:spLocks noGrp="1"/>
          </p:cNvSpPr>
          <p:nvPr>
            <p:ph type="body" sz="quarter" idx="33"/>
          </p:nvPr>
        </p:nvSpPr>
        <p:spPr>
          <a:xfrm>
            <a:off x="228600" y="2546589"/>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
        <p:nvSpPr>
          <p:cNvPr id="13" name="Text Placeholder 13"/>
          <p:cNvSpPr>
            <a:spLocks noGrp="1"/>
          </p:cNvSpPr>
          <p:nvPr>
            <p:ph type="body" sz="quarter" idx="34"/>
          </p:nvPr>
        </p:nvSpPr>
        <p:spPr>
          <a:xfrm>
            <a:off x="1735178" y="3481865"/>
            <a:ext cx="7178677" cy="822960"/>
          </a:xfrm>
          <a:solidFill>
            <a:schemeClr val="bg1"/>
          </a:solidFill>
          <a:ln w="12700" cap="flat" cmpd="sng" algn="ctr">
            <a:solidFill>
              <a:schemeClr val="tx1"/>
            </a:solidFill>
            <a:prstDash val="solid"/>
            <a:round/>
            <a:headEnd type="none" w="med" len="med"/>
            <a:tailEnd type="none" w="med" len="med"/>
          </a:ln>
        </p:spPr>
        <p:txBody>
          <a:bodyPr lIns="57785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9"/>
          <p:cNvSpPr>
            <a:spLocks noGrp="1"/>
          </p:cNvSpPr>
          <p:nvPr>
            <p:ph type="body" sz="quarter" idx="35"/>
          </p:nvPr>
        </p:nvSpPr>
        <p:spPr>
          <a:xfrm>
            <a:off x="228600" y="348186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
        <p:nvSpPr>
          <p:cNvPr id="19" name="Text Placeholder 13"/>
          <p:cNvSpPr>
            <a:spLocks noGrp="1"/>
          </p:cNvSpPr>
          <p:nvPr>
            <p:ph type="body" sz="quarter" idx="36"/>
          </p:nvPr>
        </p:nvSpPr>
        <p:spPr>
          <a:xfrm>
            <a:off x="1735178" y="4417141"/>
            <a:ext cx="7178677" cy="822960"/>
          </a:xfrm>
          <a:solidFill>
            <a:schemeClr val="bg1"/>
          </a:solidFill>
          <a:ln w="12700" cap="flat" cmpd="sng" algn="ctr">
            <a:solidFill>
              <a:schemeClr val="tx1"/>
            </a:solidFill>
            <a:prstDash val="solid"/>
            <a:round/>
            <a:headEnd type="none" w="med" len="med"/>
            <a:tailEnd type="none" w="med" len="med"/>
          </a:ln>
        </p:spPr>
        <p:txBody>
          <a:bodyPr lIns="57785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p:cNvSpPr>
            <a:spLocks noGrp="1"/>
          </p:cNvSpPr>
          <p:nvPr>
            <p:ph type="body" sz="quarter" idx="37"/>
          </p:nvPr>
        </p:nvSpPr>
        <p:spPr>
          <a:xfrm>
            <a:off x="228600" y="4417141"/>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
        <p:nvSpPr>
          <p:cNvPr id="21" name="Text Placeholder 13"/>
          <p:cNvSpPr>
            <a:spLocks noGrp="1"/>
          </p:cNvSpPr>
          <p:nvPr>
            <p:ph type="body" sz="quarter" idx="38"/>
          </p:nvPr>
        </p:nvSpPr>
        <p:spPr>
          <a:xfrm>
            <a:off x="1735178" y="5352415"/>
            <a:ext cx="7178677" cy="822960"/>
          </a:xfrm>
          <a:solidFill>
            <a:schemeClr val="bg1"/>
          </a:solidFill>
          <a:ln w="12700" cap="flat" cmpd="sng" algn="ctr">
            <a:solidFill>
              <a:schemeClr val="tx1"/>
            </a:solidFill>
            <a:prstDash val="solid"/>
            <a:round/>
            <a:headEnd type="none" w="med" len="med"/>
            <a:tailEnd type="none" w="med" len="med"/>
          </a:ln>
        </p:spPr>
        <p:txBody>
          <a:bodyPr lIns="577851" tIns="96304" rIns="192611"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9"/>
          <p:cNvSpPr>
            <a:spLocks noGrp="1"/>
          </p:cNvSpPr>
          <p:nvPr>
            <p:ph type="body" sz="quarter" idx="39"/>
          </p:nvPr>
        </p:nvSpPr>
        <p:spPr>
          <a:xfrm>
            <a:off x="228600" y="535241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Tree>
    <p:extLst>
      <p:ext uri="{BB962C8B-B14F-4D97-AF65-F5344CB8AC3E}">
        <p14:creationId xmlns:p14="http://schemas.microsoft.com/office/powerpoint/2010/main" val="10704577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G Text Blocks - Major and Sub Points">
    <p:spTree>
      <p:nvGrpSpPr>
        <p:cNvPr id="1" name=""/>
        <p:cNvGrpSpPr/>
        <p:nvPr/>
      </p:nvGrpSpPr>
      <p:grpSpPr>
        <a:xfrm>
          <a:off x="0" y="0"/>
          <a:ext cx="0" cy="0"/>
          <a:chOff x="0" y="0"/>
          <a:chExt cx="0" cy="0"/>
        </a:xfrm>
      </p:grpSpPr>
      <p:sp>
        <p:nvSpPr>
          <p:cNvPr id="10" name="Text Placeholder 15"/>
          <p:cNvSpPr>
            <a:spLocks noGrp="1"/>
          </p:cNvSpPr>
          <p:nvPr>
            <p:ph type="body" sz="quarter" idx="21"/>
          </p:nvPr>
        </p:nvSpPr>
        <p:spPr>
          <a:xfrm>
            <a:off x="230011" y="161290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marL="0" indent="0">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
        <p:nvSpPr>
          <p:cNvPr id="12" name="Text Placeholder 15"/>
          <p:cNvSpPr>
            <a:spLocks noGrp="1"/>
          </p:cNvSpPr>
          <p:nvPr>
            <p:ph type="body" sz="quarter" idx="23"/>
          </p:nvPr>
        </p:nvSpPr>
        <p:spPr>
          <a:xfrm>
            <a:off x="1683749" y="161290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304" rIns="48154" anchor="ctr">
            <a:noAutofit/>
          </a:bodyPr>
          <a:lstStyle>
            <a:lvl1pPr marL="0" indent="0">
              <a:buNone/>
              <a:defRPr sz="1219" b="1">
                <a:solidFill>
                  <a:schemeClr val="tx1"/>
                </a:solidFill>
              </a:defRPr>
            </a:lvl1pPr>
          </a:lstStyle>
          <a:p>
            <a:pPr lvl="0"/>
            <a:endParaRPr lang="en-US" dirty="0"/>
          </a:p>
        </p:txBody>
      </p:sp>
      <p:sp>
        <p:nvSpPr>
          <p:cNvPr id="18" name="Text Placeholder 15"/>
          <p:cNvSpPr>
            <a:spLocks noGrp="1"/>
          </p:cNvSpPr>
          <p:nvPr>
            <p:ph type="body" sz="quarter" idx="25"/>
          </p:nvPr>
        </p:nvSpPr>
        <p:spPr>
          <a:xfrm>
            <a:off x="1682338" y="243840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304" rIns="48154" anchor="ctr">
            <a:noAutofit/>
          </a:bodyPr>
          <a:lstStyle>
            <a:lvl1pPr marL="0" indent="0">
              <a:buNone/>
              <a:defRPr sz="1219" b="1">
                <a:solidFill>
                  <a:schemeClr val="tx1"/>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27" name="Text Placeholder 13"/>
          <p:cNvSpPr>
            <a:spLocks noGrp="1"/>
          </p:cNvSpPr>
          <p:nvPr>
            <p:ph type="body" sz="quarter" idx="35"/>
          </p:nvPr>
        </p:nvSpPr>
        <p:spPr>
          <a:xfrm>
            <a:off x="2823640" y="1612900"/>
            <a:ext cx="6090180" cy="731520"/>
          </a:xfrm>
          <a:solidFill>
            <a:schemeClr val="bg1"/>
          </a:solidFill>
          <a:ln w="12700" cap="flat" cmpd="sng" algn="ctr">
            <a:solidFill>
              <a:schemeClr val="tx1"/>
            </a:solidFill>
            <a:prstDash val="solid"/>
            <a:round/>
            <a:headEnd type="none" w="med" len="med"/>
            <a:tailEnd type="none" w="med" len="med"/>
          </a:ln>
        </p:spPr>
        <p:txBody>
          <a:bodyPr lIns="96304" tIns="96304" rIns="96304"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3"/>
          <p:cNvSpPr>
            <a:spLocks noGrp="1"/>
          </p:cNvSpPr>
          <p:nvPr>
            <p:ph type="body" sz="quarter" idx="36"/>
          </p:nvPr>
        </p:nvSpPr>
        <p:spPr>
          <a:xfrm>
            <a:off x="2823640" y="2438400"/>
            <a:ext cx="6090180" cy="1371600"/>
          </a:xfrm>
          <a:solidFill>
            <a:schemeClr val="bg1"/>
          </a:solidFill>
          <a:ln w="12700" cap="flat" cmpd="sng" algn="ctr">
            <a:solidFill>
              <a:schemeClr val="tx1"/>
            </a:solidFill>
            <a:prstDash val="solid"/>
            <a:round/>
            <a:headEnd type="none" w="med" len="med"/>
            <a:tailEnd type="none" w="med" len="med"/>
          </a:ln>
        </p:spPr>
        <p:txBody>
          <a:bodyPr lIns="96304" tIns="96304" rIns="96304"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5"/>
          <p:cNvSpPr>
            <a:spLocks noGrp="1"/>
          </p:cNvSpPr>
          <p:nvPr>
            <p:ph type="body" sz="quarter" idx="37"/>
          </p:nvPr>
        </p:nvSpPr>
        <p:spPr>
          <a:xfrm>
            <a:off x="230011" y="398092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6304" tIns="0" rIns="96304" bIns="19266" rtlCol="0" anchor="ctr" anchorCtr="0">
            <a:noAutofit/>
          </a:bodyPr>
          <a:lstStyle>
            <a:lvl1pPr marL="0" indent="0">
              <a:buNone/>
              <a:defRPr lang="en-US" sz="1125" b="1" kern="1200" cap="all" baseline="0" dirty="0">
                <a:solidFill>
                  <a:schemeClr val="bg1"/>
                </a:solidFill>
                <a:latin typeface="Arial"/>
                <a:ea typeface="+mn-ea"/>
                <a:cs typeface="Arial"/>
              </a:defRPr>
            </a:lvl1pPr>
          </a:lstStyle>
          <a:p>
            <a:pPr marL="0" lvl="0" indent="0" algn="l" defTabSz="902892" rtl="0" eaLnBrk="1" latinLnBrk="0" hangingPunct="1">
              <a:lnSpc>
                <a:spcPct val="100000"/>
              </a:lnSpc>
              <a:spcBef>
                <a:spcPts val="0"/>
              </a:spcBef>
              <a:spcAft>
                <a:spcPts val="594"/>
              </a:spcAft>
              <a:buFont typeface="Arial" pitchFamily="34" charset="0"/>
              <a:buNone/>
            </a:pPr>
            <a:endParaRPr lang="en-US" dirty="0"/>
          </a:p>
        </p:txBody>
      </p:sp>
      <p:sp>
        <p:nvSpPr>
          <p:cNvPr id="29" name="Text Placeholder 15"/>
          <p:cNvSpPr>
            <a:spLocks noGrp="1"/>
          </p:cNvSpPr>
          <p:nvPr>
            <p:ph type="body" sz="quarter" idx="38"/>
          </p:nvPr>
        </p:nvSpPr>
        <p:spPr>
          <a:xfrm>
            <a:off x="1683749" y="398092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304" rIns="48154" anchor="ctr">
            <a:noAutofit/>
          </a:bodyPr>
          <a:lstStyle>
            <a:lvl1pPr marL="0" indent="0">
              <a:buNone/>
              <a:defRPr sz="1219" b="1">
                <a:solidFill>
                  <a:schemeClr val="tx1"/>
                </a:solidFill>
              </a:defRPr>
            </a:lvl1pPr>
          </a:lstStyle>
          <a:p>
            <a:pPr lvl="0"/>
            <a:endParaRPr lang="en-US" dirty="0"/>
          </a:p>
        </p:txBody>
      </p:sp>
      <p:sp>
        <p:nvSpPr>
          <p:cNvPr id="30" name="Text Placeholder 15"/>
          <p:cNvSpPr>
            <a:spLocks noGrp="1"/>
          </p:cNvSpPr>
          <p:nvPr>
            <p:ph type="body" sz="quarter" idx="39"/>
          </p:nvPr>
        </p:nvSpPr>
        <p:spPr>
          <a:xfrm>
            <a:off x="1682338" y="480642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304" rIns="48154" anchor="ctr">
            <a:noAutofit/>
          </a:bodyPr>
          <a:lstStyle>
            <a:lvl1pPr marL="0" indent="0">
              <a:buNone/>
              <a:defRPr sz="1219" b="1">
                <a:solidFill>
                  <a:schemeClr val="tx1"/>
                </a:solidFill>
              </a:defRPr>
            </a:lvl1pPr>
          </a:lstStyle>
          <a:p>
            <a:pPr lvl="0"/>
            <a:endParaRPr lang="en-US" dirty="0"/>
          </a:p>
        </p:txBody>
      </p:sp>
      <p:sp>
        <p:nvSpPr>
          <p:cNvPr id="31" name="Text Placeholder 13"/>
          <p:cNvSpPr>
            <a:spLocks noGrp="1"/>
          </p:cNvSpPr>
          <p:nvPr>
            <p:ph type="body" sz="quarter" idx="40"/>
          </p:nvPr>
        </p:nvSpPr>
        <p:spPr>
          <a:xfrm>
            <a:off x="2823640" y="3980920"/>
            <a:ext cx="6090180" cy="731520"/>
          </a:xfrm>
          <a:solidFill>
            <a:schemeClr val="bg1"/>
          </a:solidFill>
          <a:ln w="12700" cap="flat" cmpd="sng" algn="ctr">
            <a:solidFill>
              <a:schemeClr val="tx1"/>
            </a:solidFill>
            <a:prstDash val="solid"/>
            <a:round/>
            <a:headEnd type="none" w="med" len="med"/>
            <a:tailEnd type="none" w="med" len="med"/>
          </a:ln>
        </p:spPr>
        <p:txBody>
          <a:bodyPr lIns="96304" tIns="96304" rIns="96304"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3"/>
          <p:cNvSpPr>
            <a:spLocks noGrp="1"/>
          </p:cNvSpPr>
          <p:nvPr>
            <p:ph type="body" sz="quarter" idx="41"/>
          </p:nvPr>
        </p:nvSpPr>
        <p:spPr>
          <a:xfrm>
            <a:off x="2823640" y="4806420"/>
            <a:ext cx="6090180" cy="1371600"/>
          </a:xfrm>
          <a:solidFill>
            <a:schemeClr val="bg1"/>
          </a:solidFill>
          <a:ln w="12700" cap="flat" cmpd="sng" algn="ctr">
            <a:solidFill>
              <a:schemeClr val="tx1"/>
            </a:solidFill>
            <a:prstDash val="solid"/>
            <a:round/>
            <a:headEnd type="none" w="med" len="med"/>
            <a:tailEnd type="none" w="med" len="med"/>
          </a:ln>
        </p:spPr>
        <p:txBody>
          <a:bodyPr lIns="96304" tIns="96304" rIns="96304" bIns="144464" anchor="ctr"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467765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4" name="Freeform 4"/>
          <p:cNvSpPr>
            <a:spLocks/>
          </p:cNvSpPr>
          <p:nvPr userDrawn="1"/>
        </p:nvSpPr>
        <p:spPr bwMode="auto">
          <a:xfrm>
            <a:off x="228600"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73" tIns="361155" rIns="180573" bIns="180573" anchor="t" anchorCtr="0"/>
          <a:lstStyle/>
          <a:p>
            <a:pPr marL="164589" lvl="1" indent="-164589" defTabSz="326046">
              <a:lnSpc>
                <a:spcPct val="95000"/>
              </a:lnSpc>
              <a:spcBef>
                <a:spcPct val="25000"/>
              </a:spcBef>
              <a:buClr>
                <a:srgbClr val="68ABFF"/>
              </a:buClr>
              <a:buSzPct val="140000"/>
              <a:tabLst>
                <a:tab pos="8414469" algn="r"/>
              </a:tabLst>
            </a:pPr>
            <a:endParaRPr lang="en-GB" altLang="de-DE" sz="1781" dirty="0">
              <a:solidFill>
                <a:srgbClr val="000000"/>
              </a:solidFill>
            </a:endParaRPr>
          </a:p>
        </p:txBody>
      </p:sp>
      <p:sp>
        <p:nvSpPr>
          <p:cNvPr id="15" name="Text Placeholder 8"/>
          <p:cNvSpPr>
            <a:spLocks noGrp="1"/>
          </p:cNvSpPr>
          <p:nvPr>
            <p:ph type="body" sz="quarter" idx="21"/>
          </p:nvPr>
        </p:nvSpPr>
        <p:spPr>
          <a:xfrm rot="5400000">
            <a:off x="2009886"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406"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19" name="Content Placeholder 4"/>
          <p:cNvSpPr>
            <a:spLocks noGrp="1"/>
          </p:cNvSpPr>
          <p:nvPr>
            <p:ph sz="quarter" idx="11"/>
          </p:nvPr>
        </p:nvSpPr>
        <p:spPr>
          <a:xfrm>
            <a:off x="271376" y="2379134"/>
            <a:ext cx="4114800" cy="3749040"/>
          </a:xfrm>
          <a:noFill/>
          <a:ln w="6350" cap="flat" cmpd="sng" algn="ctr">
            <a:noFill/>
            <a:prstDash val="solid"/>
            <a:round/>
            <a:headEnd type="none" w="med" len="med"/>
            <a:tailEnd type="none" w="med" len="med"/>
          </a:ln>
        </p:spPr>
        <p:txBody>
          <a:bodyPr wrap="square" lIns="192611" tIns="144464" rIns="192611" bIns="192611">
            <a:noAutofit/>
          </a:bodyPr>
          <a:lstStyle>
            <a:lvl1pPr>
              <a:defRPr sz="1406"/>
            </a:lvl1pPr>
            <a:lvl2pPr>
              <a:tabLst>
                <a:tab pos="280586" algn="l"/>
              </a:tabLst>
              <a:defRPr sz="1406"/>
            </a:lvl2pPr>
            <a:lvl3pPr marL="396614" indent="-115995">
              <a:defRPr sz="1219"/>
            </a:lvl3pPr>
            <a:lvl4pPr marL="506312" indent="-109726">
              <a:defRPr sz="1125"/>
            </a:lvl4pPr>
            <a:lvl5pPr marL="622309" indent="-115995">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reeform 4"/>
          <p:cNvSpPr>
            <a:spLocks/>
          </p:cNvSpPr>
          <p:nvPr userDrawn="1"/>
        </p:nvSpPr>
        <p:spPr bwMode="auto">
          <a:xfrm>
            <a:off x="4704057"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73" tIns="361155" rIns="180573" bIns="180573" anchor="t" anchorCtr="0"/>
          <a:lstStyle/>
          <a:p>
            <a:pPr marL="164589" lvl="1" indent="-164589" defTabSz="326046">
              <a:lnSpc>
                <a:spcPct val="95000"/>
              </a:lnSpc>
              <a:spcBef>
                <a:spcPct val="25000"/>
              </a:spcBef>
              <a:buClr>
                <a:srgbClr val="68ABFF"/>
              </a:buClr>
              <a:buSzPct val="140000"/>
              <a:tabLst>
                <a:tab pos="8414469" algn="r"/>
              </a:tabLst>
            </a:pPr>
            <a:endParaRPr lang="en-GB" altLang="de-DE" sz="1781" dirty="0">
              <a:solidFill>
                <a:srgbClr val="000000"/>
              </a:solidFill>
            </a:endParaRPr>
          </a:p>
        </p:txBody>
      </p:sp>
      <p:sp>
        <p:nvSpPr>
          <p:cNvPr id="22" name="Text Placeholder 8"/>
          <p:cNvSpPr>
            <a:spLocks noGrp="1"/>
          </p:cNvSpPr>
          <p:nvPr>
            <p:ph type="body" sz="quarter" idx="32"/>
          </p:nvPr>
        </p:nvSpPr>
        <p:spPr>
          <a:xfrm rot="5400000">
            <a:off x="6485343"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406"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23" name="Content Placeholder 4"/>
          <p:cNvSpPr>
            <a:spLocks noGrp="1"/>
          </p:cNvSpPr>
          <p:nvPr>
            <p:ph sz="quarter" idx="33"/>
          </p:nvPr>
        </p:nvSpPr>
        <p:spPr>
          <a:xfrm>
            <a:off x="4743713" y="2379134"/>
            <a:ext cx="4114800" cy="3749040"/>
          </a:xfrm>
          <a:noFill/>
          <a:ln w="6350" cap="flat" cmpd="sng" algn="ctr">
            <a:noFill/>
            <a:prstDash val="solid"/>
            <a:round/>
            <a:headEnd type="none" w="med" len="med"/>
            <a:tailEnd type="none" w="med" len="med"/>
          </a:ln>
        </p:spPr>
        <p:txBody>
          <a:bodyPr wrap="square" lIns="192611" tIns="144464" rIns="192611" bIns="192611">
            <a:noAutofit/>
          </a:bodyPr>
          <a:lstStyle>
            <a:lvl1pPr>
              <a:defRPr sz="1406"/>
            </a:lvl1pPr>
            <a:lvl2pPr>
              <a:defRPr sz="1406"/>
            </a:lvl2pPr>
            <a:lvl3pPr marL="396614" indent="-111296">
              <a:defRPr sz="1219"/>
            </a:lvl3pPr>
            <a:lvl4pPr marL="506312" indent="-109726">
              <a:defRPr sz="1125"/>
            </a:lvl4pPr>
            <a:lvl5pPr marL="622309" indent="-115995">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43226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4" name="Freeform 4"/>
          <p:cNvSpPr>
            <a:spLocks/>
          </p:cNvSpPr>
          <p:nvPr userDrawn="1"/>
        </p:nvSpPr>
        <p:spPr bwMode="auto">
          <a:xfrm>
            <a:off x="228600"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73" tIns="361155" rIns="180573" bIns="180573" anchor="t" anchorCtr="0"/>
          <a:lstStyle/>
          <a:p>
            <a:pPr marL="164589" lvl="1" indent="-164589" defTabSz="326046">
              <a:lnSpc>
                <a:spcPct val="95000"/>
              </a:lnSpc>
              <a:spcBef>
                <a:spcPct val="25000"/>
              </a:spcBef>
              <a:buClr>
                <a:srgbClr val="68ABFF"/>
              </a:buClr>
              <a:buSzPct val="140000"/>
              <a:tabLst>
                <a:tab pos="8414469" algn="r"/>
              </a:tabLst>
            </a:pPr>
            <a:endParaRPr lang="en-GB" altLang="de-DE" sz="1781" dirty="0">
              <a:solidFill>
                <a:srgbClr val="000000"/>
              </a:solidFill>
            </a:endParaRPr>
          </a:p>
        </p:txBody>
      </p:sp>
      <p:sp>
        <p:nvSpPr>
          <p:cNvPr id="15" name="Text Placeholder 8"/>
          <p:cNvSpPr>
            <a:spLocks noGrp="1"/>
          </p:cNvSpPr>
          <p:nvPr>
            <p:ph type="body" sz="quarter" idx="21"/>
          </p:nvPr>
        </p:nvSpPr>
        <p:spPr>
          <a:xfrm rot="5400000">
            <a:off x="938851"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19" name="Content Placeholder 4"/>
          <p:cNvSpPr>
            <a:spLocks noGrp="1"/>
          </p:cNvSpPr>
          <p:nvPr>
            <p:ph sz="quarter" idx="11"/>
          </p:nvPr>
        </p:nvSpPr>
        <p:spPr>
          <a:xfrm>
            <a:off x="254001" y="2382078"/>
            <a:ext cx="2011680" cy="3749040"/>
          </a:xfrm>
          <a:noFill/>
          <a:ln w="6350" cap="flat" cmpd="sng" algn="ctr">
            <a:noFill/>
            <a:prstDash val="solid"/>
            <a:round/>
            <a:headEnd type="none" w="med" len="med"/>
            <a:tailEnd type="none" w="med" len="med"/>
          </a:ln>
        </p:spPr>
        <p:txBody>
          <a:bodyPr wrap="square" lIns="192611" tIns="96304" rIns="192611" bIns="192611">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Freeform 4"/>
          <p:cNvSpPr>
            <a:spLocks/>
          </p:cNvSpPr>
          <p:nvPr userDrawn="1"/>
        </p:nvSpPr>
        <p:spPr bwMode="auto">
          <a:xfrm>
            <a:off x="6866467"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73" tIns="361155" rIns="180573" bIns="180573" anchor="t" anchorCtr="0"/>
          <a:lstStyle/>
          <a:p>
            <a:pPr marL="164589" lvl="1" indent="-164589" defTabSz="326046">
              <a:lnSpc>
                <a:spcPct val="95000"/>
              </a:lnSpc>
              <a:spcBef>
                <a:spcPct val="25000"/>
              </a:spcBef>
              <a:buClr>
                <a:srgbClr val="68ABFF"/>
              </a:buClr>
              <a:buSzPct val="140000"/>
              <a:tabLst>
                <a:tab pos="8414469" algn="r"/>
              </a:tabLst>
            </a:pPr>
            <a:endParaRPr lang="en-GB" altLang="de-DE" sz="1781" dirty="0">
              <a:solidFill>
                <a:srgbClr val="000000"/>
              </a:solidFill>
            </a:endParaRPr>
          </a:p>
        </p:txBody>
      </p:sp>
      <p:sp>
        <p:nvSpPr>
          <p:cNvPr id="46" name="Text Placeholder 8"/>
          <p:cNvSpPr>
            <a:spLocks noGrp="1"/>
          </p:cNvSpPr>
          <p:nvPr>
            <p:ph type="body" sz="quarter" idx="40"/>
          </p:nvPr>
        </p:nvSpPr>
        <p:spPr>
          <a:xfrm rot="5400000">
            <a:off x="7576718"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47" name="Content Placeholder 4"/>
          <p:cNvSpPr>
            <a:spLocks noGrp="1"/>
          </p:cNvSpPr>
          <p:nvPr>
            <p:ph sz="quarter" idx="41"/>
          </p:nvPr>
        </p:nvSpPr>
        <p:spPr>
          <a:xfrm>
            <a:off x="6891868" y="2382078"/>
            <a:ext cx="2011680" cy="3749040"/>
          </a:xfrm>
          <a:noFill/>
          <a:ln w="6350" cap="flat" cmpd="sng" algn="ctr">
            <a:noFill/>
            <a:prstDash val="solid"/>
            <a:round/>
            <a:headEnd type="none" w="med" len="med"/>
            <a:tailEnd type="none" w="med" len="med"/>
          </a:ln>
        </p:spPr>
        <p:txBody>
          <a:bodyPr wrap="square" lIns="192611" tIns="96304" rIns="192611" bIns="192611">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Freeform 4"/>
          <p:cNvSpPr>
            <a:spLocks/>
          </p:cNvSpPr>
          <p:nvPr userDrawn="1"/>
        </p:nvSpPr>
        <p:spPr bwMode="auto">
          <a:xfrm>
            <a:off x="4653844"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73" tIns="361155" rIns="180573" bIns="180573" anchor="t" anchorCtr="0"/>
          <a:lstStyle/>
          <a:p>
            <a:pPr marL="164589" lvl="1" indent="-164589" defTabSz="326046">
              <a:lnSpc>
                <a:spcPct val="95000"/>
              </a:lnSpc>
              <a:spcBef>
                <a:spcPct val="25000"/>
              </a:spcBef>
              <a:buClr>
                <a:srgbClr val="68ABFF"/>
              </a:buClr>
              <a:buSzPct val="140000"/>
              <a:tabLst>
                <a:tab pos="8414469" algn="r"/>
              </a:tabLst>
            </a:pPr>
            <a:endParaRPr lang="en-GB" altLang="de-DE" sz="1781" dirty="0">
              <a:solidFill>
                <a:srgbClr val="000000"/>
              </a:solidFill>
            </a:endParaRPr>
          </a:p>
        </p:txBody>
      </p:sp>
      <p:sp>
        <p:nvSpPr>
          <p:cNvPr id="49" name="Text Placeholder 8"/>
          <p:cNvSpPr>
            <a:spLocks noGrp="1"/>
          </p:cNvSpPr>
          <p:nvPr>
            <p:ph type="body" sz="quarter" idx="42"/>
          </p:nvPr>
        </p:nvSpPr>
        <p:spPr>
          <a:xfrm rot="5400000">
            <a:off x="5364095"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50" name="Content Placeholder 4"/>
          <p:cNvSpPr>
            <a:spLocks noGrp="1"/>
          </p:cNvSpPr>
          <p:nvPr>
            <p:ph sz="quarter" idx="43"/>
          </p:nvPr>
        </p:nvSpPr>
        <p:spPr>
          <a:xfrm>
            <a:off x="4679245" y="2382078"/>
            <a:ext cx="2011680" cy="3749040"/>
          </a:xfrm>
          <a:noFill/>
          <a:ln w="6350" cap="flat" cmpd="sng" algn="ctr">
            <a:noFill/>
            <a:prstDash val="solid"/>
            <a:round/>
            <a:headEnd type="none" w="med" len="med"/>
            <a:tailEnd type="none" w="med" len="med"/>
          </a:ln>
        </p:spPr>
        <p:txBody>
          <a:bodyPr wrap="square" lIns="192611" tIns="96304" rIns="192611" bIns="192611">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Freeform 4"/>
          <p:cNvSpPr>
            <a:spLocks/>
          </p:cNvSpPr>
          <p:nvPr userDrawn="1"/>
        </p:nvSpPr>
        <p:spPr bwMode="auto">
          <a:xfrm>
            <a:off x="2441222"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73" tIns="361155" rIns="180573" bIns="180573" anchor="t" anchorCtr="0"/>
          <a:lstStyle/>
          <a:p>
            <a:pPr marL="164589" lvl="1" indent="-164589" defTabSz="326046">
              <a:lnSpc>
                <a:spcPct val="95000"/>
              </a:lnSpc>
              <a:spcBef>
                <a:spcPct val="25000"/>
              </a:spcBef>
              <a:buClr>
                <a:srgbClr val="68ABFF"/>
              </a:buClr>
              <a:buSzPct val="140000"/>
              <a:tabLst>
                <a:tab pos="8414469" algn="r"/>
              </a:tabLst>
            </a:pPr>
            <a:endParaRPr lang="en-GB" altLang="de-DE" sz="1781" dirty="0">
              <a:solidFill>
                <a:srgbClr val="000000"/>
              </a:solidFill>
            </a:endParaRPr>
          </a:p>
        </p:txBody>
      </p:sp>
      <p:sp>
        <p:nvSpPr>
          <p:cNvPr id="52" name="Text Placeholder 8"/>
          <p:cNvSpPr>
            <a:spLocks noGrp="1"/>
          </p:cNvSpPr>
          <p:nvPr>
            <p:ph type="body" sz="quarter" idx="44"/>
          </p:nvPr>
        </p:nvSpPr>
        <p:spPr>
          <a:xfrm rot="5400000">
            <a:off x="3151473"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53" name="Content Placeholder 4"/>
          <p:cNvSpPr>
            <a:spLocks noGrp="1"/>
          </p:cNvSpPr>
          <p:nvPr>
            <p:ph sz="quarter" idx="45"/>
          </p:nvPr>
        </p:nvSpPr>
        <p:spPr>
          <a:xfrm>
            <a:off x="2466623" y="2382078"/>
            <a:ext cx="2011680" cy="3749040"/>
          </a:xfrm>
          <a:noFill/>
          <a:ln w="6350" cap="flat" cmpd="sng" algn="ctr">
            <a:noFill/>
            <a:prstDash val="solid"/>
            <a:round/>
            <a:headEnd type="none" w="med" len="med"/>
            <a:tailEnd type="none" w="med" len="med"/>
          </a:ln>
        </p:spPr>
        <p:txBody>
          <a:bodyPr wrap="square" lIns="192611" tIns="96304" rIns="192611" bIns="192611">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232027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228600" y="2133617"/>
            <a:ext cx="2734733" cy="4041775"/>
          </a:xfrm>
          <a:solidFill>
            <a:schemeClr val="bg1"/>
          </a:solidFill>
          <a:ln w="12700">
            <a:solidFill>
              <a:schemeClr val="tx1"/>
            </a:solidFill>
          </a:ln>
        </p:spPr>
        <p:txBody>
          <a:bodyPr lIns="192611" tIns="144464" rIns="192611" bIns="144464" anchor="t"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4" name="Text Placeholder 12"/>
          <p:cNvSpPr>
            <a:spLocks noGrp="1"/>
          </p:cNvSpPr>
          <p:nvPr>
            <p:ph type="body" sz="quarter" idx="12" hasCustomPrompt="1"/>
          </p:nvPr>
        </p:nvSpPr>
        <p:spPr>
          <a:xfrm>
            <a:off x="228600" y="1603375"/>
            <a:ext cx="2880360" cy="457200"/>
          </a:xfrm>
          <a:prstGeom prst="homePlate">
            <a:avLst>
              <a:gd name="adj" fmla="val 33316"/>
            </a:avLst>
          </a:prstGeom>
          <a:solidFill>
            <a:schemeClr val="tx1"/>
          </a:solidFill>
          <a:ln w="12700">
            <a:solidFill>
              <a:schemeClr val="tx1"/>
            </a:solidFill>
          </a:ln>
        </p:spPr>
        <p:txBody>
          <a:bodyPr lIns="144464" tIns="144464" rIns="288927" bIns="144464" anchor="ctr"/>
          <a:lstStyle>
            <a:lvl1pPr marL="0" indent="0" algn="l">
              <a:buNone/>
              <a:defRPr sz="1219" b="1" cap="all" baseline="0">
                <a:solidFill>
                  <a:schemeClr val="bg1"/>
                </a:solidFill>
                <a:latin typeface="Arial"/>
                <a:cs typeface="Arial"/>
              </a:defRPr>
            </a:lvl1pPr>
            <a:lvl2pPr marL="337015" indent="-167726">
              <a:defRPr sz="1219"/>
            </a:lvl2pPr>
            <a:lvl3pPr marL="506312" indent="-169291">
              <a:defRPr sz="1219"/>
            </a:lvl3pPr>
            <a:lvl4pPr marL="674031" indent="-167726">
              <a:defRPr sz="1219"/>
            </a:lvl4pPr>
            <a:lvl5pPr marL="843331" indent="-169291">
              <a:defRPr sz="1219"/>
            </a:lvl5pPr>
          </a:lstStyle>
          <a:p>
            <a:pPr lvl="0"/>
            <a:r>
              <a:rPr lang="en-US" dirty="0"/>
              <a:t>Enter Phase</a:t>
            </a:r>
          </a:p>
        </p:txBody>
      </p:sp>
      <p:sp>
        <p:nvSpPr>
          <p:cNvPr id="15" name="Text Placeholder 13"/>
          <p:cNvSpPr>
            <a:spLocks noGrp="1"/>
          </p:cNvSpPr>
          <p:nvPr>
            <p:ph type="body" sz="quarter" idx="17" hasCustomPrompt="1"/>
          </p:nvPr>
        </p:nvSpPr>
        <p:spPr>
          <a:xfrm>
            <a:off x="3131820" y="1603413"/>
            <a:ext cx="2880360" cy="461963"/>
          </a:xfrm>
          <a:prstGeom prst="chevron">
            <a:avLst>
              <a:gd name="adj" fmla="val 34831"/>
            </a:avLst>
          </a:prstGeom>
          <a:solidFill>
            <a:srgbClr val="000000"/>
          </a:solidFill>
          <a:ln w="12700">
            <a:solidFill>
              <a:schemeClr val="tx1"/>
            </a:solidFill>
          </a:ln>
        </p:spPr>
        <p:txBody>
          <a:bodyPr lIns="96304" rIns="96304" anchor="ctr"/>
          <a:lstStyle>
            <a:lvl1pPr>
              <a:buNone/>
              <a:defRPr sz="1219" b="1" cap="all" baseline="0">
                <a:solidFill>
                  <a:schemeClr val="bg1"/>
                </a:solidFill>
                <a:latin typeface="Arial"/>
                <a:cs typeface="Arial"/>
              </a:defRPr>
            </a:lvl1pPr>
          </a:lstStyle>
          <a:p>
            <a:r>
              <a:rPr lang="en-US" dirty="0"/>
              <a:t>Enter Phase</a:t>
            </a:r>
          </a:p>
        </p:txBody>
      </p:sp>
      <p:sp>
        <p:nvSpPr>
          <p:cNvPr id="23" name="Text Placeholder 13"/>
          <p:cNvSpPr>
            <a:spLocks noGrp="1"/>
          </p:cNvSpPr>
          <p:nvPr>
            <p:ph type="body" sz="quarter" idx="29" hasCustomPrompt="1"/>
          </p:nvPr>
        </p:nvSpPr>
        <p:spPr>
          <a:xfrm>
            <a:off x="6035040" y="1603413"/>
            <a:ext cx="2880360" cy="461963"/>
          </a:xfrm>
          <a:prstGeom prst="chevron">
            <a:avLst>
              <a:gd name="adj" fmla="val 34831"/>
            </a:avLst>
          </a:prstGeom>
          <a:solidFill>
            <a:srgbClr val="000000"/>
          </a:solidFill>
          <a:ln w="12700">
            <a:solidFill>
              <a:schemeClr val="tx1"/>
            </a:solidFill>
          </a:ln>
        </p:spPr>
        <p:txBody>
          <a:bodyPr lIns="96304" rIns="96304" anchor="ctr"/>
          <a:lstStyle>
            <a:lvl1pPr>
              <a:buNone/>
              <a:defRPr sz="1219" b="1" cap="all" baseline="0">
                <a:solidFill>
                  <a:schemeClr val="bg1"/>
                </a:solidFill>
                <a:latin typeface="Arial"/>
                <a:cs typeface="Arial"/>
              </a:defRPr>
            </a:lvl1pPr>
          </a:lstStyle>
          <a:p>
            <a:r>
              <a:rPr lang="en-US" dirty="0"/>
              <a:t>Enter Phase</a:t>
            </a:r>
          </a:p>
        </p:txBody>
      </p:sp>
      <p:sp>
        <p:nvSpPr>
          <p:cNvPr id="27" name="Text Placeholder 13"/>
          <p:cNvSpPr>
            <a:spLocks noGrp="1"/>
          </p:cNvSpPr>
          <p:nvPr>
            <p:ph type="body" sz="quarter" idx="32"/>
          </p:nvPr>
        </p:nvSpPr>
        <p:spPr>
          <a:xfrm>
            <a:off x="3124200" y="2133617"/>
            <a:ext cx="2734733" cy="4041775"/>
          </a:xfrm>
          <a:solidFill>
            <a:schemeClr val="bg1"/>
          </a:solidFill>
          <a:ln w="12700">
            <a:solidFill>
              <a:schemeClr val="tx1"/>
            </a:solidFill>
          </a:ln>
        </p:spPr>
        <p:txBody>
          <a:bodyPr lIns="192611" tIns="144464" rIns="192611" bIns="144464" anchor="t"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3"/>
          <p:cNvSpPr>
            <a:spLocks noGrp="1"/>
          </p:cNvSpPr>
          <p:nvPr>
            <p:ph type="body" sz="quarter" idx="33"/>
          </p:nvPr>
        </p:nvSpPr>
        <p:spPr>
          <a:xfrm>
            <a:off x="6019800" y="2133617"/>
            <a:ext cx="2734733" cy="4041775"/>
          </a:xfrm>
          <a:solidFill>
            <a:schemeClr val="bg1"/>
          </a:solidFill>
          <a:ln w="12700">
            <a:solidFill>
              <a:schemeClr val="tx1"/>
            </a:solidFill>
          </a:ln>
        </p:spPr>
        <p:txBody>
          <a:bodyPr lIns="192611" tIns="144464" rIns="192611" bIns="144464" anchor="t" anchorCtr="0">
            <a:noAutofit/>
          </a:bodyPr>
          <a:lstStyle>
            <a:lvl1pPr>
              <a:defRPr sz="1219"/>
            </a:lvl1pPr>
            <a:lvl2pPr marL="222590" indent="-222590">
              <a:tabLst>
                <a:tab pos="222590" algn="l"/>
              </a:tabLst>
              <a:defRPr sz="1219"/>
            </a:lvl2pPr>
            <a:lvl3pPr marL="338586" indent="-112862">
              <a:defRPr sz="1125"/>
            </a:lvl3pPr>
            <a:lvl4pPr marL="451445" indent="-112862">
              <a:defRPr sz="1031"/>
            </a:lvl4pPr>
            <a:lvl5pPr marL="564305" indent="-11286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750753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G Targ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6873881" y="1600218"/>
            <a:ext cx="2039938" cy="4575175"/>
          </a:xfrm>
          <a:solidFill>
            <a:schemeClr val="bg1"/>
          </a:solidFill>
          <a:ln w="12700">
            <a:solidFill>
              <a:schemeClr val="tx1"/>
            </a:solidFill>
          </a:ln>
        </p:spPr>
        <p:txBody>
          <a:bodyPr lIns="192611" tIns="96304" rIns="192611" bIns="144464" anchor="t" anchorCtr="0">
            <a:noAutofit/>
          </a:bodyPr>
          <a:lstStyle>
            <a:lvl1pPr>
              <a:defRPr sz="1219"/>
            </a:lvl1pPr>
            <a:lvl2pPr marL="222590" indent="-222590">
              <a:tabLst>
                <a:tab pos="222590" algn="l"/>
              </a:tabLst>
              <a:defRPr sz="1219"/>
            </a:lvl2pPr>
            <a:lvl3pPr marL="338586" indent="-112862">
              <a:defRPr sz="1125"/>
            </a:lvl3pPr>
            <a:lvl4pPr marL="451445" indent="-112862">
              <a:defRPr sz="1125"/>
            </a:lvl4pPr>
            <a:lvl5pPr marL="564305" indent="-112862">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4" name="Text Placeholder 5"/>
          <p:cNvSpPr>
            <a:spLocks noGrp="1"/>
          </p:cNvSpPr>
          <p:nvPr>
            <p:ph type="body" sz="quarter" idx="21" hasCustomPrompt="1"/>
          </p:nvPr>
        </p:nvSpPr>
        <p:spPr>
          <a:xfrm>
            <a:off x="228600" y="1597025"/>
            <a:ext cx="1600200" cy="1417320"/>
          </a:xfrm>
          <a:prstGeom prst="rect">
            <a:avLst/>
          </a:prstGeom>
          <a:solidFill>
            <a:schemeClr val="tx1"/>
          </a:solidFill>
          <a:ln w="12700">
            <a:solidFill>
              <a:schemeClr val="tx1"/>
            </a:solidFill>
          </a:ln>
        </p:spPr>
        <p:txBody>
          <a:bodyPr lIns="192611" rIns="96304" anchor="ctr">
            <a:noAutofit/>
          </a:bodyPr>
          <a:lstStyle>
            <a:lvl1pPr marL="117375" marR="0" indent="-117375" algn="l" defTabSz="902892" rtl="0" eaLnBrk="1" fontAlgn="auto" latinLnBrk="0" hangingPunct="1">
              <a:lnSpc>
                <a:spcPct val="100000"/>
              </a:lnSpc>
              <a:spcBef>
                <a:spcPct val="20000"/>
              </a:spcBef>
              <a:spcAft>
                <a:spcPts val="0"/>
              </a:spcAft>
              <a:buClr>
                <a:srgbClr val="C0C0C0"/>
              </a:buClr>
              <a:buSzTx/>
              <a:buFont typeface="Wingdings 2" pitchFamily="18" charset="2"/>
              <a:buNone/>
              <a:tabLst/>
              <a:defRPr sz="1125" b="1" cap="all" baseline="0">
                <a:solidFill>
                  <a:schemeClr val="bg1"/>
                </a:solidFill>
                <a:latin typeface="Arial"/>
                <a:cs typeface="Arial"/>
              </a:defRPr>
            </a:lvl1pPr>
            <a:lvl2pPr marL="115995" indent="0">
              <a:buFontTx/>
              <a:buNone/>
              <a:defRPr sz="1031"/>
            </a:lvl2pPr>
          </a:lstStyle>
          <a:p>
            <a:pPr lvl="0"/>
            <a:r>
              <a:rPr lang="en-US" dirty="0"/>
              <a:t>Click to Type</a:t>
            </a:r>
          </a:p>
        </p:txBody>
      </p:sp>
      <p:sp>
        <p:nvSpPr>
          <p:cNvPr id="24" name="Text Placeholder 5"/>
          <p:cNvSpPr>
            <a:spLocks noGrp="1"/>
          </p:cNvSpPr>
          <p:nvPr>
            <p:ph type="body" sz="quarter" idx="32" hasCustomPrompt="1"/>
          </p:nvPr>
        </p:nvSpPr>
        <p:spPr>
          <a:xfrm>
            <a:off x="228600" y="3177646"/>
            <a:ext cx="1600200" cy="1417320"/>
          </a:xfrm>
          <a:prstGeom prst="rect">
            <a:avLst/>
          </a:prstGeom>
          <a:solidFill>
            <a:schemeClr val="tx1"/>
          </a:solidFill>
          <a:ln w="12700">
            <a:solidFill>
              <a:schemeClr val="tx1"/>
            </a:solidFill>
          </a:ln>
        </p:spPr>
        <p:txBody>
          <a:bodyPr lIns="192611" rIns="96304" anchor="ctr">
            <a:noAutofit/>
          </a:bodyPr>
          <a:lstStyle>
            <a:lvl1pPr marL="117375" marR="0" indent="-117375" algn="l" defTabSz="902892" rtl="0" eaLnBrk="1" fontAlgn="auto" latinLnBrk="0" hangingPunct="1">
              <a:lnSpc>
                <a:spcPct val="100000"/>
              </a:lnSpc>
              <a:spcBef>
                <a:spcPct val="20000"/>
              </a:spcBef>
              <a:spcAft>
                <a:spcPts val="0"/>
              </a:spcAft>
              <a:buClr>
                <a:srgbClr val="C0C0C0"/>
              </a:buClr>
              <a:buSzTx/>
              <a:buFont typeface="Wingdings 2" pitchFamily="18" charset="2"/>
              <a:buNone/>
              <a:tabLst/>
              <a:defRPr sz="1125" b="1" cap="all" baseline="0">
                <a:solidFill>
                  <a:schemeClr val="bg1"/>
                </a:solidFill>
                <a:latin typeface="Arial"/>
                <a:cs typeface="Arial"/>
              </a:defRPr>
            </a:lvl1pPr>
            <a:lvl2pPr marL="115995" indent="0">
              <a:buFontTx/>
              <a:buNone/>
              <a:defRPr sz="1031"/>
            </a:lvl2pPr>
          </a:lstStyle>
          <a:p>
            <a:pPr lvl="0"/>
            <a:r>
              <a:rPr lang="en-US" dirty="0"/>
              <a:t>Click to Type</a:t>
            </a:r>
          </a:p>
        </p:txBody>
      </p:sp>
      <p:sp>
        <p:nvSpPr>
          <p:cNvPr id="26" name="Text Placeholder 5"/>
          <p:cNvSpPr>
            <a:spLocks noGrp="1"/>
          </p:cNvSpPr>
          <p:nvPr>
            <p:ph type="body" sz="quarter" idx="33" hasCustomPrompt="1"/>
          </p:nvPr>
        </p:nvSpPr>
        <p:spPr>
          <a:xfrm>
            <a:off x="228600" y="4758267"/>
            <a:ext cx="1600200" cy="1417320"/>
          </a:xfrm>
          <a:prstGeom prst="rect">
            <a:avLst/>
          </a:prstGeom>
          <a:solidFill>
            <a:schemeClr val="tx1"/>
          </a:solidFill>
          <a:ln w="12700">
            <a:solidFill>
              <a:schemeClr val="tx1"/>
            </a:solidFill>
          </a:ln>
        </p:spPr>
        <p:txBody>
          <a:bodyPr lIns="192611" rIns="96304" anchor="ctr">
            <a:noAutofit/>
          </a:bodyPr>
          <a:lstStyle>
            <a:lvl1pPr marL="117375" marR="0" indent="-117375" algn="l" defTabSz="902892" rtl="0" eaLnBrk="1" fontAlgn="auto" latinLnBrk="0" hangingPunct="1">
              <a:lnSpc>
                <a:spcPct val="100000"/>
              </a:lnSpc>
              <a:spcBef>
                <a:spcPct val="20000"/>
              </a:spcBef>
              <a:spcAft>
                <a:spcPts val="0"/>
              </a:spcAft>
              <a:buClr>
                <a:srgbClr val="C0C0C0"/>
              </a:buClr>
              <a:buSzTx/>
              <a:buFont typeface="Wingdings 2" pitchFamily="18" charset="2"/>
              <a:buNone/>
              <a:tabLst/>
              <a:defRPr sz="1125" b="1" cap="all" baseline="0">
                <a:solidFill>
                  <a:schemeClr val="bg1"/>
                </a:solidFill>
                <a:latin typeface="Arial"/>
                <a:cs typeface="Arial"/>
              </a:defRPr>
            </a:lvl1pPr>
            <a:lvl2pPr marL="115995" indent="0">
              <a:buFontTx/>
              <a:buNone/>
              <a:defRPr sz="1031"/>
            </a:lvl2pPr>
          </a:lstStyle>
          <a:p>
            <a:pPr lvl="0"/>
            <a:r>
              <a:rPr lang="en-US" dirty="0"/>
              <a:t>Click to Type</a:t>
            </a:r>
          </a:p>
        </p:txBody>
      </p:sp>
      <p:sp>
        <p:nvSpPr>
          <p:cNvPr id="32" name="Text Placeholder 5"/>
          <p:cNvSpPr>
            <a:spLocks noGrp="1"/>
          </p:cNvSpPr>
          <p:nvPr>
            <p:ph type="body" sz="quarter" idx="30" hasCustomPrompt="1"/>
          </p:nvPr>
        </p:nvSpPr>
        <p:spPr>
          <a:xfrm>
            <a:off x="1828799" y="1597025"/>
            <a:ext cx="5029200" cy="1417320"/>
          </a:xfrm>
          <a:prstGeom prst="homePlate">
            <a:avLst>
              <a:gd name="adj" fmla="val 25111"/>
            </a:avLst>
          </a:prstGeom>
          <a:solidFill>
            <a:schemeClr val="bg1"/>
          </a:solidFill>
          <a:ln w="12700">
            <a:solidFill>
              <a:schemeClr val="tx1"/>
            </a:solidFill>
          </a:ln>
        </p:spPr>
        <p:txBody>
          <a:bodyPr lIns="192611" rIns="481541" bIns="96304" anchor="ctr">
            <a:noAutofit/>
          </a:bodyPr>
          <a:lstStyle>
            <a:lvl1pPr marL="162518" marR="0" indent="-162518" algn="l" defTabSz="902892" rtl="0" eaLnBrk="1" fontAlgn="auto" latinLnBrk="0" hangingPunct="1">
              <a:lnSpc>
                <a:spcPct val="100000"/>
              </a:lnSpc>
              <a:spcBef>
                <a:spcPts val="0"/>
              </a:spcBef>
              <a:spcAft>
                <a:spcPts val="594"/>
              </a:spcAft>
              <a:buClr>
                <a:schemeClr val="accent1"/>
              </a:buClr>
              <a:buSzTx/>
              <a:buFont typeface="Wingdings 2" pitchFamily="18" charset="2"/>
              <a:buNone/>
              <a:tabLst/>
              <a:defRPr sz="1219" baseline="0"/>
            </a:lvl1pPr>
            <a:lvl2pPr marL="225727" indent="-225727">
              <a:spcBef>
                <a:spcPts val="0"/>
              </a:spcBef>
              <a:spcAft>
                <a:spcPts val="594"/>
              </a:spcAft>
              <a:buClrTx/>
              <a:buFont typeface="Lucida Grande"/>
              <a:buChar char="—"/>
              <a:tabLst/>
              <a:defRPr sz="1219" baseline="0"/>
            </a:lvl2pPr>
            <a:lvl3pPr marL="343287" indent="-117564">
              <a:spcBef>
                <a:spcPts val="0"/>
              </a:spcBef>
              <a:spcAft>
                <a:spcPts val="594"/>
              </a:spcAft>
              <a:buClrTx/>
              <a:buFont typeface="Arial"/>
              <a:buChar char="•"/>
              <a:defRPr sz="1219" baseline="0"/>
            </a:lvl3pPr>
            <a:lvl4pPr marL="595916" indent="-162518">
              <a:buClr>
                <a:srgbClr val="B01C2E"/>
              </a:buClr>
              <a:buFont typeface="Arial" pitchFamily="34" charset="0"/>
              <a:buChar char="–"/>
              <a:defRPr sz="1219"/>
            </a:lvl4pPr>
            <a:lvl5pPr marL="758427" indent="-162518">
              <a:buClr>
                <a:srgbClr val="B01C2E"/>
              </a:buClr>
              <a:buFont typeface="Arial" pitchFamily="34" charset="0"/>
              <a:buChar char="–"/>
              <a:defRPr sz="1219"/>
            </a:lvl5pPr>
            <a:lvl6pPr marL="902892" indent="-162518">
              <a:buClr>
                <a:srgbClr val="B01C2E"/>
              </a:buClr>
              <a:buFont typeface="Arial" pitchFamily="34" charset="0"/>
              <a:buChar char="–"/>
              <a:defRPr sz="1219"/>
            </a:lvl6pPr>
          </a:lstStyle>
          <a:p>
            <a:pPr lvl="0"/>
            <a:r>
              <a:rPr lang="en-US" dirty="0"/>
              <a:t>Level 1</a:t>
            </a:r>
          </a:p>
          <a:p>
            <a:pPr lvl="1"/>
            <a:r>
              <a:rPr lang="en-US" sz="1219" dirty="0"/>
              <a:t>Level 2</a:t>
            </a:r>
          </a:p>
          <a:p>
            <a:pPr lvl="2"/>
            <a:r>
              <a:rPr lang="en-US" sz="1219" dirty="0"/>
              <a:t>Level 3</a:t>
            </a:r>
          </a:p>
        </p:txBody>
      </p:sp>
      <p:sp>
        <p:nvSpPr>
          <p:cNvPr id="33" name="Text Placeholder 5"/>
          <p:cNvSpPr>
            <a:spLocks noGrp="1"/>
          </p:cNvSpPr>
          <p:nvPr>
            <p:ph type="body" sz="quarter" idx="34" hasCustomPrompt="1"/>
          </p:nvPr>
        </p:nvSpPr>
        <p:spPr>
          <a:xfrm>
            <a:off x="1828799" y="3177646"/>
            <a:ext cx="5029200" cy="1417320"/>
          </a:xfrm>
          <a:prstGeom prst="homePlate">
            <a:avLst>
              <a:gd name="adj" fmla="val 25111"/>
            </a:avLst>
          </a:prstGeom>
          <a:solidFill>
            <a:schemeClr val="bg1"/>
          </a:solidFill>
          <a:ln w="12700">
            <a:solidFill>
              <a:schemeClr val="tx1"/>
            </a:solidFill>
          </a:ln>
        </p:spPr>
        <p:txBody>
          <a:bodyPr lIns="192611" rIns="481541" bIns="96304" anchor="ctr">
            <a:noAutofit/>
          </a:bodyPr>
          <a:lstStyle>
            <a:lvl1pPr marL="162518" marR="0" indent="-162518" algn="l" defTabSz="902892" rtl="0" eaLnBrk="1" fontAlgn="auto" latinLnBrk="0" hangingPunct="1">
              <a:lnSpc>
                <a:spcPct val="100000"/>
              </a:lnSpc>
              <a:spcBef>
                <a:spcPts val="0"/>
              </a:spcBef>
              <a:spcAft>
                <a:spcPts val="594"/>
              </a:spcAft>
              <a:buClr>
                <a:schemeClr val="accent1"/>
              </a:buClr>
              <a:buSzTx/>
              <a:buFont typeface="Wingdings 2" pitchFamily="18" charset="2"/>
              <a:buNone/>
              <a:tabLst/>
              <a:defRPr sz="1219" baseline="0"/>
            </a:lvl1pPr>
            <a:lvl2pPr marL="225727" indent="-225727">
              <a:spcBef>
                <a:spcPts val="0"/>
              </a:spcBef>
              <a:spcAft>
                <a:spcPts val="594"/>
              </a:spcAft>
              <a:buClrTx/>
              <a:buFont typeface="Lucida Grande"/>
              <a:buChar char="—"/>
              <a:tabLst/>
              <a:defRPr sz="1219" baseline="0"/>
            </a:lvl2pPr>
            <a:lvl3pPr marL="343287" indent="-117564">
              <a:spcBef>
                <a:spcPts val="0"/>
              </a:spcBef>
              <a:spcAft>
                <a:spcPts val="594"/>
              </a:spcAft>
              <a:buClrTx/>
              <a:buFont typeface="Arial"/>
              <a:buChar char="•"/>
              <a:defRPr sz="1219" baseline="0"/>
            </a:lvl3pPr>
            <a:lvl4pPr marL="595916" indent="-162518">
              <a:buClr>
                <a:srgbClr val="B01C2E"/>
              </a:buClr>
              <a:buFont typeface="Arial" pitchFamily="34" charset="0"/>
              <a:buChar char="–"/>
              <a:defRPr sz="1219"/>
            </a:lvl4pPr>
            <a:lvl5pPr marL="758427" indent="-162518">
              <a:buClr>
                <a:srgbClr val="B01C2E"/>
              </a:buClr>
              <a:buFont typeface="Arial" pitchFamily="34" charset="0"/>
              <a:buChar char="–"/>
              <a:defRPr sz="1219"/>
            </a:lvl5pPr>
            <a:lvl6pPr marL="902892" indent="-162518">
              <a:buClr>
                <a:srgbClr val="B01C2E"/>
              </a:buClr>
              <a:buFont typeface="Arial" pitchFamily="34" charset="0"/>
              <a:buChar char="–"/>
              <a:defRPr sz="1219"/>
            </a:lvl6pPr>
          </a:lstStyle>
          <a:p>
            <a:pPr lvl="0"/>
            <a:r>
              <a:rPr lang="en-US" dirty="0"/>
              <a:t>Level 1</a:t>
            </a:r>
          </a:p>
          <a:p>
            <a:pPr lvl="1"/>
            <a:r>
              <a:rPr lang="en-US" sz="1219" dirty="0"/>
              <a:t>Level 2</a:t>
            </a:r>
          </a:p>
          <a:p>
            <a:pPr lvl="2"/>
            <a:r>
              <a:rPr lang="en-US" sz="1219" dirty="0"/>
              <a:t>Level 3</a:t>
            </a:r>
          </a:p>
        </p:txBody>
      </p:sp>
      <p:sp>
        <p:nvSpPr>
          <p:cNvPr id="34" name="Text Placeholder 5"/>
          <p:cNvSpPr>
            <a:spLocks noGrp="1"/>
          </p:cNvSpPr>
          <p:nvPr>
            <p:ph type="body" sz="quarter" idx="35" hasCustomPrompt="1"/>
          </p:nvPr>
        </p:nvSpPr>
        <p:spPr>
          <a:xfrm>
            <a:off x="1828799" y="4758267"/>
            <a:ext cx="5029200" cy="1417320"/>
          </a:xfrm>
          <a:prstGeom prst="homePlate">
            <a:avLst>
              <a:gd name="adj" fmla="val 25111"/>
            </a:avLst>
          </a:prstGeom>
          <a:solidFill>
            <a:schemeClr val="bg1"/>
          </a:solidFill>
          <a:ln w="12700">
            <a:solidFill>
              <a:schemeClr val="tx1"/>
            </a:solidFill>
          </a:ln>
        </p:spPr>
        <p:txBody>
          <a:bodyPr lIns="192611" rIns="481541" bIns="96304" anchor="ctr">
            <a:noAutofit/>
          </a:bodyPr>
          <a:lstStyle>
            <a:lvl1pPr marL="162518" marR="0" indent="-162518" algn="l" defTabSz="902892" rtl="0" eaLnBrk="1" fontAlgn="auto" latinLnBrk="0" hangingPunct="1">
              <a:lnSpc>
                <a:spcPct val="100000"/>
              </a:lnSpc>
              <a:spcBef>
                <a:spcPts val="0"/>
              </a:spcBef>
              <a:spcAft>
                <a:spcPts val="594"/>
              </a:spcAft>
              <a:buClr>
                <a:schemeClr val="accent1"/>
              </a:buClr>
              <a:buSzTx/>
              <a:buFont typeface="Wingdings 2" pitchFamily="18" charset="2"/>
              <a:buNone/>
              <a:tabLst/>
              <a:defRPr sz="1219" baseline="0"/>
            </a:lvl1pPr>
            <a:lvl2pPr marL="225727" indent="-225727">
              <a:spcBef>
                <a:spcPts val="0"/>
              </a:spcBef>
              <a:spcAft>
                <a:spcPts val="594"/>
              </a:spcAft>
              <a:buClrTx/>
              <a:buFont typeface="Lucida Grande"/>
              <a:buChar char="—"/>
              <a:tabLst/>
              <a:defRPr sz="1219" baseline="0"/>
            </a:lvl2pPr>
            <a:lvl3pPr marL="343287" indent="-117564">
              <a:spcBef>
                <a:spcPts val="0"/>
              </a:spcBef>
              <a:spcAft>
                <a:spcPts val="594"/>
              </a:spcAft>
              <a:buClrTx/>
              <a:buFont typeface="Arial"/>
              <a:buChar char="•"/>
              <a:defRPr sz="1219" baseline="0"/>
            </a:lvl3pPr>
            <a:lvl4pPr marL="595916" indent="-162518">
              <a:buClr>
                <a:srgbClr val="B01C2E"/>
              </a:buClr>
              <a:buFont typeface="Arial" pitchFamily="34" charset="0"/>
              <a:buChar char="–"/>
              <a:defRPr sz="1219"/>
            </a:lvl4pPr>
            <a:lvl5pPr marL="758427" indent="-162518">
              <a:buClr>
                <a:srgbClr val="B01C2E"/>
              </a:buClr>
              <a:buFont typeface="Arial" pitchFamily="34" charset="0"/>
              <a:buChar char="–"/>
              <a:defRPr sz="1219"/>
            </a:lvl5pPr>
            <a:lvl6pPr marL="902892" indent="-162518">
              <a:buClr>
                <a:srgbClr val="B01C2E"/>
              </a:buClr>
              <a:buFont typeface="Arial" pitchFamily="34" charset="0"/>
              <a:buChar char="–"/>
              <a:defRPr sz="1219"/>
            </a:lvl6pPr>
          </a:lstStyle>
          <a:p>
            <a:pPr lvl="0"/>
            <a:r>
              <a:rPr lang="en-US" dirty="0"/>
              <a:t>Level 1</a:t>
            </a:r>
          </a:p>
          <a:p>
            <a:pPr lvl="1"/>
            <a:r>
              <a:rPr lang="en-US" sz="1219" dirty="0"/>
              <a:t>Level 2</a:t>
            </a:r>
          </a:p>
          <a:p>
            <a:pPr lvl="2"/>
            <a:r>
              <a:rPr lang="en-US" sz="1219" dirty="0"/>
              <a:t>Level 3</a:t>
            </a:r>
          </a:p>
        </p:txBody>
      </p:sp>
    </p:spTree>
    <p:extLst>
      <p:ext uri="{BB962C8B-B14F-4D97-AF65-F5344CB8AC3E}">
        <p14:creationId xmlns:p14="http://schemas.microsoft.com/office/powerpoint/2010/main" val="66241436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0" y="3131708"/>
            <a:ext cx="8685213" cy="1730050"/>
          </a:xfrm>
          <a:prstGeom prst="rightArrow">
            <a:avLst/>
          </a:prstGeom>
          <a:gradFill flip="none" rotWithShape="1">
            <a:gsLst>
              <a:gs pos="0">
                <a:schemeClr val="accent6"/>
              </a:gs>
              <a:gs pos="100000">
                <a:schemeClr val="accent6">
                  <a:lumMod val="20000"/>
                  <a:lumOff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0285" tIns="45144" rIns="90285" bIns="45144" rtlCol="0" anchor="ctr"/>
          <a:lstStyle/>
          <a:p>
            <a:pPr algn="ctr" defTabSz="902892"/>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548683"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215220" y="1971710"/>
            <a:ext cx="3353971" cy="4200490"/>
          </a:xfrm>
          <a:solidFill>
            <a:schemeClr val="bg1"/>
          </a:solidFill>
          <a:ln w="12700" cap="flat" cmpd="sng" algn="ctr">
            <a:solidFill>
              <a:schemeClr val="tx1"/>
            </a:solidFill>
            <a:prstDash val="solid"/>
            <a:round/>
            <a:headEnd type="none" w="med" len="med"/>
            <a:tailEnd type="none" w="med" len="med"/>
          </a:ln>
        </p:spPr>
        <p:txBody>
          <a:bodyPr wrap="square" lIns="192611" tIns="144464" rIns="192611" bIns="192611">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48683" y="1612238"/>
            <a:ext cx="3353971"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216475" y="1612238"/>
            <a:ext cx="3353971" cy="365760"/>
          </a:xfrm>
          <a:solidFill>
            <a:schemeClr val="tx1"/>
          </a:solidFill>
          <a:ln w="12700" cap="flat" cmpd="sng" algn="ctr">
            <a:solidFill>
              <a:schemeClr val="tx1"/>
            </a:solidFill>
            <a:prstDash val="solid"/>
            <a:round/>
            <a:headEnd type="none" w="med" len="med"/>
            <a:tailEnd type="none" w="med" len="med"/>
          </a:ln>
        </p:spPr>
        <p:txBody>
          <a:bodyPr lIns="192611" tIns="0" rIns="192611" bIns="0" anchor="ctr" anchorCtr="0">
            <a:normAutofit/>
          </a:bodyPr>
          <a:lstStyle>
            <a:lvl1pP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052522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Privileged &amp; Confidential</a:t>
            </a:r>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G Confl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
        <p:nvSpPr>
          <p:cNvPr id="12" name="Text Placeholder 17"/>
          <p:cNvSpPr>
            <a:spLocks noGrp="1"/>
          </p:cNvSpPr>
          <p:nvPr>
            <p:ph type="body" sz="quarter" idx="21" hasCustomPrompt="1"/>
          </p:nvPr>
        </p:nvSpPr>
        <p:spPr>
          <a:xfrm>
            <a:off x="228600" y="1597025"/>
            <a:ext cx="3383844" cy="457200"/>
          </a:xfrm>
          <a:prstGeom prst="rect">
            <a:avLst/>
          </a:prstGeom>
          <a:solidFill>
            <a:schemeClr val="tx1"/>
          </a:solidFill>
          <a:ln w="12700">
            <a:solidFill>
              <a:schemeClr val="tx1"/>
            </a:solidFill>
          </a:ln>
        </p:spPr>
        <p:txBody>
          <a:bodyPr anchor="ctr"/>
          <a:lstStyle>
            <a:lvl1pPr algn="ctr">
              <a:buNone/>
              <a:defRPr sz="1219" b="1" cap="all" baseline="0">
                <a:solidFill>
                  <a:schemeClr val="bg1"/>
                </a:solidFill>
                <a:latin typeface="Arial"/>
                <a:cs typeface="Arial"/>
              </a:defRPr>
            </a:lvl1pPr>
          </a:lstStyle>
          <a:p>
            <a:pPr lvl="0"/>
            <a:r>
              <a:rPr lang="en-US" dirty="0"/>
              <a:t>Click to Type</a:t>
            </a:r>
          </a:p>
        </p:txBody>
      </p:sp>
      <p:sp>
        <p:nvSpPr>
          <p:cNvPr id="14" name="Text Placeholder 17"/>
          <p:cNvSpPr>
            <a:spLocks noGrp="1"/>
          </p:cNvSpPr>
          <p:nvPr>
            <p:ph type="body" sz="quarter" idx="23" hasCustomPrompt="1"/>
          </p:nvPr>
        </p:nvSpPr>
        <p:spPr>
          <a:xfrm>
            <a:off x="5526263" y="1597025"/>
            <a:ext cx="3383280" cy="457200"/>
          </a:xfrm>
          <a:prstGeom prst="rect">
            <a:avLst/>
          </a:prstGeom>
          <a:solidFill>
            <a:schemeClr val="tx1"/>
          </a:solidFill>
          <a:ln w="12700">
            <a:solidFill>
              <a:schemeClr val="tx1"/>
            </a:solidFill>
          </a:ln>
        </p:spPr>
        <p:txBody>
          <a:bodyPr anchor="ctr">
            <a:noAutofit/>
          </a:bodyPr>
          <a:lstStyle>
            <a:lvl1pPr algn="ctr">
              <a:buNone/>
              <a:defRPr sz="1219" b="1" cap="all" baseline="0">
                <a:solidFill>
                  <a:schemeClr val="bg1"/>
                </a:solidFill>
                <a:latin typeface="Arial"/>
                <a:cs typeface="Arial"/>
              </a:defRPr>
            </a:lvl1pPr>
          </a:lstStyle>
          <a:p>
            <a:pPr lvl="0"/>
            <a:r>
              <a:rPr lang="en-US" dirty="0"/>
              <a:t>Click to Type</a:t>
            </a:r>
          </a:p>
        </p:txBody>
      </p:sp>
      <p:sp>
        <p:nvSpPr>
          <p:cNvPr id="15" name="Freeform 7"/>
          <p:cNvSpPr>
            <a:spLocks/>
          </p:cNvSpPr>
          <p:nvPr userDrawn="1"/>
        </p:nvSpPr>
        <p:spPr bwMode="auto">
          <a:xfrm>
            <a:off x="4394463" y="2971805"/>
            <a:ext cx="526534" cy="1963948"/>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6"/>
          </a:solidFill>
          <a:ln w="6350" cap="flat" cmpd="sng">
            <a:noFill/>
            <a:prstDash val="solid"/>
            <a:round/>
            <a:headEnd/>
            <a:tailEnd/>
          </a:ln>
          <a:effectLst/>
        </p:spPr>
        <p:txBody>
          <a:bodyPr lIns="71095" tIns="71095" rIns="71095" bIns="71095" anchor="ctr"/>
          <a:lstStyle/>
          <a:p>
            <a:pPr defTabSz="902892"/>
            <a:endParaRPr lang="en-US" sz="1781">
              <a:solidFill>
                <a:prstClr val="black"/>
              </a:solidFill>
            </a:endParaRPr>
          </a:p>
        </p:txBody>
      </p:sp>
      <p:sp>
        <p:nvSpPr>
          <p:cNvPr id="16" name="Content Placeholder 10"/>
          <p:cNvSpPr>
            <a:spLocks noGrp="1"/>
          </p:cNvSpPr>
          <p:nvPr>
            <p:ph sz="quarter" idx="20" hasCustomPrompt="1"/>
          </p:nvPr>
        </p:nvSpPr>
        <p:spPr bwMode="auto">
          <a:xfrm>
            <a:off x="228600" y="2053519"/>
            <a:ext cx="3657600" cy="4114800"/>
          </a:xfrm>
          <a:prstGeom prst="homePlate">
            <a:avLst>
              <a:gd name="adj" fmla="val 7533"/>
            </a:avLst>
          </a:prstGeom>
          <a:solidFill>
            <a:schemeClr val="bg1"/>
          </a:solidFill>
          <a:ln w="12700">
            <a:solidFill>
              <a:schemeClr val="tx1"/>
            </a:solidFill>
          </a:ln>
        </p:spPr>
        <p:txBody>
          <a:bodyPr lIns="192611" tIns="96304" rIns="385232">
            <a:noAutofit/>
          </a:bodyPr>
          <a:lstStyle>
            <a:lvl1pPr marL="0" indent="0">
              <a:spcBef>
                <a:spcPts val="0"/>
              </a:spcBef>
              <a:buClr>
                <a:schemeClr val="tx1"/>
              </a:buClr>
              <a:buFont typeface="Wingdings" charset="2"/>
              <a:buNone/>
              <a:defRPr sz="1406"/>
            </a:lvl1pPr>
            <a:lvl2pPr marL="285286" indent="-285286">
              <a:spcBef>
                <a:spcPts val="0"/>
              </a:spcBef>
              <a:buClrTx/>
              <a:buFont typeface="Lucida Grande"/>
              <a:buChar char="—"/>
              <a:tabLst/>
              <a:defRPr sz="1406"/>
            </a:lvl2pPr>
            <a:lvl3pPr marL="453012" indent="-167726">
              <a:spcBef>
                <a:spcPts val="0"/>
              </a:spcBef>
              <a:buClrTx/>
              <a:buFont typeface="Arial"/>
              <a:buChar char="•"/>
              <a:defRPr sz="1219"/>
            </a:lvl3pPr>
            <a:lvl4pPr marL="620738" indent="-167726">
              <a:spcBef>
                <a:spcPts val="0"/>
              </a:spcBef>
              <a:buClrTx/>
              <a:buFont typeface="Arial"/>
              <a:buChar char="•"/>
              <a:defRPr sz="1219"/>
            </a:lvl4pPr>
            <a:lvl5pPr marL="786918" indent="-166157">
              <a:spcBef>
                <a:spcPts val="0"/>
              </a:spcBef>
              <a:buClr>
                <a:schemeClr val="tx1"/>
              </a:buClr>
              <a:buFont typeface="Arial"/>
              <a:buChar char="•"/>
              <a:defRPr sz="1219"/>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0"/>
          <p:cNvSpPr>
            <a:spLocks noGrp="1"/>
          </p:cNvSpPr>
          <p:nvPr>
            <p:ph sz="quarter" idx="24" hasCustomPrompt="1"/>
          </p:nvPr>
        </p:nvSpPr>
        <p:spPr>
          <a:xfrm flipH="1">
            <a:off x="5251943" y="2053519"/>
            <a:ext cx="3657600" cy="4114800"/>
          </a:xfrm>
          <a:prstGeom prst="homePlate">
            <a:avLst>
              <a:gd name="adj" fmla="val 7343"/>
            </a:avLst>
          </a:prstGeom>
          <a:solidFill>
            <a:schemeClr val="bg1"/>
          </a:solidFill>
          <a:ln w="12700">
            <a:solidFill>
              <a:schemeClr val="tx1"/>
            </a:solidFill>
          </a:ln>
        </p:spPr>
        <p:txBody>
          <a:bodyPr lIns="385232" tIns="96304" rIns="192611">
            <a:noAutofit/>
          </a:bodyPr>
          <a:lstStyle>
            <a:lvl1pPr marL="0" indent="0">
              <a:spcBef>
                <a:spcPts val="0"/>
              </a:spcBef>
              <a:buClr>
                <a:schemeClr val="tx1"/>
              </a:buClr>
              <a:buFont typeface="Lucida Grande"/>
              <a:buNone/>
              <a:defRPr sz="1406"/>
            </a:lvl1pPr>
            <a:lvl2pPr marL="285286" indent="-285286">
              <a:spcBef>
                <a:spcPts val="0"/>
              </a:spcBef>
              <a:buClr>
                <a:schemeClr val="tx1"/>
              </a:buClr>
              <a:buFont typeface="Lucida Grande"/>
              <a:buChar char="—"/>
              <a:tabLst/>
              <a:defRPr sz="1406"/>
            </a:lvl2pPr>
            <a:lvl3pPr marL="453012" indent="-167726">
              <a:spcBef>
                <a:spcPts val="0"/>
              </a:spcBef>
              <a:buClr>
                <a:schemeClr val="tx1"/>
              </a:buClr>
              <a:buFont typeface="Arial"/>
              <a:buChar char="•"/>
              <a:tabLst/>
              <a:defRPr sz="1219"/>
            </a:lvl3pPr>
            <a:lvl4pPr marL="620738" indent="-167726">
              <a:spcBef>
                <a:spcPts val="0"/>
              </a:spcBef>
              <a:buClr>
                <a:schemeClr val="tx1"/>
              </a:buClr>
              <a:buFont typeface="Arial"/>
              <a:buChar char="•"/>
              <a:defRPr sz="1219"/>
            </a:lvl4pPr>
            <a:lvl5pPr marL="786918" indent="-166157">
              <a:spcBef>
                <a:spcPts val="0"/>
              </a:spcBef>
              <a:buClr>
                <a:schemeClr val="tx1"/>
              </a:buClr>
              <a:buFont typeface="Arial"/>
              <a:buChar char="•"/>
              <a:tabLst/>
              <a:defRPr sz="1219"/>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64838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8" y="1600201"/>
            <a:ext cx="2943225" cy="4572000"/>
          </a:xfrm>
          <a:ln w="12700">
            <a:solidFill>
              <a:schemeClr val="tx1"/>
            </a:solidFill>
          </a:ln>
        </p:spPr>
        <p:txBody>
          <a:bodyPr lIns="192611" tIns="192611" rIns="866782" bIns="192611"/>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8"/>
          <p:cNvSpPr>
            <a:spLocks noGrp="1"/>
          </p:cNvSpPr>
          <p:nvPr>
            <p:ph type="body" sz="quarter" idx="38"/>
          </p:nvPr>
        </p:nvSpPr>
        <p:spPr>
          <a:xfrm>
            <a:off x="5964888" y="1600201"/>
            <a:ext cx="2943225" cy="4572000"/>
          </a:xfrm>
          <a:ln w="12700">
            <a:solidFill>
              <a:schemeClr val="tx1"/>
            </a:solidFill>
          </a:ln>
        </p:spPr>
        <p:txBody>
          <a:bodyPr lIns="866782" tIns="192611" rIns="192611" bIns="192611"/>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Confidential Treatment Requested</a:t>
            </a:r>
            <a:endParaRPr lang="en-US" dirty="0"/>
          </a:p>
        </p:txBody>
      </p:sp>
      <p:sp>
        <p:nvSpPr>
          <p:cNvPr id="6" name="Text Placeholder 23"/>
          <p:cNvSpPr>
            <a:spLocks noGrp="1"/>
          </p:cNvSpPr>
          <p:nvPr>
            <p:ph type="body" sz="quarter" idx="36"/>
          </p:nvPr>
        </p:nvSpPr>
        <p:spPr>
          <a:xfrm>
            <a:off x="2698115" y="1783428"/>
            <a:ext cx="3931920" cy="548633"/>
          </a:xfrm>
          <a:prstGeom prst="homePlate">
            <a:avLst>
              <a:gd name="adj" fmla="val 16207"/>
            </a:avLst>
          </a:prstGeom>
          <a:solidFill>
            <a:srgbClr val="D7F0FA"/>
          </a:solidFill>
          <a:ln>
            <a:solidFill>
              <a:schemeClr val="tx1"/>
            </a:solidFill>
          </a:ln>
        </p:spPr>
        <p:txBody>
          <a:bodyPr anchor="ctr">
            <a:normAutofit/>
          </a:bodyPr>
          <a:lstStyle>
            <a:lvl1pPr marL="175559" indent="0">
              <a:spcBef>
                <a:spcPts val="0"/>
              </a:spcBef>
              <a:buNone/>
              <a:defRPr sz="1406" b="1"/>
            </a:lvl1pPr>
          </a:lstStyle>
          <a:p>
            <a:pPr lvl="0"/>
            <a:endParaRPr lang="en-US" dirty="0"/>
          </a:p>
        </p:txBody>
      </p:sp>
      <p:sp>
        <p:nvSpPr>
          <p:cNvPr id="7" name="Text Placeholder 23"/>
          <p:cNvSpPr>
            <a:spLocks noGrp="1"/>
          </p:cNvSpPr>
          <p:nvPr>
            <p:ph type="body" sz="quarter" idx="21"/>
          </p:nvPr>
        </p:nvSpPr>
        <p:spPr>
          <a:xfrm>
            <a:off x="2667000" y="2514901"/>
            <a:ext cx="3931920" cy="548633"/>
          </a:xfrm>
          <a:prstGeom prst="homePlate">
            <a:avLst>
              <a:gd name="adj" fmla="val 16207"/>
            </a:avLst>
          </a:prstGeom>
          <a:solidFill>
            <a:srgbClr val="D7F0FA"/>
          </a:solidFill>
          <a:ln>
            <a:solidFill>
              <a:schemeClr val="tx1"/>
            </a:solidFill>
          </a:ln>
        </p:spPr>
        <p:txBody>
          <a:bodyPr anchor="ctr">
            <a:normAutofit/>
          </a:bodyPr>
          <a:lstStyle>
            <a:lvl1pPr marL="175559" indent="0">
              <a:spcBef>
                <a:spcPts val="0"/>
              </a:spcBef>
              <a:buNone/>
              <a:defRPr sz="1406" b="1"/>
            </a:lvl1pPr>
          </a:lstStyle>
          <a:p>
            <a:pPr lvl="0"/>
            <a:endParaRPr lang="en-US" dirty="0"/>
          </a:p>
        </p:txBody>
      </p:sp>
      <p:sp>
        <p:nvSpPr>
          <p:cNvPr id="8" name="Text Placeholder 23"/>
          <p:cNvSpPr>
            <a:spLocks noGrp="1"/>
          </p:cNvSpPr>
          <p:nvPr>
            <p:ph type="body" sz="quarter" idx="22"/>
          </p:nvPr>
        </p:nvSpPr>
        <p:spPr>
          <a:xfrm>
            <a:off x="2667000" y="3246351"/>
            <a:ext cx="3931920" cy="548633"/>
          </a:xfrm>
          <a:prstGeom prst="homePlate">
            <a:avLst>
              <a:gd name="adj" fmla="val 16207"/>
            </a:avLst>
          </a:prstGeom>
          <a:solidFill>
            <a:srgbClr val="D7F0FA"/>
          </a:solidFill>
          <a:ln>
            <a:solidFill>
              <a:schemeClr val="tx1"/>
            </a:solidFill>
          </a:ln>
        </p:spPr>
        <p:txBody>
          <a:bodyPr anchor="ctr">
            <a:normAutofit/>
          </a:bodyPr>
          <a:lstStyle>
            <a:lvl1pPr marL="175559" indent="0">
              <a:spcBef>
                <a:spcPts val="0"/>
              </a:spcBef>
              <a:buNone/>
              <a:defRPr sz="1406" b="1"/>
            </a:lvl1pPr>
          </a:lstStyle>
          <a:p>
            <a:pPr lvl="0"/>
            <a:endParaRPr lang="en-US" dirty="0"/>
          </a:p>
        </p:txBody>
      </p:sp>
      <p:sp>
        <p:nvSpPr>
          <p:cNvPr id="9" name="Text Placeholder 23"/>
          <p:cNvSpPr>
            <a:spLocks noGrp="1"/>
          </p:cNvSpPr>
          <p:nvPr>
            <p:ph type="body" sz="quarter" idx="23"/>
          </p:nvPr>
        </p:nvSpPr>
        <p:spPr>
          <a:xfrm>
            <a:off x="2667000" y="3977801"/>
            <a:ext cx="3931920" cy="548633"/>
          </a:xfrm>
          <a:prstGeom prst="homePlate">
            <a:avLst>
              <a:gd name="adj" fmla="val 16207"/>
            </a:avLst>
          </a:prstGeom>
          <a:solidFill>
            <a:srgbClr val="D7F0FA"/>
          </a:solidFill>
          <a:ln>
            <a:solidFill>
              <a:schemeClr val="tx1"/>
            </a:solidFill>
          </a:ln>
        </p:spPr>
        <p:txBody>
          <a:bodyPr anchor="ctr">
            <a:normAutofit/>
          </a:bodyPr>
          <a:lstStyle>
            <a:lvl1pPr marL="175559" indent="0">
              <a:spcBef>
                <a:spcPts val="0"/>
              </a:spcBef>
              <a:buNone/>
              <a:defRPr sz="1406" b="1"/>
            </a:lvl1pPr>
          </a:lstStyle>
          <a:p>
            <a:pPr lvl="0"/>
            <a:endParaRPr lang="en-US" dirty="0"/>
          </a:p>
        </p:txBody>
      </p:sp>
      <p:sp>
        <p:nvSpPr>
          <p:cNvPr id="10" name="Text Placeholder 23"/>
          <p:cNvSpPr>
            <a:spLocks noGrp="1"/>
          </p:cNvSpPr>
          <p:nvPr>
            <p:ph type="body" sz="quarter" idx="24"/>
          </p:nvPr>
        </p:nvSpPr>
        <p:spPr>
          <a:xfrm>
            <a:off x="2667000" y="4709251"/>
            <a:ext cx="3931920" cy="548633"/>
          </a:xfrm>
          <a:prstGeom prst="homePlate">
            <a:avLst>
              <a:gd name="adj" fmla="val 16207"/>
            </a:avLst>
          </a:prstGeom>
          <a:solidFill>
            <a:srgbClr val="D7F0FA"/>
          </a:solidFill>
          <a:ln>
            <a:solidFill>
              <a:schemeClr val="tx1"/>
            </a:solidFill>
          </a:ln>
        </p:spPr>
        <p:txBody>
          <a:bodyPr anchor="ctr">
            <a:normAutofit/>
          </a:bodyPr>
          <a:lstStyle>
            <a:lvl1pPr marL="175559" indent="0">
              <a:spcBef>
                <a:spcPts val="0"/>
              </a:spcBef>
              <a:buNone/>
              <a:defRPr sz="1406" b="1"/>
            </a:lvl1pPr>
          </a:lstStyle>
          <a:p>
            <a:pPr lvl="0"/>
            <a:endParaRPr lang="en-US" dirty="0"/>
          </a:p>
        </p:txBody>
      </p:sp>
      <p:sp>
        <p:nvSpPr>
          <p:cNvPr id="11" name="Text Placeholder 23"/>
          <p:cNvSpPr>
            <a:spLocks noGrp="1"/>
          </p:cNvSpPr>
          <p:nvPr>
            <p:ph type="body" sz="quarter" idx="25"/>
          </p:nvPr>
        </p:nvSpPr>
        <p:spPr>
          <a:xfrm>
            <a:off x="2667000" y="5440658"/>
            <a:ext cx="3931920" cy="548634"/>
          </a:xfrm>
          <a:prstGeom prst="homePlate">
            <a:avLst>
              <a:gd name="adj" fmla="val 16207"/>
            </a:avLst>
          </a:prstGeom>
          <a:solidFill>
            <a:srgbClr val="D7F0FA"/>
          </a:solidFill>
          <a:ln>
            <a:solidFill>
              <a:schemeClr val="tx1"/>
            </a:solidFill>
          </a:ln>
        </p:spPr>
        <p:txBody>
          <a:bodyPr anchor="ctr">
            <a:normAutofit/>
          </a:bodyPr>
          <a:lstStyle>
            <a:lvl1pPr marL="175559" indent="0">
              <a:spcBef>
                <a:spcPts val="0"/>
              </a:spcBef>
              <a:buNone/>
              <a:defRPr sz="1406" b="1"/>
            </a:lvl1pPr>
          </a:lstStyle>
          <a:p>
            <a:pPr lvl="0"/>
            <a:endParaRPr lang="en-US" dirty="0"/>
          </a:p>
        </p:txBody>
      </p:sp>
      <p:sp>
        <p:nvSpPr>
          <p:cNvPr id="12" name="Text Placeholder 22"/>
          <p:cNvSpPr>
            <a:spLocks noGrp="1"/>
          </p:cNvSpPr>
          <p:nvPr>
            <p:ph type="body" sz="quarter" idx="29" hasCustomPrompt="1"/>
          </p:nvPr>
        </p:nvSpPr>
        <p:spPr>
          <a:xfrm>
            <a:off x="2514600" y="192741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1</a:t>
            </a:r>
          </a:p>
        </p:txBody>
      </p:sp>
      <p:sp>
        <p:nvSpPr>
          <p:cNvPr id="13" name="Text Placeholder 22"/>
          <p:cNvSpPr>
            <a:spLocks noGrp="1"/>
          </p:cNvSpPr>
          <p:nvPr>
            <p:ph type="body" sz="quarter" idx="30" hasCustomPrompt="1"/>
          </p:nvPr>
        </p:nvSpPr>
        <p:spPr>
          <a:xfrm>
            <a:off x="2514600" y="266169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2</a:t>
            </a:r>
          </a:p>
        </p:txBody>
      </p:sp>
      <p:sp>
        <p:nvSpPr>
          <p:cNvPr id="14" name="Text Placeholder 22"/>
          <p:cNvSpPr>
            <a:spLocks noGrp="1"/>
          </p:cNvSpPr>
          <p:nvPr>
            <p:ph type="body" sz="quarter" idx="31" hasCustomPrompt="1"/>
          </p:nvPr>
        </p:nvSpPr>
        <p:spPr>
          <a:xfrm>
            <a:off x="2514600" y="339596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3</a:t>
            </a:r>
          </a:p>
        </p:txBody>
      </p:sp>
      <p:sp>
        <p:nvSpPr>
          <p:cNvPr id="15" name="Text Placeholder 22"/>
          <p:cNvSpPr>
            <a:spLocks noGrp="1"/>
          </p:cNvSpPr>
          <p:nvPr>
            <p:ph type="body" sz="quarter" idx="32" hasCustomPrompt="1"/>
          </p:nvPr>
        </p:nvSpPr>
        <p:spPr>
          <a:xfrm>
            <a:off x="2514600" y="4130238"/>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4</a:t>
            </a:r>
          </a:p>
        </p:txBody>
      </p:sp>
      <p:sp>
        <p:nvSpPr>
          <p:cNvPr id="16" name="Text Placeholder 22"/>
          <p:cNvSpPr>
            <a:spLocks noGrp="1"/>
          </p:cNvSpPr>
          <p:nvPr>
            <p:ph type="body" sz="quarter" idx="33" hasCustomPrompt="1"/>
          </p:nvPr>
        </p:nvSpPr>
        <p:spPr>
          <a:xfrm>
            <a:off x="2514600" y="4864517"/>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5</a:t>
            </a:r>
          </a:p>
        </p:txBody>
      </p:sp>
      <p:sp>
        <p:nvSpPr>
          <p:cNvPr id="17" name="Text Placeholder 22"/>
          <p:cNvSpPr>
            <a:spLocks noGrp="1"/>
          </p:cNvSpPr>
          <p:nvPr>
            <p:ph type="body" sz="quarter" idx="34" hasCustomPrompt="1"/>
          </p:nvPr>
        </p:nvSpPr>
        <p:spPr>
          <a:xfrm>
            <a:off x="2514600" y="5598797"/>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6</a:t>
            </a:r>
          </a:p>
        </p:txBody>
      </p:sp>
    </p:spTree>
    <p:extLst>
      <p:ext uri="{BB962C8B-B14F-4D97-AF65-F5344CB8AC3E}">
        <p14:creationId xmlns:p14="http://schemas.microsoft.com/office/powerpoint/2010/main" val="1939064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Title and Content - no bullets">
    <p:spTree>
      <p:nvGrpSpPr>
        <p:cNvPr id="1" name=""/>
        <p:cNvGrpSpPr/>
        <p:nvPr/>
      </p:nvGrpSpPr>
      <p:grpSpPr>
        <a:xfrm>
          <a:off x="0" y="0"/>
          <a:ext cx="0" cy="0"/>
          <a:chOff x="0" y="0"/>
          <a:chExt cx="0" cy="0"/>
        </a:xfrm>
      </p:grpSpPr>
      <p:sp>
        <p:nvSpPr>
          <p:cNvPr id="7" name="Rectangle 3"/>
          <p:cNvSpPr>
            <a:spLocks noGrp="1" noChangeArrowheads="1"/>
          </p:cNvSpPr>
          <p:nvPr>
            <p:ph idx="1" hasCustomPrompt="1"/>
          </p:nvPr>
        </p:nvSpPr>
        <p:spPr bwMode="auto">
          <a:xfrm>
            <a:off x="457200" y="1071116"/>
            <a:ext cx="8229600" cy="49645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nSpc>
                <a:spcPct val="112000"/>
              </a:lnSpc>
              <a:spcAft>
                <a:spcPts val="1585"/>
              </a:spcAft>
              <a:buClr>
                <a:schemeClr val="tx1"/>
              </a:buCl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4" name="Title 13"/>
          <p:cNvSpPr>
            <a:spLocks noGrp="1"/>
          </p:cNvSpPr>
          <p:nvPr>
            <p:ph type="title" hasCustomPrompt="1"/>
          </p:nvPr>
        </p:nvSpPr>
        <p:spPr/>
        <p:txBody>
          <a:bodyPr/>
          <a:lstStyle>
            <a:lvl1pPr>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srgbClr val="6C6F70"/>
                </a:solidFill>
              </a:rPr>
              <a:t>Confidential Treatment Requested</a:t>
            </a:r>
            <a:endParaRPr lang="en-US" dirty="0">
              <a:solidFill>
                <a:srgbClr val="6C6F70"/>
              </a:solidFill>
            </a:endParaRPr>
          </a:p>
        </p:txBody>
      </p:sp>
    </p:spTree>
    <p:extLst>
      <p:ext uri="{BB962C8B-B14F-4D97-AF65-F5344CB8AC3E}">
        <p14:creationId xmlns:p14="http://schemas.microsoft.com/office/powerpoint/2010/main" val="188277808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cSld name="Cover Page">
    <p:spTree>
      <p:nvGrpSpPr>
        <p:cNvPr id="1" name=""/>
        <p:cNvGrpSpPr/>
        <p:nvPr/>
      </p:nvGrpSpPr>
      <p:grpSpPr>
        <a:xfrm>
          <a:off x="0" y="0"/>
          <a:ext cx="0" cy="0"/>
          <a:chOff x="0" y="0"/>
          <a:chExt cx="0" cy="0"/>
        </a:xfrm>
      </p:grpSpPr>
      <p:sp>
        <p:nvSpPr>
          <p:cNvPr id="355335" name="Rectangle 7"/>
          <p:cNvSpPr>
            <a:spLocks noGrp="1" noChangeArrowheads="1"/>
          </p:cNvSpPr>
          <p:nvPr>
            <p:ph type="ctrTitle"/>
          </p:nvPr>
        </p:nvSpPr>
        <p:spPr>
          <a:xfrm>
            <a:off x="547309" y="3545086"/>
            <a:ext cx="7556500" cy="497086"/>
          </a:xfrm>
        </p:spPr>
        <p:txBody>
          <a:bodyPr wrap="square" anchor="t">
            <a:noAutofit/>
          </a:bodyPr>
          <a:lstStyle>
            <a:lvl1pPr>
              <a:defRPr sz="3000">
                <a:solidFill>
                  <a:schemeClr val="accent1"/>
                </a:solidFill>
              </a:defRPr>
            </a:lvl1pPr>
          </a:lstStyle>
          <a:p>
            <a:pPr lvl="0"/>
            <a:r>
              <a:rPr lang="en-US" noProof="0" dirty="0"/>
              <a:t>Click to edit Master title style</a:t>
            </a:r>
          </a:p>
        </p:txBody>
      </p:sp>
      <p:sp>
        <p:nvSpPr>
          <p:cNvPr id="355336" name="Rectangle 8"/>
          <p:cNvSpPr>
            <a:spLocks noGrp="1" noChangeArrowheads="1"/>
          </p:cNvSpPr>
          <p:nvPr>
            <p:ph type="subTitle" idx="1"/>
          </p:nvPr>
        </p:nvSpPr>
        <p:spPr>
          <a:xfrm>
            <a:off x="547309" y="4429129"/>
            <a:ext cx="7559040" cy="40290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buFontTx/>
              <a:buNone/>
              <a:defRPr lang="en-GB" noProof="0" dirty="0" smtClean="0">
                <a:solidFill>
                  <a:schemeClr val="tx1"/>
                </a:solidFill>
              </a:defRPr>
            </a:lvl1pPr>
          </a:lstStyle>
          <a:p>
            <a:pPr marL="319550" lvl="0" indent="-319550">
              <a:spcBef>
                <a:spcPct val="0"/>
              </a:spcBef>
            </a:pPr>
            <a:r>
              <a:rPr lang="en-US" noProof="0" dirty="0"/>
              <a:t>Click to edit Master subtitle style</a:t>
            </a:r>
          </a:p>
        </p:txBody>
      </p:sp>
      <p:grpSp>
        <p:nvGrpSpPr>
          <p:cNvPr id="2" name="Group 1"/>
          <p:cNvGrpSpPr/>
          <p:nvPr/>
        </p:nvGrpSpPr>
        <p:grpSpPr>
          <a:xfrm>
            <a:off x="40" y="1723431"/>
            <a:ext cx="9144001" cy="1525489"/>
            <a:chOff x="0" y="1838325"/>
            <a:chExt cx="9601201" cy="1627188"/>
          </a:xfrm>
        </p:grpSpPr>
        <p:sp>
          <p:nvSpPr>
            <p:cNvPr id="355355" name="Rectangle 27"/>
            <p:cNvSpPr>
              <a:spLocks noChangeArrowheads="1"/>
            </p:cNvSpPr>
            <p:nvPr userDrawn="1"/>
          </p:nvSpPr>
          <p:spPr bwMode="auto">
            <a:xfrm>
              <a:off x="0" y="1838325"/>
              <a:ext cx="9601200" cy="1627188"/>
            </a:xfrm>
            <a:prstGeom prst="rect">
              <a:avLst/>
            </a:prstGeom>
            <a:solidFill>
              <a:srgbClr val="FFFFFF"/>
            </a:solidFill>
            <a:ln>
              <a:noFill/>
            </a:ln>
            <a:effectLst/>
            <a:extLst/>
          </p:spPr>
          <p:txBody>
            <a:bodyPr wrap="square" anchor="ctr">
              <a:noAutofit/>
            </a:bodyPr>
            <a:lstStyle/>
            <a:p>
              <a:pPr defTabSz="902892"/>
              <a:endParaRPr lang="en-US" sz="1781" dirty="0">
                <a:solidFill>
                  <a:srgbClr val="000000"/>
                </a:solidFill>
              </a:endParaRPr>
            </a:p>
          </p:txBody>
        </p:sp>
        <p:sp>
          <p:nvSpPr>
            <p:cNvPr id="355357" name="Rectangle 29"/>
            <p:cNvSpPr>
              <a:spLocks noChangeArrowheads="1"/>
            </p:cNvSpPr>
            <p:nvPr userDrawn="1"/>
          </p:nvSpPr>
          <p:spPr bwMode="auto">
            <a:xfrm>
              <a:off x="0" y="1884363"/>
              <a:ext cx="527050" cy="1535113"/>
            </a:xfrm>
            <a:prstGeom prst="rect">
              <a:avLst/>
            </a:prstGeom>
            <a:solidFill>
              <a:srgbClr val="004C84"/>
            </a:solidFill>
            <a:ln>
              <a:noFill/>
            </a:ln>
            <a:effectLst/>
            <a:extLst/>
          </p:spPr>
          <p:txBody>
            <a:bodyPr wrap="square" anchor="ctr">
              <a:noAutofit/>
            </a:bodyPr>
            <a:lstStyle/>
            <a:p>
              <a:pPr defTabSz="902892"/>
              <a:endParaRPr lang="en-US" sz="1781" dirty="0">
                <a:solidFill>
                  <a:srgbClr val="000000"/>
                </a:solidFill>
              </a:endParaRPr>
            </a:p>
          </p:txBody>
        </p:sp>
        <p:sp>
          <p:nvSpPr>
            <p:cNvPr id="355358" name="Rectangle 30"/>
            <p:cNvSpPr>
              <a:spLocks noChangeArrowheads="1"/>
            </p:cNvSpPr>
            <p:nvPr userDrawn="1"/>
          </p:nvSpPr>
          <p:spPr bwMode="auto">
            <a:xfrm>
              <a:off x="6978650" y="1884363"/>
              <a:ext cx="1555750" cy="1535113"/>
            </a:xfrm>
            <a:prstGeom prst="rect">
              <a:avLst/>
            </a:prstGeom>
            <a:solidFill>
              <a:schemeClr val="accent1"/>
            </a:solidFill>
            <a:ln>
              <a:noFill/>
            </a:ln>
            <a:effectLst/>
            <a:extLst/>
          </p:spPr>
          <p:txBody>
            <a:bodyPr wrap="square" anchor="ctr">
              <a:noAutofit/>
            </a:bodyPr>
            <a:lstStyle/>
            <a:p>
              <a:pPr defTabSz="902892"/>
              <a:endParaRPr lang="en-US" sz="1781" dirty="0">
                <a:solidFill>
                  <a:srgbClr val="000000"/>
                </a:solidFill>
              </a:endParaRPr>
            </a:p>
          </p:txBody>
        </p:sp>
        <p:sp>
          <p:nvSpPr>
            <p:cNvPr id="355359" name="Rectangle 31"/>
            <p:cNvSpPr>
              <a:spLocks noChangeArrowheads="1"/>
            </p:cNvSpPr>
            <p:nvPr userDrawn="1"/>
          </p:nvSpPr>
          <p:spPr bwMode="auto">
            <a:xfrm>
              <a:off x="8586788" y="1884363"/>
              <a:ext cx="1014413" cy="1535113"/>
            </a:xfrm>
            <a:prstGeom prst="rect">
              <a:avLst/>
            </a:prstGeom>
            <a:solidFill>
              <a:srgbClr val="004C84"/>
            </a:solidFill>
            <a:ln>
              <a:noFill/>
            </a:ln>
            <a:effectLst/>
            <a:extLst/>
          </p:spPr>
          <p:txBody>
            <a:bodyPr wrap="square" anchor="ctr">
              <a:noAutofit/>
            </a:bodyPr>
            <a:lstStyle/>
            <a:p>
              <a:pPr defTabSz="902892"/>
              <a:endParaRPr lang="en-US" sz="1781" dirty="0">
                <a:solidFill>
                  <a:srgbClr val="000000"/>
                </a:solidFill>
              </a:endParaRPr>
            </a:p>
          </p:txBody>
        </p:sp>
        <p:pic>
          <p:nvPicPr>
            <p:cNvPr id="355356" name="Picture 28" descr="BandArt"/>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9438" y="1884363"/>
              <a:ext cx="6346825" cy="1535113"/>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descr="NERA_horizontal_294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8" descr="InsightInEconom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275" y="6358005"/>
            <a:ext cx="1794630" cy="2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userDrawn="1"/>
        </p:nvGrpSpPr>
        <p:grpSpPr>
          <a:xfrm>
            <a:off x="40" y="1723431"/>
            <a:ext cx="9144001" cy="1525489"/>
            <a:chOff x="0" y="1838325"/>
            <a:chExt cx="9601201" cy="1627188"/>
          </a:xfrm>
        </p:grpSpPr>
        <p:sp>
          <p:nvSpPr>
            <p:cNvPr id="14" name="Rectangle 27"/>
            <p:cNvSpPr>
              <a:spLocks noChangeArrowheads="1"/>
            </p:cNvSpPr>
            <p:nvPr userDrawn="1"/>
          </p:nvSpPr>
          <p:spPr bwMode="auto">
            <a:xfrm>
              <a:off x="0" y="1838325"/>
              <a:ext cx="9601200" cy="1627188"/>
            </a:xfrm>
            <a:prstGeom prst="rect">
              <a:avLst/>
            </a:prstGeom>
            <a:solidFill>
              <a:srgbClr val="FFFFFF"/>
            </a:solidFill>
            <a:ln>
              <a:noFill/>
            </a:ln>
            <a:effectLst/>
            <a:extLst/>
          </p:spPr>
          <p:txBody>
            <a:bodyPr wrap="square" anchor="ctr">
              <a:noAutofit/>
            </a:bodyPr>
            <a:lstStyle/>
            <a:p>
              <a:pPr defTabSz="902892"/>
              <a:endParaRPr lang="en-US" sz="1781" dirty="0">
                <a:solidFill>
                  <a:srgbClr val="000000"/>
                </a:solidFill>
              </a:endParaRPr>
            </a:p>
          </p:txBody>
        </p:sp>
        <p:sp>
          <p:nvSpPr>
            <p:cNvPr id="15" name="Rectangle 29"/>
            <p:cNvSpPr>
              <a:spLocks noChangeArrowheads="1"/>
            </p:cNvSpPr>
            <p:nvPr userDrawn="1"/>
          </p:nvSpPr>
          <p:spPr bwMode="auto">
            <a:xfrm>
              <a:off x="0" y="1884363"/>
              <a:ext cx="527050" cy="1535113"/>
            </a:xfrm>
            <a:prstGeom prst="rect">
              <a:avLst/>
            </a:prstGeom>
            <a:solidFill>
              <a:srgbClr val="004C84"/>
            </a:solidFill>
            <a:ln>
              <a:noFill/>
            </a:ln>
            <a:effectLst/>
            <a:extLst/>
          </p:spPr>
          <p:txBody>
            <a:bodyPr wrap="square" anchor="ctr">
              <a:noAutofit/>
            </a:bodyPr>
            <a:lstStyle/>
            <a:p>
              <a:pPr defTabSz="902892"/>
              <a:endParaRPr lang="en-US" sz="1781" dirty="0">
                <a:solidFill>
                  <a:srgbClr val="000000"/>
                </a:solidFill>
              </a:endParaRPr>
            </a:p>
          </p:txBody>
        </p:sp>
        <p:sp>
          <p:nvSpPr>
            <p:cNvPr id="16" name="Rectangle 30"/>
            <p:cNvSpPr>
              <a:spLocks noChangeArrowheads="1"/>
            </p:cNvSpPr>
            <p:nvPr userDrawn="1"/>
          </p:nvSpPr>
          <p:spPr bwMode="auto">
            <a:xfrm>
              <a:off x="6978650" y="1884363"/>
              <a:ext cx="1555750" cy="1535113"/>
            </a:xfrm>
            <a:prstGeom prst="rect">
              <a:avLst/>
            </a:prstGeom>
            <a:solidFill>
              <a:schemeClr val="accent1"/>
            </a:solidFill>
            <a:ln>
              <a:noFill/>
            </a:ln>
            <a:effectLst/>
            <a:extLst/>
          </p:spPr>
          <p:txBody>
            <a:bodyPr wrap="square" anchor="ctr">
              <a:noAutofit/>
            </a:bodyPr>
            <a:lstStyle/>
            <a:p>
              <a:pPr defTabSz="902892"/>
              <a:endParaRPr lang="en-US" sz="1781" dirty="0">
                <a:solidFill>
                  <a:srgbClr val="000000"/>
                </a:solidFill>
              </a:endParaRPr>
            </a:p>
          </p:txBody>
        </p:sp>
        <p:sp>
          <p:nvSpPr>
            <p:cNvPr id="17" name="Rectangle 31"/>
            <p:cNvSpPr>
              <a:spLocks noChangeArrowheads="1"/>
            </p:cNvSpPr>
            <p:nvPr userDrawn="1"/>
          </p:nvSpPr>
          <p:spPr bwMode="auto">
            <a:xfrm>
              <a:off x="8586788" y="1884363"/>
              <a:ext cx="1014413" cy="1535113"/>
            </a:xfrm>
            <a:prstGeom prst="rect">
              <a:avLst/>
            </a:prstGeom>
            <a:solidFill>
              <a:srgbClr val="004C84"/>
            </a:solidFill>
            <a:ln>
              <a:noFill/>
            </a:ln>
            <a:effectLst/>
            <a:extLst/>
          </p:spPr>
          <p:txBody>
            <a:bodyPr wrap="square" anchor="ctr">
              <a:noAutofit/>
            </a:bodyPr>
            <a:lstStyle/>
            <a:p>
              <a:pPr defTabSz="902892"/>
              <a:endParaRPr lang="en-US" sz="1781" dirty="0">
                <a:solidFill>
                  <a:srgbClr val="000000"/>
                </a:solidFill>
              </a:endParaRPr>
            </a:p>
          </p:txBody>
        </p:sp>
        <p:pic>
          <p:nvPicPr>
            <p:cNvPr id="18" name="Picture 28" descr="BandArt"/>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9438" y="1884363"/>
              <a:ext cx="6346825" cy="1535113"/>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NERA_horizontal_2945"/>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 descr="InsightInEconomic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56275" y="6358005"/>
            <a:ext cx="1794630" cy="2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887832"/>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99749129"/>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secHead">
  <p:cSld name="Divider Slid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8640" y="3694747"/>
            <a:ext cx="7559040" cy="49720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dirty="0">
                <a:solidFill>
                  <a:schemeClr val="accent1"/>
                </a:solidFill>
              </a:defRPr>
            </a:lvl1pPr>
          </a:lstStyle>
          <a:p>
            <a:pPr lvl="0"/>
            <a:r>
              <a:rPr lang="en-US"/>
              <a:t>Click to edit Master title style</a:t>
            </a:r>
            <a:endParaRPr lang="en-US" dirty="0"/>
          </a:p>
        </p:txBody>
      </p:sp>
      <p:sp>
        <p:nvSpPr>
          <p:cNvPr id="3" name="Text Placeholder 2"/>
          <p:cNvSpPr>
            <a:spLocks noGrp="1"/>
          </p:cNvSpPr>
          <p:nvPr>
            <p:ph type="body" idx="1"/>
          </p:nvPr>
        </p:nvSpPr>
        <p:spPr>
          <a:xfrm>
            <a:off x="548640" y="4432050"/>
            <a:ext cx="7559040" cy="40395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buFontTx/>
              <a:buNone/>
              <a:defRPr lang="en-US" smtClean="0">
                <a:solidFill>
                  <a:schemeClr val="tx1"/>
                </a:solidFill>
              </a:defRPr>
            </a:lvl1pPr>
          </a:lstStyle>
          <a:p>
            <a:pPr marL="319550" lvl="0" indent="-319550">
              <a:spcBef>
                <a:spcPct val="0"/>
              </a:spcBef>
            </a:pPr>
            <a:r>
              <a:rPr lang="en-US"/>
              <a:t>Click to edit Master text styles</a:t>
            </a:r>
          </a:p>
        </p:txBody>
      </p:sp>
      <p:sp>
        <p:nvSpPr>
          <p:cNvPr id="13" name="Rectangle 13"/>
          <p:cNvSpPr>
            <a:spLocks noChangeArrowheads="1"/>
          </p:cNvSpPr>
          <p:nvPr/>
        </p:nvSpPr>
        <p:spPr bwMode="auto">
          <a:xfrm>
            <a:off x="0" y="1723431"/>
            <a:ext cx="9144000" cy="15254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208" tIns="42605" rIns="85208" bIns="42605" anchor="ctr">
            <a:noAutofit/>
          </a:bodyPr>
          <a:lstStyle/>
          <a:p>
            <a:pPr defTabSz="852144">
              <a:defRPr/>
            </a:pPr>
            <a:endParaRPr lang="en-US" sz="1688" kern="0" dirty="0">
              <a:solidFill>
                <a:sysClr val="windowText" lastClr="000000"/>
              </a:solidFill>
            </a:endParaRPr>
          </a:p>
        </p:txBody>
      </p:sp>
      <p:pic>
        <p:nvPicPr>
          <p:cNvPr id="19" name="Picture 2" descr="NERA_horizontal_294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0" y="1766599"/>
            <a:ext cx="6811131" cy="1439168"/>
          </a:xfrm>
          <a:prstGeom prst="rect">
            <a:avLst/>
          </a:prstGeom>
          <a:solidFill>
            <a:srgbClr val="004C84"/>
          </a:solidFill>
          <a:ln>
            <a:noFill/>
          </a:ln>
          <a:effectLst/>
          <a:extLst/>
        </p:spPr>
        <p:txBody>
          <a:bodyPr lIns="85208" tIns="42605" rIns="85208" bIns="42605" anchor="ctr">
            <a:noAutofit/>
          </a:bodyPr>
          <a:lstStyle/>
          <a:p>
            <a:pPr defTabSz="852144">
              <a:defRPr/>
            </a:pPr>
            <a:endParaRPr lang="en-US" sz="1688" kern="0" dirty="0">
              <a:solidFill>
                <a:sysClr val="windowText" lastClr="000000"/>
              </a:solidFill>
            </a:endParaRPr>
          </a:p>
        </p:txBody>
      </p:sp>
      <p:sp>
        <p:nvSpPr>
          <p:cNvPr id="20" name="Rectangle 16"/>
          <p:cNvSpPr>
            <a:spLocks noChangeArrowheads="1"/>
          </p:cNvSpPr>
          <p:nvPr/>
        </p:nvSpPr>
        <p:spPr bwMode="auto">
          <a:xfrm>
            <a:off x="8381244" y="1766599"/>
            <a:ext cx="765024" cy="1439168"/>
          </a:xfrm>
          <a:prstGeom prst="rect">
            <a:avLst/>
          </a:prstGeom>
          <a:solidFill>
            <a:srgbClr val="005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208" tIns="42605" rIns="85208" bIns="42605" anchor="ctr">
            <a:noAutofit/>
          </a:bodyPr>
          <a:lstStyle/>
          <a:p>
            <a:pPr defTabSz="852144">
              <a:defRPr/>
            </a:pPr>
            <a:endParaRPr lang="en-US" sz="1688" kern="0" dirty="0">
              <a:solidFill>
                <a:sysClr val="windowText" lastClr="000000"/>
              </a:solidFill>
            </a:endParaRPr>
          </a:p>
        </p:txBody>
      </p:sp>
      <p:pic>
        <p:nvPicPr>
          <p:cNvPr id="21" name="Picture 17" descr="CubeArtSquare"/>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0646" y="1766599"/>
            <a:ext cx="1471084" cy="14391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3"/>
          <p:cNvSpPr>
            <a:spLocks noChangeArrowheads="1"/>
          </p:cNvSpPr>
          <p:nvPr userDrawn="1"/>
        </p:nvSpPr>
        <p:spPr bwMode="auto">
          <a:xfrm>
            <a:off x="0" y="1723431"/>
            <a:ext cx="9144000" cy="15254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208" tIns="42605" rIns="85208" bIns="42605" anchor="ctr">
            <a:noAutofit/>
          </a:bodyPr>
          <a:lstStyle/>
          <a:p>
            <a:pPr defTabSz="852144">
              <a:defRPr/>
            </a:pPr>
            <a:endParaRPr lang="en-US" sz="1688" kern="0" dirty="0">
              <a:solidFill>
                <a:sysClr val="windowText" lastClr="000000"/>
              </a:solidFill>
            </a:endParaRPr>
          </a:p>
        </p:txBody>
      </p:sp>
      <p:pic>
        <p:nvPicPr>
          <p:cNvPr id="10" name="Picture 2" descr="NERA_horizontal_2945"/>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5"/>
          <p:cNvSpPr>
            <a:spLocks noChangeArrowheads="1"/>
          </p:cNvSpPr>
          <p:nvPr userDrawn="1"/>
        </p:nvSpPr>
        <p:spPr bwMode="auto">
          <a:xfrm>
            <a:off x="0" y="1766599"/>
            <a:ext cx="6811131" cy="1439168"/>
          </a:xfrm>
          <a:prstGeom prst="rect">
            <a:avLst/>
          </a:prstGeom>
          <a:solidFill>
            <a:srgbClr val="004C84"/>
          </a:solidFill>
          <a:ln>
            <a:noFill/>
          </a:ln>
          <a:effectLst/>
          <a:extLst/>
        </p:spPr>
        <p:txBody>
          <a:bodyPr lIns="85208" tIns="42605" rIns="85208" bIns="42605" anchor="ctr">
            <a:noAutofit/>
          </a:bodyPr>
          <a:lstStyle/>
          <a:p>
            <a:pPr defTabSz="852144">
              <a:defRPr/>
            </a:pPr>
            <a:endParaRPr lang="en-US" sz="1688" kern="0" dirty="0">
              <a:solidFill>
                <a:sysClr val="windowText" lastClr="000000"/>
              </a:solidFill>
            </a:endParaRPr>
          </a:p>
        </p:txBody>
      </p:sp>
      <p:sp>
        <p:nvSpPr>
          <p:cNvPr id="12" name="Rectangle 16"/>
          <p:cNvSpPr>
            <a:spLocks noChangeArrowheads="1"/>
          </p:cNvSpPr>
          <p:nvPr userDrawn="1"/>
        </p:nvSpPr>
        <p:spPr bwMode="auto">
          <a:xfrm>
            <a:off x="8381244" y="1766599"/>
            <a:ext cx="765024" cy="1439168"/>
          </a:xfrm>
          <a:prstGeom prst="rect">
            <a:avLst/>
          </a:prstGeom>
          <a:solidFill>
            <a:srgbClr val="005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208" tIns="42605" rIns="85208" bIns="42605" anchor="ctr">
            <a:noAutofit/>
          </a:bodyPr>
          <a:lstStyle/>
          <a:p>
            <a:pPr defTabSz="852144">
              <a:defRPr/>
            </a:pPr>
            <a:endParaRPr lang="en-US" sz="1688" kern="0" dirty="0">
              <a:solidFill>
                <a:sysClr val="windowText" lastClr="000000"/>
              </a:solidFill>
            </a:endParaRPr>
          </a:p>
        </p:txBody>
      </p:sp>
      <p:pic>
        <p:nvPicPr>
          <p:cNvPr id="14" name="Picture 17" descr="CubeArtSquare"/>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60646" y="1766599"/>
            <a:ext cx="1471084" cy="143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19999"/>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dirty="0">
              <a:solidFill>
                <a:srgbClr val="FFFFFF"/>
              </a:solidFill>
              <a:latin typeface="Franklin Gothic Book"/>
            </a:endParaRPr>
          </a:p>
        </p:txBody>
      </p:sp>
      <p:sp>
        <p:nvSpPr>
          <p:cNvPr id="2" name="Title 1"/>
          <p:cNvSpPr>
            <a:spLocks noGrp="1"/>
          </p:cNvSpPr>
          <p:nvPr>
            <p:ph type="title"/>
          </p:nvPr>
        </p:nvSpPr>
        <p:spPr>
          <a:xfrm>
            <a:off x="228600" y="685842"/>
            <a:ext cx="8685213" cy="5715001"/>
          </a:xfrm>
        </p:spPr>
        <p:txBody>
          <a:bodyPr lIns="192577" tIns="0" rIns="192577" bIns="770332" anchor="ctr" anchorCtr="0">
            <a:noAutofit/>
          </a:bodyPr>
          <a:lstStyle>
            <a:lvl1pPr>
              <a:defRPr sz="3563"/>
            </a:lvl1pPr>
          </a:lstStyle>
          <a:p>
            <a:r>
              <a:rPr lang="en-US" dirty="0"/>
              <a:t>Click to edit Master title style</a:t>
            </a:r>
          </a:p>
        </p:txBody>
      </p:sp>
      <p:sp>
        <p:nvSpPr>
          <p:cNvPr id="6" name="Footer Placeholder 5"/>
          <p:cNvSpPr>
            <a:spLocks noGrp="1"/>
          </p:cNvSpPr>
          <p:nvPr>
            <p:ph type="ftr" sz="quarter" idx="10"/>
          </p:nvPr>
        </p:nvSpPr>
        <p:spPr/>
        <p:txBody>
          <a:bodyPr/>
          <a:lstStyle/>
          <a:p>
            <a:pPr defTabSz="902008"/>
            <a:r>
              <a:rPr lang="en-US"/>
              <a:t>Confidential Treatment Requested</a:t>
            </a:r>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8360" y="6446736"/>
            <a:ext cx="1206500" cy="39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55448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dirty="0">
              <a:solidFill>
                <a:srgbClr val="FFFFFF"/>
              </a:solidFill>
              <a:latin typeface="Franklin Gothic Book"/>
            </a:endParaRPr>
          </a:p>
        </p:txBody>
      </p:sp>
      <p:sp>
        <p:nvSpPr>
          <p:cNvPr id="7" name="Text Placeholder 13"/>
          <p:cNvSpPr>
            <a:spLocks noGrp="1"/>
          </p:cNvSpPr>
          <p:nvPr>
            <p:ph type="body" sz="quarter" idx="12"/>
          </p:nvPr>
        </p:nvSpPr>
        <p:spPr>
          <a:xfrm>
            <a:off x="420688" y="3465697"/>
            <a:ext cx="4989512" cy="2765777"/>
          </a:xfrm>
          <a:prstGeom prst="rect">
            <a:avLst/>
          </a:prstGeom>
          <a:solidFill>
            <a:schemeClr val="bg1"/>
          </a:solidFill>
          <a:ln>
            <a:noFill/>
          </a:ln>
          <a:effectLst/>
        </p:spPr>
        <p:txBody>
          <a:bodyPr vert="horz" lIns="192577" tIns="144438" rIns="192577" bIns="144438"/>
          <a:lstStyle>
            <a:lvl1pPr marL="283673" indent="-283673">
              <a:spcBef>
                <a:spcPts val="0"/>
              </a:spcBef>
              <a:spcAft>
                <a:spcPts val="594"/>
              </a:spcAft>
              <a:buFont typeface="Lucida Grande"/>
              <a:buChar char="—"/>
              <a:defRPr sz="1406">
                <a:latin typeface="Times"/>
                <a:cs typeface="Times"/>
              </a:defRPr>
            </a:lvl1pPr>
            <a:lvl2pPr marL="449799" indent="-166128">
              <a:spcBef>
                <a:spcPts val="0"/>
              </a:spcBef>
              <a:spcAft>
                <a:spcPts val="594"/>
              </a:spcAft>
              <a:buFont typeface="Arial"/>
              <a:buChar char="•"/>
              <a:defRPr sz="1219">
                <a:latin typeface="Times"/>
                <a:cs typeface="Times"/>
              </a:defRPr>
            </a:lvl2pPr>
            <a:lvl3pPr marL="623766" indent="-173962">
              <a:spcBef>
                <a:spcPts val="0"/>
              </a:spcBef>
              <a:spcAft>
                <a:spcPts val="594"/>
              </a:spcAft>
              <a:defRPr sz="1125">
                <a:latin typeface="Times"/>
                <a:cs typeface="Times"/>
              </a:defRPr>
            </a:lvl3pPr>
            <a:lvl4pPr marL="789893" indent="-166128">
              <a:spcBef>
                <a:spcPts val="0"/>
              </a:spcBef>
              <a:spcAft>
                <a:spcPts val="594"/>
              </a:spcAft>
              <a:buFont typeface="Arial"/>
              <a:buChar char="•"/>
              <a:defRPr sz="1125">
                <a:latin typeface="Times"/>
                <a:cs typeface="Times"/>
              </a:defRPr>
            </a:lvl4pPr>
            <a:lvl5pPr marL="956015" indent="-166128">
              <a:spcBef>
                <a:spcPts val="0"/>
              </a:spcBef>
              <a:spcAft>
                <a:spcPts val="594"/>
              </a:spcAft>
              <a:buFont typeface="Arial"/>
              <a:buChar char="•"/>
              <a:defRPr sz="1125">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4" y="685800"/>
            <a:ext cx="8685212" cy="2695222"/>
          </a:xfrm>
        </p:spPr>
        <p:txBody>
          <a:bodyPr lIns="192577" tIns="0" rIns="192577" bIns="192577" anchor="b" anchorCtr="0">
            <a:noAutofit/>
          </a:bodyPr>
          <a:lstStyle>
            <a:lvl1pPr>
              <a:defRPr sz="3563"/>
            </a:lvl1pPr>
          </a:lstStyle>
          <a:p>
            <a:r>
              <a:rPr lang="en-US" dirty="0"/>
              <a:t>Click to edit Master title style</a:t>
            </a:r>
          </a:p>
        </p:txBody>
      </p:sp>
      <p:sp>
        <p:nvSpPr>
          <p:cNvPr id="8" name="Footer Placeholder 7"/>
          <p:cNvSpPr>
            <a:spLocks noGrp="1"/>
          </p:cNvSpPr>
          <p:nvPr>
            <p:ph type="ftr" sz="quarter" idx="13"/>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16741779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defTabSz="902008"/>
            <a:r>
              <a:rPr lang="en-US"/>
              <a:t>Confidential Treatment Requested</a:t>
            </a:r>
            <a:endParaRPr lang="en-US" dirty="0"/>
          </a:p>
        </p:txBody>
      </p:sp>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8360" y="6446736"/>
            <a:ext cx="1206500" cy="39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19593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53"/>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144441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a:t>Privileged &amp; Confidential</a:t>
            </a:r>
            <a:endParaRPr lang="en-US"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53"/>
            <a:ext cx="8685213" cy="909765"/>
          </a:xfrm>
        </p:spPr>
        <p:txBody>
          <a:bodyPr/>
          <a:lstStyle/>
          <a:p>
            <a:r>
              <a:rPr lang="en-US" dirty="0"/>
              <a:t>Click to edit Master title style</a:t>
            </a:r>
          </a:p>
        </p:txBody>
      </p:sp>
      <p:sp>
        <p:nvSpPr>
          <p:cNvPr id="7" name="Content Placeholder 6"/>
          <p:cNvSpPr>
            <a:spLocks noGrp="1"/>
          </p:cNvSpPr>
          <p:nvPr>
            <p:ph sz="quarter" idx="11"/>
          </p:nvPr>
        </p:nvSpPr>
        <p:spPr>
          <a:xfrm>
            <a:off x="228599" y="1619250"/>
            <a:ext cx="8686800" cy="4461510"/>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2"/>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36749119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692650" y="1600220"/>
            <a:ext cx="779513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8" name="Text Placeholder 27"/>
          <p:cNvSpPr>
            <a:spLocks noGrp="1"/>
          </p:cNvSpPr>
          <p:nvPr>
            <p:ph type="body" sz="quarter" idx="22"/>
          </p:nvPr>
        </p:nvSpPr>
        <p:spPr>
          <a:xfrm>
            <a:off x="692650" y="2119911"/>
            <a:ext cx="779513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9" name="Text Placeholder 27"/>
          <p:cNvSpPr>
            <a:spLocks noGrp="1"/>
          </p:cNvSpPr>
          <p:nvPr>
            <p:ph type="body" sz="quarter" idx="23"/>
          </p:nvPr>
        </p:nvSpPr>
        <p:spPr>
          <a:xfrm>
            <a:off x="1143000" y="2639602"/>
            <a:ext cx="734478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10" name="Text Placeholder 27"/>
          <p:cNvSpPr>
            <a:spLocks noGrp="1"/>
          </p:cNvSpPr>
          <p:nvPr>
            <p:ph type="body" sz="quarter" idx="24"/>
          </p:nvPr>
        </p:nvSpPr>
        <p:spPr>
          <a:xfrm>
            <a:off x="1143000" y="3159293"/>
            <a:ext cx="734478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11" name="Text Placeholder 27"/>
          <p:cNvSpPr>
            <a:spLocks noGrp="1"/>
          </p:cNvSpPr>
          <p:nvPr>
            <p:ph type="body" sz="quarter" idx="25"/>
          </p:nvPr>
        </p:nvSpPr>
        <p:spPr>
          <a:xfrm>
            <a:off x="1143000" y="3678984"/>
            <a:ext cx="734478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12" name="Text Placeholder 27"/>
          <p:cNvSpPr>
            <a:spLocks noGrp="1"/>
          </p:cNvSpPr>
          <p:nvPr>
            <p:ph type="body" sz="quarter" idx="26"/>
          </p:nvPr>
        </p:nvSpPr>
        <p:spPr>
          <a:xfrm>
            <a:off x="1143000" y="4198675"/>
            <a:ext cx="734478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13" name="Text Placeholder 27"/>
          <p:cNvSpPr>
            <a:spLocks noGrp="1"/>
          </p:cNvSpPr>
          <p:nvPr>
            <p:ph type="body" sz="quarter" idx="27"/>
          </p:nvPr>
        </p:nvSpPr>
        <p:spPr>
          <a:xfrm>
            <a:off x="692650" y="4718366"/>
            <a:ext cx="779513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14" name="Text Placeholder 27"/>
          <p:cNvSpPr>
            <a:spLocks noGrp="1"/>
          </p:cNvSpPr>
          <p:nvPr>
            <p:ph type="body" sz="quarter" idx="28"/>
          </p:nvPr>
        </p:nvSpPr>
        <p:spPr>
          <a:xfrm>
            <a:off x="1143000" y="5238057"/>
            <a:ext cx="734478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31" name="Text Placeholder 27"/>
          <p:cNvSpPr>
            <a:spLocks noGrp="1"/>
          </p:cNvSpPr>
          <p:nvPr>
            <p:ph type="body" sz="quarter" idx="45"/>
          </p:nvPr>
        </p:nvSpPr>
        <p:spPr>
          <a:xfrm>
            <a:off x="1143000" y="5757747"/>
            <a:ext cx="7304060"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2" name="Title 1"/>
          <p:cNvSpPr>
            <a:spLocks noGrp="1"/>
          </p:cNvSpPr>
          <p:nvPr>
            <p:ph type="title"/>
          </p:nvPr>
        </p:nvSpPr>
        <p:spPr>
          <a:xfrm>
            <a:off x="228600" y="612653"/>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pPr defTabSz="902008"/>
            <a:r>
              <a:rPr lang="en-US"/>
              <a:t>Confidential Treatment Requested</a:t>
            </a:r>
            <a:endParaRPr lang="en-US" dirty="0"/>
          </a:p>
        </p:txBody>
      </p:sp>
      <p:sp>
        <p:nvSpPr>
          <p:cNvPr id="15" name="Text Placeholder 22"/>
          <p:cNvSpPr>
            <a:spLocks noGrp="1"/>
          </p:cNvSpPr>
          <p:nvPr>
            <p:ph type="body" sz="quarter" idx="29" hasCustomPrompt="1"/>
          </p:nvPr>
        </p:nvSpPr>
        <p:spPr>
          <a:xfrm>
            <a:off x="228600" y="160022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16" name="Text Placeholder 22"/>
          <p:cNvSpPr>
            <a:spLocks noGrp="1"/>
          </p:cNvSpPr>
          <p:nvPr>
            <p:ph type="body" sz="quarter" idx="30" hasCustomPrompt="1"/>
          </p:nvPr>
        </p:nvSpPr>
        <p:spPr>
          <a:xfrm>
            <a:off x="228600" y="2119911"/>
            <a:ext cx="457200" cy="411480"/>
          </a:xfrm>
          <a:prstGeom prst="rect">
            <a:avLst/>
          </a:prstGeom>
          <a:solidFill>
            <a:schemeClr val="tx1"/>
          </a:solidFill>
          <a:ln w="6350">
            <a:solidFill>
              <a:schemeClr val="tx1"/>
            </a:solidFill>
          </a:ln>
        </p:spPr>
        <p:txBody>
          <a:bodyPr anchor="ctr">
            <a:normAutofit/>
          </a:bodyPr>
          <a:lstStyle>
            <a:lvl1pPr marL="0" marR="0" indent="0" algn="ctr" defTabSz="902731" rtl="0" eaLnBrk="1" fontAlgn="auto" latinLnBrk="0" hangingPunct="1">
              <a:lnSpc>
                <a:spcPct val="100000"/>
              </a:lnSpc>
              <a:spcBef>
                <a:spcPts val="0"/>
              </a:spcBef>
              <a:spcAft>
                <a:spcPts val="0"/>
              </a:spcAft>
              <a:buClrTx/>
              <a:buSzTx/>
              <a:buFont typeface="Arial" pitchFamily="34" charset="0"/>
              <a:buNone/>
              <a:tabLst/>
              <a:defRPr sz="1219" b="1">
                <a:solidFill>
                  <a:schemeClr val="bg1"/>
                </a:solidFill>
              </a:defRPr>
            </a:lvl1pPr>
          </a:lstStyle>
          <a:p>
            <a:pPr marL="0" marR="0" lvl="0" indent="0" algn="ctr" defTabSz="902731"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17" name="Text Placeholder 22"/>
          <p:cNvSpPr>
            <a:spLocks noGrp="1"/>
          </p:cNvSpPr>
          <p:nvPr>
            <p:ph type="body" sz="quarter" idx="31" hasCustomPrompt="1"/>
          </p:nvPr>
        </p:nvSpPr>
        <p:spPr>
          <a:xfrm>
            <a:off x="685800" y="264795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18" name="Text Placeholder 22"/>
          <p:cNvSpPr>
            <a:spLocks noGrp="1"/>
          </p:cNvSpPr>
          <p:nvPr>
            <p:ph type="body" sz="quarter" idx="32" hasCustomPrompt="1"/>
          </p:nvPr>
        </p:nvSpPr>
        <p:spPr>
          <a:xfrm>
            <a:off x="685800" y="31623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19" name="Text Placeholder 22"/>
          <p:cNvSpPr>
            <a:spLocks noGrp="1"/>
          </p:cNvSpPr>
          <p:nvPr>
            <p:ph type="body" sz="quarter" idx="33" hasCustomPrompt="1"/>
          </p:nvPr>
        </p:nvSpPr>
        <p:spPr>
          <a:xfrm>
            <a:off x="685800" y="366712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0" name="Text Placeholder 22"/>
          <p:cNvSpPr>
            <a:spLocks noGrp="1"/>
          </p:cNvSpPr>
          <p:nvPr>
            <p:ph type="body" sz="quarter" idx="34" hasCustomPrompt="1"/>
          </p:nvPr>
        </p:nvSpPr>
        <p:spPr>
          <a:xfrm>
            <a:off x="685800" y="41910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1" name="Text Placeholder 22"/>
          <p:cNvSpPr>
            <a:spLocks noGrp="1"/>
          </p:cNvSpPr>
          <p:nvPr>
            <p:ph type="body" sz="quarter" idx="35" hasCustomPrompt="1"/>
          </p:nvPr>
        </p:nvSpPr>
        <p:spPr>
          <a:xfrm>
            <a:off x="228600" y="4718366"/>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2" name="Text Placeholder 22"/>
          <p:cNvSpPr>
            <a:spLocks noGrp="1"/>
          </p:cNvSpPr>
          <p:nvPr>
            <p:ph type="body" sz="quarter" idx="36" hasCustomPrompt="1"/>
          </p:nvPr>
        </p:nvSpPr>
        <p:spPr>
          <a:xfrm>
            <a:off x="685800" y="524827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3" name="Text Placeholder 22"/>
          <p:cNvSpPr>
            <a:spLocks noGrp="1"/>
          </p:cNvSpPr>
          <p:nvPr>
            <p:ph type="body" sz="quarter" idx="37" hasCustomPrompt="1"/>
          </p:nvPr>
        </p:nvSpPr>
        <p:spPr>
          <a:xfrm>
            <a:off x="8455237" y="160022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4" name="Text Placeholder 22"/>
          <p:cNvSpPr>
            <a:spLocks noGrp="1"/>
          </p:cNvSpPr>
          <p:nvPr>
            <p:ph type="body" sz="quarter" idx="38" hasCustomPrompt="1"/>
          </p:nvPr>
        </p:nvSpPr>
        <p:spPr>
          <a:xfrm>
            <a:off x="8455237" y="2119911"/>
            <a:ext cx="457200" cy="411480"/>
          </a:xfrm>
          <a:prstGeom prst="rect">
            <a:avLst/>
          </a:prstGeom>
          <a:solidFill>
            <a:schemeClr val="bg1"/>
          </a:solidFill>
          <a:ln w="6350">
            <a:solidFill>
              <a:schemeClr val="tx1"/>
            </a:solidFill>
          </a:ln>
        </p:spPr>
        <p:txBody>
          <a:bodyPr anchor="ctr"/>
          <a:lstStyle>
            <a:lvl1pPr marL="0" marR="0" indent="0" algn="ctr" defTabSz="902731" rtl="0" eaLnBrk="1" fontAlgn="auto" latinLnBrk="0" hangingPunct="1">
              <a:lnSpc>
                <a:spcPct val="100000"/>
              </a:lnSpc>
              <a:spcBef>
                <a:spcPts val="0"/>
              </a:spcBef>
              <a:spcAft>
                <a:spcPts val="0"/>
              </a:spcAft>
              <a:buClrTx/>
              <a:buSzTx/>
              <a:buFont typeface="Arial" pitchFamily="34" charset="0"/>
              <a:buNone/>
              <a:tabLst/>
              <a:defRPr sz="1219" b="0">
                <a:solidFill>
                  <a:schemeClr val="tx1"/>
                </a:solidFill>
              </a:defRPr>
            </a:lvl1pPr>
          </a:lstStyle>
          <a:p>
            <a:pPr marL="0" marR="0" lvl="0" indent="0" algn="ctr" defTabSz="902731"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25" name="Text Placeholder 22"/>
          <p:cNvSpPr>
            <a:spLocks noGrp="1"/>
          </p:cNvSpPr>
          <p:nvPr>
            <p:ph type="body" sz="quarter" idx="39" hasCustomPrompt="1"/>
          </p:nvPr>
        </p:nvSpPr>
        <p:spPr>
          <a:xfrm>
            <a:off x="8455237" y="2639602"/>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6" name="Text Placeholder 22"/>
          <p:cNvSpPr>
            <a:spLocks noGrp="1"/>
          </p:cNvSpPr>
          <p:nvPr>
            <p:ph type="body" sz="quarter" idx="40" hasCustomPrompt="1"/>
          </p:nvPr>
        </p:nvSpPr>
        <p:spPr>
          <a:xfrm>
            <a:off x="8455237" y="3159293"/>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7" name="Text Placeholder 22"/>
          <p:cNvSpPr>
            <a:spLocks noGrp="1"/>
          </p:cNvSpPr>
          <p:nvPr>
            <p:ph type="body" sz="quarter" idx="41" hasCustomPrompt="1"/>
          </p:nvPr>
        </p:nvSpPr>
        <p:spPr>
          <a:xfrm>
            <a:off x="8455237" y="3678984"/>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8" name="Text Placeholder 22"/>
          <p:cNvSpPr>
            <a:spLocks noGrp="1"/>
          </p:cNvSpPr>
          <p:nvPr>
            <p:ph type="body" sz="quarter" idx="42" hasCustomPrompt="1"/>
          </p:nvPr>
        </p:nvSpPr>
        <p:spPr>
          <a:xfrm>
            <a:off x="8455237" y="4198675"/>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9" name="Text Placeholder 22"/>
          <p:cNvSpPr>
            <a:spLocks noGrp="1"/>
          </p:cNvSpPr>
          <p:nvPr>
            <p:ph type="body" sz="quarter" idx="43" hasCustomPrompt="1"/>
          </p:nvPr>
        </p:nvSpPr>
        <p:spPr>
          <a:xfrm>
            <a:off x="8455237" y="4718366"/>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30" name="Text Placeholder 22"/>
          <p:cNvSpPr>
            <a:spLocks noGrp="1"/>
          </p:cNvSpPr>
          <p:nvPr>
            <p:ph type="body" sz="quarter" idx="44" hasCustomPrompt="1"/>
          </p:nvPr>
        </p:nvSpPr>
        <p:spPr>
          <a:xfrm>
            <a:off x="8455237" y="523805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32" name="Text Placeholder 22"/>
          <p:cNvSpPr>
            <a:spLocks noGrp="1"/>
          </p:cNvSpPr>
          <p:nvPr>
            <p:ph type="body" sz="quarter" idx="46" hasCustomPrompt="1"/>
          </p:nvPr>
        </p:nvSpPr>
        <p:spPr>
          <a:xfrm>
            <a:off x="704850" y="57531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33" name="Text Placeholder 22"/>
          <p:cNvSpPr>
            <a:spLocks noGrp="1"/>
          </p:cNvSpPr>
          <p:nvPr>
            <p:ph type="body" sz="quarter" idx="47" hasCustomPrompt="1"/>
          </p:nvPr>
        </p:nvSpPr>
        <p:spPr>
          <a:xfrm>
            <a:off x="8452612" y="575774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34" name="Text Placeholder 27"/>
          <p:cNvSpPr>
            <a:spLocks noGrp="1"/>
          </p:cNvSpPr>
          <p:nvPr>
            <p:ph type="body" sz="quarter" idx="48"/>
          </p:nvPr>
        </p:nvSpPr>
        <p:spPr>
          <a:xfrm>
            <a:off x="685803" y="1066800"/>
            <a:ext cx="779513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35" name="Text Placeholder 22"/>
          <p:cNvSpPr>
            <a:spLocks noGrp="1"/>
          </p:cNvSpPr>
          <p:nvPr>
            <p:ph type="body" sz="quarter" idx="49" hasCustomPrompt="1"/>
          </p:nvPr>
        </p:nvSpPr>
        <p:spPr>
          <a:xfrm>
            <a:off x="228600" y="10668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36" name="Text Placeholder 22"/>
          <p:cNvSpPr>
            <a:spLocks noGrp="1"/>
          </p:cNvSpPr>
          <p:nvPr>
            <p:ph type="body" sz="quarter" idx="50" hasCustomPrompt="1"/>
          </p:nvPr>
        </p:nvSpPr>
        <p:spPr>
          <a:xfrm>
            <a:off x="8458200" y="106680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Tree>
    <p:extLst>
      <p:ext uri="{BB962C8B-B14F-4D97-AF65-F5344CB8AC3E}">
        <p14:creationId xmlns:p14="http://schemas.microsoft.com/office/powerpoint/2010/main" val="300364879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4500" cy="4552950"/>
          </a:xfrm>
        </p:spPr>
        <p:txBody>
          <a:bodyPr wrap="square" r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619250"/>
            <a:ext cx="4256088" cy="4552950"/>
          </a:xfrm>
        </p:spPr>
        <p:txBody>
          <a:bodyPr wrap="square" l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35761093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2"/>
            <a:ext cx="4251960" cy="4553712"/>
          </a:xfrm>
        </p:spPr>
        <p:txBody>
          <a:bodyPr r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l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657725" y="3977634"/>
            <a:ext cx="4251960" cy="2194560"/>
          </a:xfrm>
        </p:spPr>
        <p:txBody>
          <a:bodyPr l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76200949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4657725" y="1619252"/>
            <a:ext cx="4251960" cy="4553712"/>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2860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88870824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66385728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0"/>
            <a:ext cx="4256088" cy="2194560"/>
          </a:xfrm>
          <a:solidFill>
            <a:srgbClr val="D7F0FA"/>
          </a:solidFill>
        </p:spPr>
        <p:txBody>
          <a:bodyPr lIns="192577" tIns="144438" rIns="192577" bIns="144438">
            <a:noAutofit/>
          </a:bodyPr>
          <a:lstStyle>
            <a:lvl1pPr>
              <a:spcBef>
                <a:spcPts val="594"/>
              </a:spcBef>
              <a:defRPr sz="750" b="1" cap="all" spc="99">
                <a:ln w="0" cmpd="sng">
                  <a:noFill/>
                </a:ln>
                <a:latin typeface="Arial"/>
                <a:cs typeface="Arial"/>
              </a:defRPr>
            </a:lvl1pPr>
            <a:lvl2pPr marL="0" indent="0">
              <a:spcAft>
                <a:spcPts val="198"/>
              </a:spcAft>
              <a:buNone/>
              <a:defRPr sz="1031" b="1">
                <a:latin typeface="Arial"/>
                <a:cs typeface="Arial"/>
              </a:defRPr>
            </a:lvl2pPr>
            <a:lvl3pPr marL="0" indent="0">
              <a:spcAft>
                <a:spcPts val="198"/>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9684955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599" y="1619250"/>
            <a:ext cx="8685213"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54141836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51100105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pPr defTabSz="902008"/>
            <a:r>
              <a:rPr lang="en-US"/>
              <a:t>Confidential Treatment Requested</a:t>
            </a:r>
            <a:endParaRPr lang="en-US" dirty="0"/>
          </a:p>
        </p:txBody>
      </p:sp>
      <p:sp>
        <p:nvSpPr>
          <p:cNvPr id="10" name="Content Placeholder 9"/>
          <p:cNvSpPr>
            <a:spLocks noGrp="1"/>
          </p:cNvSpPr>
          <p:nvPr>
            <p:ph sz="quarter" idx="12" hasCustomPrompt="1"/>
          </p:nvPr>
        </p:nvSpPr>
        <p:spPr>
          <a:xfrm>
            <a:off x="4657725" y="1619250"/>
            <a:ext cx="4256088" cy="2194560"/>
          </a:xfrm>
          <a:solidFill>
            <a:srgbClr val="D7F0FA"/>
          </a:solidFill>
        </p:spPr>
        <p:txBody>
          <a:bodyPr lIns="192577" tIns="144438" rIns="192577" bIns="144438">
            <a:noAutofit/>
          </a:bodyPr>
          <a:lstStyle>
            <a:lvl1pPr>
              <a:spcBef>
                <a:spcPts val="594"/>
              </a:spcBef>
              <a:defRPr sz="750" b="1" cap="all" spc="99">
                <a:ln w="0" cmpd="sng">
                  <a:noFill/>
                </a:ln>
                <a:latin typeface="Arial"/>
                <a:cs typeface="Arial"/>
              </a:defRPr>
            </a:lvl1pPr>
            <a:lvl2pPr marL="0" indent="0">
              <a:spcAft>
                <a:spcPts val="198"/>
              </a:spcAft>
              <a:buNone/>
              <a:defRPr sz="1031" b="1">
                <a:latin typeface="Arial"/>
                <a:cs typeface="Arial"/>
              </a:defRPr>
            </a:lvl2pPr>
            <a:lvl3pPr marL="0" indent="0">
              <a:spcAft>
                <a:spcPts val="198"/>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8270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599" y="1619250"/>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189162287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3" y="1619252"/>
            <a:ext cx="2784475" cy="4553712"/>
          </a:xfrm>
        </p:spPr>
        <p:txBody>
          <a:bodyPr rIns="192577">
            <a:noAutofit/>
          </a:bodyPr>
          <a:lstStyle>
            <a:lvl1pPr>
              <a:defRPr sz="1219"/>
            </a:lvl1pPr>
            <a:lvl2pPr marL="227254" indent="-227254">
              <a:tabLst>
                <a:tab pos="227254" algn="l"/>
              </a:tabLst>
              <a:defRPr sz="1219"/>
            </a:lvl2pPr>
            <a:lvl3pPr marL="338525" indent="-111276">
              <a:defRPr sz="1125"/>
            </a:lvl3pPr>
            <a:lvl4pPr marL="454503" indent="-115974">
              <a:defRPr sz="1031"/>
            </a:lvl4pPr>
            <a:lvl5pPr marL="564205"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52"/>
            <a:ext cx="2788920" cy="4553712"/>
          </a:xfrm>
        </p:spPr>
        <p:txBody>
          <a:bodyPr>
            <a:noAutofit/>
          </a:bodyPr>
          <a:lstStyle>
            <a:lvl1pPr>
              <a:defRPr sz="1219"/>
            </a:lvl1pPr>
            <a:lvl2pPr marL="227254" indent="-227254">
              <a:tabLst>
                <a:tab pos="227254" algn="l"/>
              </a:tabLst>
              <a:defRPr sz="1219"/>
            </a:lvl2pPr>
            <a:lvl3pPr marL="338525" indent="-111276">
              <a:defRPr sz="1125"/>
            </a:lvl3pPr>
            <a:lvl4pPr marL="454503" indent="-115974">
              <a:defRPr sz="1031"/>
            </a:lvl4pPr>
            <a:lvl5pPr marL="564205"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6124893" y="1619278"/>
            <a:ext cx="2788920" cy="4551363"/>
          </a:xfrm>
        </p:spPr>
        <p:txBody>
          <a:bodyPr>
            <a:noAutofit/>
          </a:bodyPr>
          <a:lstStyle>
            <a:lvl1pPr>
              <a:defRPr sz="1219"/>
            </a:lvl1pPr>
            <a:lvl2pPr marL="227254" indent="-227254">
              <a:tabLst>
                <a:tab pos="227254" algn="l"/>
              </a:tabLst>
              <a:defRPr sz="1219"/>
            </a:lvl2pPr>
            <a:lvl3pPr marL="338525" indent="-111276">
              <a:defRPr sz="1125"/>
            </a:lvl3pPr>
            <a:lvl4pPr marL="454503" indent="-115974">
              <a:defRPr sz="1031"/>
            </a:lvl4pPr>
            <a:lvl5pPr marL="564205"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32937137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3" y="1619252"/>
            <a:ext cx="2784475" cy="4553712"/>
          </a:xfrm>
        </p:spPr>
        <p:txBody>
          <a:bodyPr rIns="192577">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52"/>
            <a:ext cx="2788920" cy="4553712"/>
          </a:xfrm>
        </p:spPr>
        <p:txBody>
          <a:bodyPr>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9"/>
          <p:cNvSpPr>
            <a:spLocks noGrp="1"/>
          </p:cNvSpPr>
          <p:nvPr>
            <p:ph sz="quarter" idx="13" hasCustomPrompt="1"/>
          </p:nvPr>
        </p:nvSpPr>
        <p:spPr>
          <a:xfrm>
            <a:off x="6124893" y="1619250"/>
            <a:ext cx="2788920" cy="1277416"/>
          </a:xfrm>
          <a:solidFill>
            <a:srgbClr val="D7F0FA"/>
          </a:solidFill>
        </p:spPr>
        <p:txBody>
          <a:bodyPr lIns="192577" tIns="144438" rIns="192577" bIns="144438">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03352566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2039112" cy="4553712"/>
          </a:xfrm>
        </p:spPr>
        <p:txBody>
          <a:bodyPr rIns="192577">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52"/>
            <a:ext cx="2039112" cy="4553712"/>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675479"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675479"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31244073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81" y="1619250"/>
            <a:ext cx="2039938" cy="1369606"/>
          </a:xfrm>
          <a:solidFill>
            <a:srgbClr val="D7F0FA"/>
          </a:solidFill>
        </p:spPr>
        <p:txBody>
          <a:bodyPr lIns="192577" tIns="144438" rIns="192577" bIns="144438">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2039112" cy="4553712"/>
          </a:xfrm>
        </p:spPr>
        <p:txBody>
          <a:bodyPr rIns="192577">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52"/>
            <a:ext cx="2039112" cy="4553712"/>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675479"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36846796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28692" y="1770914"/>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577" tIns="144438" rIns="192577" bIns="144438">
            <a:noAutofit/>
          </a:bodyPr>
          <a:lstStyle>
            <a:lvl1pPr>
              <a:defRPr sz="1031"/>
            </a:lvl1pPr>
            <a:lvl2pPr marL="227254" indent="-227254">
              <a:tabLst>
                <a:tab pos="228818" algn="l"/>
              </a:tabLst>
              <a:defRPr sz="1031"/>
            </a:lvl2pPr>
            <a:lvl3pPr marL="340090" indent="-111276">
              <a:defRPr sz="1031"/>
            </a:lvl3pPr>
            <a:lvl4pPr marL="451364" indent="-111276">
              <a:defRPr sz="938"/>
            </a:lvl4pPr>
            <a:lvl5pPr marL="562637" indent="-111276">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542202" y="1770914"/>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577" tIns="144438" rIns="192577" bIns="144438">
            <a:noAutofit/>
          </a:bodyPr>
          <a:lstStyle>
            <a:lvl1pPr>
              <a:defRPr sz="1031"/>
            </a:lvl1pPr>
            <a:lvl2pPr marL="228818" indent="-228818">
              <a:tabLst>
                <a:tab pos="228818" algn="l"/>
              </a:tabLst>
              <a:defRPr sz="1031"/>
            </a:lvl2pPr>
            <a:lvl3pPr marL="340090" indent="-111276">
              <a:defRPr sz="1031"/>
            </a:lvl3pPr>
            <a:lvl4pPr marL="451364" indent="-111276">
              <a:defRPr sz="938"/>
            </a:lvl4pPr>
            <a:lvl5pPr marL="562637" indent="-111276">
              <a:tabLst/>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577" tIns="144438" rIns="192577" bIns="144438">
            <a:noAutofit/>
          </a:bodyPr>
          <a:lstStyle>
            <a:lvl1pPr>
              <a:defRPr sz="1031"/>
            </a:lvl1pPr>
            <a:lvl2pPr marL="228818" indent="-228818">
              <a:tabLst/>
              <a:defRPr sz="1031"/>
            </a:lvl2pPr>
            <a:lvl3pPr marL="340090" indent="-111276">
              <a:defRPr sz="1031"/>
            </a:lvl3pPr>
            <a:lvl4pPr marL="451364" indent="-111276">
              <a:defRPr sz="938"/>
            </a:lvl4pPr>
            <a:lvl5pPr marL="562637" indent="-111276">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577" tIns="144438" rIns="192577" bIns="144438">
            <a:noAutofit/>
          </a:bodyPr>
          <a:lstStyle>
            <a:lvl1pPr>
              <a:defRPr sz="1031"/>
            </a:lvl1pPr>
            <a:lvl2pPr marL="228818" indent="-228818">
              <a:tabLst>
                <a:tab pos="228818" algn="l"/>
              </a:tabLst>
              <a:defRPr sz="1031"/>
            </a:lvl2pPr>
            <a:lvl3pPr marL="340090" indent="-111276">
              <a:defRPr sz="1031"/>
            </a:lvl3pPr>
            <a:lvl4pPr marL="451364" indent="-111276">
              <a:defRPr sz="938"/>
            </a:lvl4pPr>
            <a:lvl5pPr marL="562637" indent="-111276">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78994496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4254500" cy="4553712"/>
          </a:xfrm>
        </p:spPr>
        <p:txBody>
          <a:bodyPr rIns="192577">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tabLst/>
              <a:defRPr sz="1031"/>
            </a:lvl4pPr>
            <a:lvl5pPr marL="675479"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409747504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657725" y="1619252"/>
            <a:ext cx="4254500" cy="4553712"/>
          </a:xfrm>
        </p:spPr>
        <p:txBody>
          <a:bodyPr rIns="192577">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228600"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675479"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442147"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76081589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6474060" cy="4553712"/>
          </a:xfrm>
        </p:spPr>
        <p:txBody>
          <a:bodyPr r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73881" y="1619278"/>
            <a:ext cx="2039938"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411745380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9760" y="1619252"/>
            <a:ext cx="6474060" cy="4553712"/>
          </a:xfrm>
        </p:spPr>
        <p:txBody>
          <a:bodyPr r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28601" y="1619278"/>
            <a:ext cx="2039938"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65182247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6477000" cy="4553712"/>
          </a:xfrm>
        </p:spPr>
        <p:txBody>
          <a:bodyPr rIns="192577">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6873881" y="1619250"/>
            <a:ext cx="2039938" cy="1369606"/>
          </a:xfrm>
          <a:solidFill>
            <a:srgbClr val="D7F0FA"/>
          </a:solidFill>
        </p:spPr>
        <p:txBody>
          <a:bodyPr lIns="192577" tIns="144438" rIns="192577" bIns="144438">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781643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r>
              <a:rPr lang="en-US"/>
              <a:t>Privileged &amp; Confidential</a:t>
            </a:r>
            <a:endParaRPr lang="en-US"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G Full Page with Highligh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6813" y="1619252"/>
            <a:ext cx="6477000" cy="4553712"/>
          </a:xfrm>
        </p:spPr>
        <p:txBody>
          <a:bodyPr rIns="192577">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228601" y="1619250"/>
            <a:ext cx="2039938" cy="1369606"/>
          </a:xfrm>
          <a:solidFill>
            <a:srgbClr val="D7F0FA"/>
          </a:solidFill>
        </p:spPr>
        <p:txBody>
          <a:bodyPr lIns="192577" tIns="144438" rIns="192577" bIns="144438">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92245211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G Bio Slide 1">
    <p:spTree>
      <p:nvGrpSpPr>
        <p:cNvPr id="1" name=""/>
        <p:cNvGrpSpPr/>
        <p:nvPr/>
      </p:nvGrpSpPr>
      <p:grpSpPr>
        <a:xfrm>
          <a:off x="0" y="0"/>
          <a:ext cx="0" cy="0"/>
          <a:chOff x="0" y="0"/>
          <a:chExt cx="0" cy="0"/>
        </a:xfrm>
      </p:grpSpPr>
      <p:sp>
        <p:nvSpPr>
          <p:cNvPr id="27" name="Rectangle 26"/>
          <p:cNvSpPr/>
          <p:nvPr userDrawn="1"/>
        </p:nvSpPr>
        <p:spPr bwMode="white">
          <a:xfrm>
            <a:off x="118529" y="245534"/>
            <a:ext cx="8915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12" name="Text Placeholder 11"/>
          <p:cNvSpPr>
            <a:spLocks noGrp="1"/>
          </p:cNvSpPr>
          <p:nvPr>
            <p:ph type="body" sz="quarter" idx="14"/>
          </p:nvPr>
        </p:nvSpPr>
        <p:spPr>
          <a:xfrm>
            <a:off x="228598" y="429130"/>
            <a:ext cx="8686800" cy="1828800"/>
          </a:xfrm>
          <a:solidFill>
            <a:srgbClr val="E6E6E6"/>
          </a:solidFill>
        </p:spPr>
        <p:txBody>
          <a:bodyPr lIns="3081328" tIns="192577" rIns="192577" bIns="48146">
            <a:noAutofit/>
          </a:bodyPr>
          <a:lstStyle>
            <a:lvl1pPr>
              <a:lnSpc>
                <a:spcPct val="100000"/>
              </a:lnSpc>
              <a:spcAft>
                <a:spcPts val="0"/>
              </a:spcAft>
              <a:defRPr sz="2531" b="1"/>
            </a:lvl1pPr>
            <a:lvl2pPr marL="0" indent="0">
              <a:lnSpc>
                <a:spcPct val="100000"/>
              </a:lnSpc>
              <a:spcBef>
                <a:spcPts val="198"/>
              </a:spcBef>
              <a:spcAft>
                <a:spcPts val="0"/>
              </a:spcAft>
              <a:buNone/>
              <a:tabLst/>
              <a:defRPr sz="1406" b="1" i="0">
                <a:latin typeface="Times New Roman"/>
                <a:cs typeface="Times New Roman"/>
              </a:defRPr>
            </a:lvl2pPr>
            <a:lvl3pPr marL="0" indent="0">
              <a:spcAft>
                <a:spcPts val="0"/>
              </a:spcAft>
              <a:buNone/>
              <a:defRPr sz="3188">
                <a:latin typeface="Franklin Gothic Book"/>
                <a:cs typeface="Franklin Gothic Book"/>
              </a:defRPr>
            </a:lvl3pPr>
            <a:lvl4pPr marL="0" indent="0">
              <a:spcAft>
                <a:spcPts val="0"/>
              </a:spcAft>
              <a:buNone/>
              <a:defRPr sz="3188">
                <a:latin typeface="Franklin Gothic Book"/>
                <a:cs typeface="Franklin Gothic Book"/>
              </a:defRPr>
            </a:lvl4pPr>
            <a:lvl5pPr>
              <a:defRPr sz="3188"/>
            </a:lvl5pPr>
          </a:lstStyle>
          <a:p>
            <a:pPr lvl="0"/>
            <a:r>
              <a:rPr lang="en-US" dirty="0"/>
              <a:t>Click to edit Master text styles</a:t>
            </a:r>
          </a:p>
          <a:p>
            <a:pPr lvl="1"/>
            <a:r>
              <a:rPr lang="en-US" dirty="0"/>
              <a:t>Second level</a:t>
            </a:r>
          </a:p>
        </p:txBody>
      </p:sp>
      <p:sp>
        <p:nvSpPr>
          <p:cNvPr id="18" name="Picture Placeholder 17"/>
          <p:cNvSpPr>
            <a:spLocks noGrp="1" noChangeAspect="1"/>
          </p:cNvSpPr>
          <p:nvPr>
            <p:ph type="pic" sz="quarter" idx="15"/>
          </p:nvPr>
        </p:nvSpPr>
        <p:spPr>
          <a:xfrm>
            <a:off x="806047" y="467928"/>
            <a:ext cx="1792224" cy="1792224"/>
          </a:xfrm>
        </p:spPr>
        <p:txBody>
          <a:bodyPr>
            <a:noAutofit/>
          </a:bodyPr>
          <a:lstStyle/>
          <a:p>
            <a:endParaRPr lang="en-US" dirty="0"/>
          </a:p>
        </p:txBody>
      </p:sp>
      <p:sp>
        <p:nvSpPr>
          <p:cNvPr id="8" name="Text Placeholder 7"/>
          <p:cNvSpPr>
            <a:spLocks noGrp="1"/>
          </p:cNvSpPr>
          <p:nvPr>
            <p:ph type="body" sz="quarter" idx="12" hasCustomPrompt="1"/>
          </p:nvPr>
        </p:nvSpPr>
        <p:spPr>
          <a:xfrm>
            <a:off x="228601" y="2458175"/>
            <a:ext cx="2773798" cy="2272581"/>
          </a:xfrm>
        </p:spPr>
        <p:txBody>
          <a:bodyPr>
            <a:noAutofit/>
          </a:bodyPr>
          <a:lstStyle>
            <a:lvl1pPr>
              <a:spcBef>
                <a:spcPts val="0"/>
              </a:spcBef>
              <a:defRPr sz="656" b="1" i="0" cap="all">
                <a:latin typeface="Arial"/>
                <a:cs typeface="Arial"/>
              </a:defRPr>
            </a:lvl1pPr>
            <a:lvl2pPr marL="0" indent="0">
              <a:spcBef>
                <a:spcPts val="0"/>
              </a:spcBef>
              <a:buNone/>
              <a:tabLst>
                <a:tab pos="172392" algn="l"/>
              </a:tabLst>
              <a:defRPr sz="1219">
                <a:latin typeface="Times New Roman"/>
                <a:cs typeface="Times New Roman"/>
              </a:defRPr>
            </a:lvl2pPr>
            <a:lvl3pPr marL="0" indent="-225685">
              <a:buFont typeface="Lucida Grande"/>
              <a:buChar char="—"/>
              <a:defRPr sz="1219">
                <a:latin typeface="Times New Roman"/>
                <a:cs typeface="Times New Roman"/>
              </a:defRPr>
            </a:lvl3pPr>
            <a:lvl4pPr marL="406233" indent="-180541">
              <a:defRPr sz="1031">
                <a:latin typeface="Times New Roman"/>
                <a:cs typeface="Times New Roman"/>
              </a:defRPr>
            </a:lvl4pPr>
            <a:lvl5pPr marL="586787" indent="-180541">
              <a:defRPr sz="1031">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9"/>
          <p:cNvSpPr>
            <a:spLocks noGrp="1"/>
          </p:cNvSpPr>
          <p:nvPr>
            <p:ph sz="quarter" idx="114" hasCustomPrompt="1"/>
          </p:nvPr>
        </p:nvSpPr>
        <p:spPr>
          <a:xfrm>
            <a:off x="228600" y="4876800"/>
            <a:ext cx="2768600" cy="1295400"/>
          </a:xfrm>
          <a:solidFill>
            <a:schemeClr val="accent5"/>
          </a:solidFill>
        </p:spPr>
        <p:txBody>
          <a:bodyPr lIns="192577" tIns="144438" rIns="192577" bIns="144438" anchor="ctr" anchorCtr="0">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7"/>
          <p:cNvSpPr>
            <a:spLocks noGrp="1"/>
          </p:cNvSpPr>
          <p:nvPr>
            <p:ph type="body" sz="quarter" idx="115" hasCustomPrompt="1"/>
          </p:nvPr>
        </p:nvSpPr>
        <p:spPr>
          <a:xfrm>
            <a:off x="3177977" y="2461856"/>
            <a:ext cx="5735836" cy="174721"/>
          </a:xfrm>
        </p:spPr>
        <p:txBody>
          <a:bodyPr>
            <a:noAutofit/>
          </a:bodyPr>
          <a:lstStyle>
            <a:lvl1pPr>
              <a:spcBef>
                <a:spcPts val="0"/>
              </a:spcBef>
              <a:defRPr sz="656" b="1" i="0" cap="all">
                <a:latin typeface="Arial"/>
                <a:cs typeface="Arial"/>
              </a:defRPr>
            </a:lvl1pPr>
            <a:lvl2pPr marL="0" indent="0">
              <a:spcBef>
                <a:spcPts val="0"/>
              </a:spcBef>
              <a:buNone/>
              <a:tabLst>
                <a:tab pos="172392" algn="l"/>
              </a:tabLst>
              <a:defRPr sz="1219">
                <a:latin typeface="Times New Roman"/>
                <a:cs typeface="Times New Roman"/>
              </a:defRPr>
            </a:lvl2pPr>
            <a:lvl3pPr marL="0" indent="-180541">
              <a:buFont typeface="Lucida Grande"/>
              <a:buChar char="—"/>
              <a:defRPr sz="1219">
                <a:latin typeface="Times New Roman"/>
                <a:cs typeface="Times New Roman"/>
              </a:defRPr>
            </a:lvl3pPr>
            <a:lvl4pPr marL="315953" indent="-135411">
              <a:defRPr sz="1219">
                <a:latin typeface="Times New Roman"/>
                <a:cs typeface="Times New Roman"/>
              </a:defRPr>
            </a:lvl4pPr>
            <a:lvl5pPr marL="509354" indent="-115974">
              <a:defRPr sz="1219">
                <a:latin typeface="Times New Roman"/>
                <a:cs typeface="Times New Roman"/>
              </a:defRPr>
            </a:lvl5pPr>
          </a:lstStyle>
          <a:p>
            <a:pPr lvl="0"/>
            <a:r>
              <a:rPr lang="en-US" dirty="0"/>
              <a:t>CLICK TO EDIT MASTER TEXT STYLES</a:t>
            </a:r>
          </a:p>
        </p:txBody>
      </p:sp>
      <p:sp>
        <p:nvSpPr>
          <p:cNvPr id="23" name="Text Placeholder 22"/>
          <p:cNvSpPr>
            <a:spLocks noGrp="1"/>
          </p:cNvSpPr>
          <p:nvPr>
            <p:ph type="body" sz="quarter" idx="117"/>
          </p:nvPr>
        </p:nvSpPr>
        <p:spPr>
          <a:xfrm>
            <a:off x="3175886" y="1417342"/>
            <a:ext cx="1631064" cy="847494"/>
          </a:xfrm>
        </p:spPr>
        <p:txBody>
          <a:bodyPr tIns="0" numCol="1" spcCol="192577">
            <a:noAutofit/>
          </a:bodyPr>
          <a:lstStyle>
            <a:lvl1pPr>
              <a:spcBef>
                <a:spcPts val="0"/>
              </a:spcBef>
              <a:spcAft>
                <a:spcPts val="297"/>
              </a:spcAft>
              <a:defRPr sz="656" b="1" cap="all">
                <a:latin typeface="Arial"/>
                <a:cs typeface="Arial"/>
              </a:defRPr>
            </a:lvl1pPr>
            <a:lvl2pPr marL="0" indent="0">
              <a:spcBef>
                <a:spcPts val="0"/>
              </a:spcBef>
              <a:spcAft>
                <a:spcPts val="0"/>
              </a:spcAft>
              <a:buNone/>
              <a:defRPr sz="938"/>
            </a:lvl2pPr>
            <a:lvl3pPr marL="180541" indent="-180541">
              <a:spcBef>
                <a:spcPts val="0"/>
              </a:spcBef>
              <a:spcAft>
                <a:spcPts val="0"/>
              </a:spcAft>
              <a:buFont typeface="Lucida Grande"/>
              <a:buChar char="—"/>
              <a:defRPr sz="938"/>
            </a:lvl3pPr>
            <a:lvl4pPr marL="315953" indent="-135411">
              <a:spcBef>
                <a:spcPts val="0"/>
              </a:spcBef>
              <a:spcAft>
                <a:spcPts val="0"/>
              </a:spcAft>
              <a:defRPr sz="938"/>
            </a:lvl4pPr>
            <a:lvl5pPr marL="451364" indent="-135411">
              <a:spcBef>
                <a:spcPts val="0"/>
              </a:spcBef>
              <a:spcAft>
                <a:spcPts val="0"/>
              </a:spcAft>
              <a:defRPr sz="938"/>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sp>
        <p:nvSpPr>
          <p:cNvPr id="25" name="Text Placeholder 24"/>
          <p:cNvSpPr>
            <a:spLocks noGrp="1"/>
          </p:cNvSpPr>
          <p:nvPr>
            <p:ph type="body" sz="quarter" idx="118"/>
          </p:nvPr>
        </p:nvSpPr>
        <p:spPr>
          <a:xfrm>
            <a:off x="3177977" y="2636534"/>
            <a:ext cx="5735836" cy="3549860"/>
          </a:xfrm>
        </p:spPr>
        <p:txBody>
          <a:bodyPr numCol="2" spcCol="192577">
            <a:noAutofit/>
          </a:bodyPr>
          <a:lstStyle>
            <a:lvl1pPr>
              <a:defRPr sz="1031"/>
            </a:lvl1pPr>
            <a:lvl2pPr marL="180541" indent="-180541">
              <a:defRPr sz="1031"/>
            </a:lvl2pPr>
            <a:lvl3pPr marL="315953" indent="-135411">
              <a:defRPr sz="1031"/>
            </a:lvl3pPr>
            <a:lvl4pPr marL="451364" indent="-135411">
              <a:defRPr sz="1031"/>
            </a:lvl4pPr>
            <a:lvl5pPr marL="586787"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19"/>
          </p:nvPr>
        </p:nvSpPr>
        <p:spPr/>
        <p:txBody>
          <a:bodyPr/>
          <a:lstStyle/>
          <a:p>
            <a:pPr defTabSz="902008"/>
            <a:r>
              <a:rPr lang="en-US"/>
              <a:t>Confidential Treatment Requested</a:t>
            </a:r>
            <a:endParaRPr lang="en-US" dirty="0"/>
          </a:p>
        </p:txBody>
      </p:sp>
      <p:sp>
        <p:nvSpPr>
          <p:cNvPr id="22" name="Text Placeholder 22"/>
          <p:cNvSpPr>
            <a:spLocks noGrp="1"/>
          </p:cNvSpPr>
          <p:nvPr>
            <p:ph type="body" sz="quarter" idx="120"/>
          </p:nvPr>
        </p:nvSpPr>
        <p:spPr>
          <a:xfrm>
            <a:off x="4953000" y="1421575"/>
            <a:ext cx="3835400" cy="847494"/>
          </a:xfrm>
        </p:spPr>
        <p:txBody>
          <a:bodyPr tIns="0" numCol="1" spcCol="192577">
            <a:noAutofit/>
          </a:bodyPr>
          <a:lstStyle>
            <a:lvl1pPr>
              <a:spcBef>
                <a:spcPts val="0"/>
              </a:spcBef>
              <a:spcAft>
                <a:spcPts val="297"/>
              </a:spcAft>
              <a:defRPr sz="656" b="1" cap="all">
                <a:latin typeface="Arial"/>
                <a:cs typeface="Arial"/>
              </a:defRPr>
            </a:lvl1pPr>
            <a:lvl2pPr marL="0" indent="0">
              <a:spcBef>
                <a:spcPts val="0"/>
              </a:spcBef>
              <a:spcAft>
                <a:spcPts val="0"/>
              </a:spcAft>
              <a:buNone/>
              <a:defRPr sz="938"/>
            </a:lvl2pPr>
            <a:lvl3pPr marL="180541" indent="-180541">
              <a:spcBef>
                <a:spcPts val="0"/>
              </a:spcBef>
              <a:spcAft>
                <a:spcPts val="0"/>
              </a:spcAft>
              <a:buFont typeface="Lucida Grande"/>
              <a:buChar char="—"/>
              <a:defRPr sz="938"/>
            </a:lvl3pPr>
            <a:lvl4pPr marL="315953" indent="-135411">
              <a:spcBef>
                <a:spcPts val="0"/>
              </a:spcBef>
              <a:spcAft>
                <a:spcPts val="0"/>
              </a:spcAft>
              <a:defRPr sz="938"/>
            </a:lvl4pPr>
            <a:lvl5pPr marL="451364" indent="-135411">
              <a:spcBef>
                <a:spcPts val="0"/>
              </a:spcBef>
              <a:spcAft>
                <a:spcPts val="0"/>
              </a:spcAft>
              <a:defRPr sz="938"/>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cxnSp>
        <p:nvCxnSpPr>
          <p:cNvPr id="26" name="Straight Connector 25"/>
          <p:cNvCxnSpPr/>
          <p:nvPr userDrawn="1"/>
        </p:nvCxnSpPr>
        <p:spPr>
          <a:xfrm>
            <a:off x="228599" y="2269069"/>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80759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G Text with Team of Six">
    <p:spTree>
      <p:nvGrpSpPr>
        <p:cNvPr id="1" name=""/>
        <p:cNvGrpSpPr/>
        <p:nvPr/>
      </p:nvGrpSpPr>
      <p:grpSpPr>
        <a:xfrm>
          <a:off x="0" y="0"/>
          <a:ext cx="0" cy="0"/>
          <a:chOff x="0" y="0"/>
          <a:chExt cx="0" cy="0"/>
        </a:xfrm>
      </p:grpSpPr>
      <p:sp>
        <p:nvSpPr>
          <p:cNvPr id="21" name="Rectangle 20"/>
          <p:cNvSpPr/>
          <p:nvPr userDrawn="1"/>
        </p:nvSpPr>
        <p:spPr>
          <a:xfrm>
            <a:off x="4657725" y="1600231"/>
            <a:ext cx="4256088"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4254500" cy="4553712"/>
          </a:xfrm>
        </p:spPr>
        <p:txBody>
          <a:bodyPr r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7"/>
          <p:cNvSpPr>
            <a:spLocks noGrp="1"/>
          </p:cNvSpPr>
          <p:nvPr>
            <p:ph type="pic" sz="quarter" idx="15"/>
          </p:nvPr>
        </p:nvSpPr>
        <p:spPr>
          <a:xfrm>
            <a:off x="7602935" y="2065881"/>
            <a:ext cx="1143000" cy="1143000"/>
          </a:xfrm>
        </p:spPr>
        <p:txBody>
          <a:bodyPr/>
          <a:lstStyle/>
          <a:p>
            <a:endParaRPr lang="en-US" dirty="0"/>
          </a:p>
        </p:txBody>
      </p:sp>
      <p:sp>
        <p:nvSpPr>
          <p:cNvPr id="7" name="Picture Placeholder 17"/>
          <p:cNvSpPr>
            <a:spLocks noGrp="1"/>
          </p:cNvSpPr>
          <p:nvPr>
            <p:ph type="pic" sz="quarter" idx="16"/>
          </p:nvPr>
        </p:nvSpPr>
        <p:spPr>
          <a:xfrm>
            <a:off x="6214068" y="2065881"/>
            <a:ext cx="1143000" cy="1143000"/>
          </a:xfrm>
        </p:spPr>
        <p:txBody>
          <a:bodyPr/>
          <a:lstStyle/>
          <a:p>
            <a:endParaRPr lang="en-US" dirty="0"/>
          </a:p>
        </p:txBody>
      </p:sp>
      <p:sp>
        <p:nvSpPr>
          <p:cNvPr id="9" name="Picture Placeholder 17"/>
          <p:cNvSpPr>
            <a:spLocks noGrp="1"/>
          </p:cNvSpPr>
          <p:nvPr>
            <p:ph type="pic" sz="quarter" idx="17"/>
          </p:nvPr>
        </p:nvSpPr>
        <p:spPr>
          <a:xfrm>
            <a:off x="4825200" y="2065881"/>
            <a:ext cx="1143000" cy="1143000"/>
          </a:xfrm>
        </p:spPr>
        <p:txBody>
          <a:bodyPr/>
          <a:lstStyle/>
          <a:p>
            <a:endParaRPr lang="en-US" dirty="0"/>
          </a:p>
        </p:txBody>
      </p:sp>
      <p:sp>
        <p:nvSpPr>
          <p:cNvPr id="15" name="Text Placeholder 14"/>
          <p:cNvSpPr>
            <a:spLocks noGrp="1"/>
          </p:cNvSpPr>
          <p:nvPr>
            <p:ph type="body" sz="quarter" idx="21"/>
          </p:nvPr>
        </p:nvSpPr>
        <p:spPr>
          <a:xfrm>
            <a:off x="4825200"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214068"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602935"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4657725" y="1600200"/>
            <a:ext cx="4256088" cy="241506"/>
          </a:xfrm>
          <a:solidFill>
            <a:srgbClr val="000000"/>
          </a:solidFill>
        </p:spPr>
        <p:txBody>
          <a:bodyPr wrap="square" lIns="96286" tIns="0" rIns="96286" bIns="0" anchor="ctr" anchorCtr="0">
            <a:noAutofit/>
          </a:bodyPr>
          <a:lstStyle>
            <a:lvl1pPr algn="ctr">
              <a:spcBef>
                <a:spcPts val="0"/>
              </a:spcBef>
              <a:defRPr sz="938" b="1" i="0" cap="all">
                <a:solidFill>
                  <a:srgbClr val="E6E6E6"/>
                </a:solidFill>
                <a:latin typeface="Arial"/>
                <a:cs typeface="Arial"/>
              </a:defRPr>
            </a:lvl1pPr>
            <a:lvl2pPr marL="0" indent="0">
              <a:spcBef>
                <a:spcPts val="0"/>
              </a:spcBef>
              <a:buNone/>
              <a:tabLst>
                <a:tab pos="172392" algn="l"/>
              </a:tabLst>
              <a:defRPr sz="1219">
                <a:latin typeface="Times New Roman"/>
                <a:cs typeface="Times New Roman"/>
              </a:defRPr>
            </a:lvl2pPr>
            <a:lvl3pPr marL="0" indent="-180541">
              <a:buFont typeface="Lucida Grande"/>
              <a:buChar char="—"/>
              <a:defRPr sz="1219">
                <a:latin typeface="Times New Roman"/>
                <a:cs typeface="Times New Roman"/>
              </a:defRPr>
            </a:lvl3pPr>
            <a:lvl4pPr marL="315953" indent="-135411">
              <a:defRPr sz="1219">
                <a:latin typeface="Times New Roman"/>
                <a:cs typeface="Times New Roman"/>
              </a:defRPr>
            </a:lvl4pPr>
            <a:lvl5pPr marL="509354" indent="-115974">
              <a:defRPr sz="1219">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602935" y="4021462"/>
            <a:ext cx="1143000" cy="1143000"/>
          </a:xfrm>
        </p:spPr>
        <p:txBody>
          <a:bodyPr/>
          <a:lstStyle/>
          <a:p>
            <a:endParaRPr lang="en-US" dirty="0"/>
          </a:p>
        </p:txBody>
      </p:sp>
      <p:sp>
        <p:nvSpPr>
          <p:cNvPr id="29" name="Picture Placeholder 17"/>
          <p:cNvSpPr>
            <a:spLocks noGrp="1"/>
          </p:cNvSpPr>
          <p:nvPr>
            <p:ph type="pic" sz="quarter" idx="120"/>
          </p:nvPr>
        </p:nvSpPr>
        <p:spPr>
          <a:xfrm>
            <a:off x="6214068" y="4021462"/>
            <a:ext cx="1143000" cy="1143000"/>
          </a:xfrm>
        </p:spPr>
        <p:txBody>
          <a:bodyPr/>
          <a:lstStyle/>
          <a:p>
            <a:endParaRPr lang="en-US" dirty="0"/>
          </a:p>
        </p:txBody>
      </p:sp>
      <p:sp>
        <p:nvSpPr>
          <p:cNvPr id="30" name="Picture Placeholder 17"/>
          <p:cNvSpPr>
            <a:spLocks noGrp="1"/>
          </p:cNvSpPr>
          <p:nvPr>
            <p:ph type="pic" sz="quarter" idx="121"/>
          </p:nvPr>
        </p:nvSpPr>
        <p:spPr>
          <a:xfrm>
            <a:off x="4825200" y="4021462"/>
            <a:ext cx="1143000" cy="1143000"/>
          </a:xfrm>
        </p:spPr>
        <p:txBody>
          <a:bodyPr/>
          <a:lstStyle/>
          <a:p>
            <a:endParaRPr lang="en-US" dirty="0"/>
          </a:p>
        </p:txBody>
      </p:sp>
      <p:sp>
        <p:nvSpPr>
          <p:cNvPr id="31" name="Text Placeholder 14"/>
          <p:cNvSpPr>
            <a:spLocks noGrp="1"/>
          </p:cNvSpPr>
          <p:nvPr>
            <p:ph type="body" sz="quarter" idx="122"/>
          </p:nvPr>
        </p:nvSpPr>
        <p:spPr>
          <a:xfrm>
            <a:off x="4825200"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214068"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602935"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91077133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G with Twelve Contacts">
    <p:spTree>
      <p:nvGrpSpPr>
        <p:cNvPr id="1" name=""/>
        <p:cNvGrpSpPr/>
        <p:nvPr/>
      </p:nvGrpSpPr>
      <p:grpSpPr>
        <a:xfrm>
          <a:off x="0" y="0"/>
          <a:ext cx="0" cy="0"/>
          <a:chOff x="0" y="0"/>
          <a:chExt cx="0" cy="0"/>
        </a:xfrm>
      </p:grpSpPr>
      <p:sp>
        <p:nvSpPr>
          <p:cNvPr id="21" name="Rectangle 20"/>
          <p:cNvSpPr/>
          <p:nvPr userDrawn="1"/>
        </p:nvSpPr>
        <p:spPr>
          <a:xfrm>
            <a:off x="228600" y="1600231"/>
            <a:ext cx="8686800"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6" name="Picture Placeholder 17"/>
          <p:cNvSpPr>
            <a:spLocks noGrp="1"/>
          </p:cNvSpPr>
          <p:nvPr>
            <p:ph type="pic" sz="quarter" idx="15"/>
          </p:nvPr>
        </p:nvSpPr>
        <p:spPr>
          <a:xfrm>
            <a:off x="7589487" y="2065881"/>
            <a:ext cx="1143000" cy="1143000"/>
          </a:xfrm>
        </p:spPr>
        <p:txBody>
          <a:bodyPr/>
          <a:lstStyle/>
          <a:p>
            <a:endParaRPr lang="en-US" dirty="0"/>
          </a:p>
        </p:txBody>
      </p:sp>
      <p:sp>
        <p:nvSpPr>
          <p:cNvPr id="7" name="Picture Placeholder 17"/>
          <p:cNvSpPr>
            <a:spLocks noGrp="1"/>
          </p:cNvSpPr>
          <p:nvPr>
            <p:ph type="pic" sz="quarter" idx="16"/>
          </p:nvPr>
        </p:nvSpPr>
        <p:spPr>
          <a:xfrm>
            <a:off x="6153893" y="2065881"/>
            <a:ext cx="1143000" cy="1143000"/>
          </a:xfrm>
        </p:spPr>
        <p:txBody>
          <a:bodyPr/>
          <a:lstStyle/>
          <a:p>
            <a:endParaRPr lang="en-US" dirty="0"/>
          </a:p>
        </p:txBody>
      </p:sp>
      <p:sp>
        <p:nvSpPr>
          <p:cNvPr id="9" name="Picture Placeholder 17"/>
          <p:cNvSpPr>
            <a:spLocks noGrp="1"/>
          </p:cNvSpPr>
          <p:nvPr>
            <p:ph type="pic" sz="quarter" idx="17"/>
          </p:nvPr>
        </p:nvSpPr>
        <p:spPr>
          <a:xfrm>
            <a:off x="4718298" y="2065881"/>
            <a:ext cx="1143000" cy="1143000"/>
          </a:xfrm>
        </p:spPr>
        <p:txBody>
          <a:bodyPr/>
          <a:lstStyle/>
          <a:p>
            <a:endParaRPr lang="en-US" dirty="0"/>
          </a:p>
        </p:txBody>
      </p:sp>
      <p:sp>
        <p:nvSpPr>
          <p:cNvPr id="15" name="Text Placeholder 14"/>
          <p:cNvSpPr>
            <a:spLocks noGrp="1"/>
          </p:cNvSpPr>
          <p:nvPr>
            <p:ph type="body" sz="quarter" idx="21"/>
          </p:nvPr>
        </p:nvSpPr>
        <p:spPr>
          <a:xfrm>
            <a:off x="4718298"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153893"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589487"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228600" y="1600200"/>
            <a:ext cx="8686800" cy="241506"/>
          </a:xfrm>
          <a:solidFill>
            <a:srgbClr val="000000"/>
          </a:solidFill>
        </p:spPr>
        <p:txBody>
          <a:bodyPr wrap="square" lIns="96286" tIns="0" rIns="96286" bIns="0" anchor="ctr" anchorCtr="0">
            <a:noAutofit/>
          </a:bodyPr>
          <a:lstStyle>
            <a:lvl1pPr algn="ctr">
              <a:spcBef>
                <a:spcPts val="0"/>
              </a:spcBef>
              <a:defRPr sz="938" b="1" i="0" cap="all">
                <a:solidFill>
                  <a:srgbClr val="E6E6E6"/>
                </a:solidFill>
                <a:latin typeface="Arial"/>
                <a:cs typeface="Arial"/>
              </a:defRPr>
            </a:lvl1pPr>
            <a:lvl2pPr marL="0" indent="0">
              <a:spcBef>
                <a:spcPts val="0"/>
              </a:spcBef>
              <a:buNone/>
              <a:tabLst>
                <a:tab pos="172392" algn="l"/>
              </a:tabLst>
              <a:defRPr sz="1219">
                <a:latin typeface="Times New Roman"/>
                <a:cs typeface="Times New Roman"/>
              </a:defRPr>
            </a:lvl2pPr>
            <a:lvl3pPr marL="0" indent="-180541">
              <a:buFont typeface="Lucida Grande"/>
              <a:buChar char="—"/>
              <a:defRPr sz="1219">
                <a:latin typeface="Times New Roman"/>
                <a:cs typeface="Times New Roman"/>
              </a:defRPr>
            </a:lvl3pPr>
            <a:lvl4pPr marL="315953" indent="-135411">
              <a:defRPr sz="1219">
                <a:latin typeface="Times New Roman"/>
                <a:cs typeface="Times New Roman"/>
              </a:defRPr>
            </a:lvl4pPr>
            <a:lvl5pPr marL="509354" indent="-115974">
              <a:defRPr sz="1219">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589487" y="4021462"/>
            <a:ext cx="1143000" cy="1143000"/>
          </a:xfrm>
        </p:spPr>
        <p:txBody>
          <a:bodyPr/>
          <a:lstStyle/>
          <a:p>
            <a:endParaRPr lang="en-US" dirty="0"/>
          </a:p>
        </p:txBody>
      </p:sp>
      <p:sp>
        <p:nvSpPr>
          <p:cNvPr id="29" name="Picture Placeholder 17"/>
          <p:cNvSpPr>
            <a:spLocks noGrp="1"/>
          </p:cNvSpPr>
          <p:nvPr>
            <p:ph type="pic" sz="quarter" idx="120"/>
          </p:nvPr>
        </p:nvSpPr>
        <p:spPr>
          <a:xfrm>
            <a:off x="6153893" y="4021462"/>
            <a:ext cx="1143000" cy="1143000"/>
          </a:xfrm>
        </p:spPr>
        <p:txBody>
          <a:bodyPr/>
          <a:lstStyle/>
          <a:p>
            <a:endParaRPr lang="en-US" dirty="0"/>
          </a:p>
        </p:txBody>
      </p:sp>
      <p:sp>
        <p:nvSpPr>
          <p:cNvPr id="30" name="Picture Placeholder 17"/>
          <p:cNvSpPr>
            <a:spLocks noGrp="1"/>
          </p:cNvSpPr>
          <p:nvPr>
            <p:ph type="pic" sz="quarter" idx="121"/>
          </p:nvPr>
        </p:nvSpPr>
        <p:spPr>
          <a:xfrm>
            <a:off x="4718298" y="4021462"/>
            <a:ext cx="1143000" cy="1143000"/>
          </a:xfrm>
        </p:spPr>
        <p:txBody>
          <a:bodyPr/>
          <a:lstStyle/>
          <a:p>
            <a:endParaRPr lang="en-US" dirty="0"/>
          </a:p>
        </p:txBody>
      </p:sp>
      <p:sp>
        <p:nvSpPr>
          <p:cNvPr id="31" name="Text Placeholder 14"/>
          <p:cNvSpPr>
            <a:spLocks noGrp="1"/>
          </p:cNvSpPr>
          <p:nvPr>
            <p:ph type="body" sz="quarter" idx="122"/>
          </p:nvPr>
        </p:nvSpPr>
        <p:spPr>
          <a:xfrm>
            <a:off x="4718298"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153893"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589487"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pPr defTabSz="902008"/>
            <a:r>
              <a:rPr lang="en-US"/>
              <a:t>Confidential Treatment Requested</a:t>
            </a:r>
            <a:endParaRPr lang="en-US" dirty="0"/>
          </a:p>
        </p:txBody>
      </p:sp>
      <p:sp>
        <p:nvSpPr>
          <p:cNvPr id="22" name="Picture Placeholder 17"/>
          <p:cNvSpPr>
            <a:spLocks noGrp="1"/>
          </p:cNvSpPr>
          <p:nvPr>
            <p:ph type="pic" sz="quarter" idx="126"/>
          </p:nvPr>
        </p:nvSpPr>
        <p:spPr>
          <a:xfrm>
            <a:off x="3282703" y="2065881"/>
            <a:ext cx="1143000" cy="1143000"/>
          </a:xfrm>
        </p:spPr>
        <p:txBody>
          <a:bodyPr/>
          <a:lstStyle/>
          <a:p>
            <a:endParaRPr lang="en-US" dirty="0"/>
          </a:p>
        </p:txBody>
      </p:sp>
      <p:sp>
        <p:nvSpPr>
          <p:cNvPr id="23" name="Picture Placeholder 17"/>
          <p:cNvSpPr>
            <a:spLocks noGrp="1"/>
          </p:cNvSpPr>
          <p:nvPr>
            <p:ph type="pic" sz="quarter" idx="127"/>
          </p:nvPr>
        </p:nvSpPr>
        <p:spPr>
          <a:xfrm>
            <a:off x="1847108" y="2065881"/>
            <a:ext cx="1143000" cy="1143000"/>
          </a:xfrm>
        </p:spPr>
        <p:txBody>
          <a:bodyPr/>
          <a:lstStyle/>
          <a:p>
            <a:endParaRPr lang="en-US" dirty="0"/>
          </a:p>
        </p:txBody>
      </p:sp>
      <p:sp>
        <p:nvSpPr>
          <p:cNvPr id="24" name="Picture Placeholder 17"/>
          <p:cNvSpPr>
            <a:spLocks noGrp="1"/>
          </p:cNvSpPr>
          <p:nvPr>
            <p:ph type="pic" sz="quarter" idx="128"/>
          </p:nvPr>
        </p:nvSpPr>
        <p:spPr>
          <a:xfrm>
            <a:off x="411513" y="2065881"/>
            <a:ext cx="1143000" cy="1143000"/>
          </a:xfrm>
        </p:spPr>
        <p:txBody>
          <a:bodyPr/>
          <a:lstStyle/>
          <a:p>
            <a:endParaRPr lang="en-US" dirty="0"/>
          </a:p>
        </p:txBody>
      </p:sp>
      <p:sp>
        <p:nvSpPr>
          <p:cNvPr id="25" name="Text Placeholder 14"/>
          <p:cNvSpPr>
            <a:spLocks noGrp="1"/>
          </p:cNvSpPr>
          <p:nvPr>
            <p:ph type="body" sz="quarter" idx="129"/>
          </p:nvPr>
        </p:nvSpPr>
        <p:spPr>
          <a:xfrm>
            <a:off x="411513"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6" name="Text Placeholder 14"/>
          <p:cNvSpPr>
            <a:spLocks noGrp="1"/>
          </p:cNvSpPr>
          <p:nvPr>
            <p:ph type="body" sz="quarter" idx="130"/>
          </p:nvPr>
        </p:nvSpPr>
        <p:spPr>
          <a:xfrm>
            <a:off x="1847108"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31"/>
          </p:nvPr>
        </p:nvSpPr>
        <p:spPr>
          <a:xfrm>
            <a:off x="3282703"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4" name="Picture Placeholder 17"/>
          <p:cNvSpPr>
            <a:spLocks noGrp="1"/>
          </p:cNvSpPr>
          <p:nvPr>
            <p:ph type="pic" sz="quarter" idx="132"/>
          </p:nvPr>
        </p:nvSpPr>
        <p:spPr>
          <a:xfrm>
            <a:off x="3282703" y="4021462"/>
            <a:ext cx="1143000" cy="1143000"/>
          </a:xfrm>
        </p:spPr>
        <p:txBody>
          <a:bodyPr/>
          <a:lstStyle/>
          <a:p>
            <a:endParaRPr lang="en-US" dirty="0"/>
          </a:p>
        </p:txBody>
      </p:sp>
      <p:sp>
        <p:nvSpPr>
          <p:cNvPr id="35" name="Picture Placeholder 17"/>
          <p:cNvSpPr>
            <a:spLocks noGrp="1"/>
          </p:cNvSpPr>
          <p:nvPr>
            <p:ph type="pic" sz="quarter" idx="133"/>
          </p:nvPr>
        </p:nvSpPr>
        <p:spPr>
          <a:xfrm>
            <a:off x="1847108" y="4021462"/>
            <a:ext cx="1143000" cy="1143000"/>
          </a:xfrm>
        </p:spPr>
        <p:txBody>
          <a:bodyPr/>
          <a:lstStyle/>
          <a:p>
            <a:endParaRPr lang="en-US" dirty="0"/>
          </a:p>
        </p:txBody>
      </p:sp>
      <p:sp>
        <p:nvSpPr>
          <p:cNvPr id="36" name="Picture Placeholder 17"/>
          <p:cNvSpPr>
            <a:spLocks noGrp="1"/>
          </p:cNvSpPr>
          <p:nvPr>
            <p:ph type="pic" sz="quarter" idx="134"/>
          </p:nvPr>
        </p:nvSpPr>
        <p:spPr>
          <a:xfrm>
            <a:off x="411513" y="4021462"/>
            <a:ext cx="1143000" cy="1143000"/>
          </a:xfrm>
        </p:spPr>
        <p:txBody>
          <a:bodyPr/>
          <a:lstStyle/>
          <a:p>
            <a:endParaRPr lang="en-US" dirty="0"/>
          </a:p>
        </p:txBody>
      </p:sp>
      <p:sp>
        <p:nvSpPr>
          <p:cNvPr id="37" name="Text Placeholder 14"/>
          <p:cNvSpPr>
            <a:spLocks noGrp="1"/>
          </p:cNvSpPr>
          <p:nvPr>
            <p:ph type="body" sz="quarter" idx="135"/>
          </p:nvPr>
        </p:nvSpPr>
        <p:spPr>
          <a:xfrm>
            <a:off x="411513"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8" name="Text Placeholder 14"/>
          <p:cNvSpPr>
            <a:spLocks noGrp="1"/>
          </p:cNvSpPr>
          <p:nvPr>
            <p:ph type="body" sz="quarter" idx="136"/>
          </p:nvPr>
        </p:nvSpPr>
        <p:spPr>
          <a:xfrm>
            <a:off x="1847108"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9" name="Text Placeholder 14"/>
          <p:cNvSpPr>
            <a:spLocks noGrp="1"/>
          </p:cNvSpPr>
          <p:nvPr>
            <p:ph type="body" sz="quarter" idx="137"/>
          </p:nvPr>
        </p:nvSpPr>
        <p:spPr>
          <a:xfrm>
            <a:off x="3282703"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6481751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6"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4" name="Text Placeholder 23"/>
          <p:cNvSpPr>
            <a:spLocks noGrp="1"/>
          </p:cNvSpPr>
          <p:nvPr>
            <p:ph type="body" sz="quarter" idx="126"/>
          </p:nvPr>
        </p:nvSpPr>
        <p:spPr>
          <a:xfrm>
            <a:off x="228600" y="2903025"/>
            <a:ext cx="2788920" cy="3269189"/>
          </a:xfrm>
          <a:noFill/>
        </p:spPr>
        <p:txBody>
          <a:bodyPr lIns="192577" tIns="192577"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1600207"/>
            <a:ext cx="1600200" cy="1273517"/>
          </a:xfrm>
        </p:spPr>
        <p:txBody>
          <a:bodyPr lIns="192577" tIns="192577"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p:cNvSpPr>
          <p:nvPr>
            <p:ph type="pic" sz="quarter" idx="17"/>
          </p:nvPr>
        </p:nvSpPr>
        <p:spPr>
          <a:xfrm>
            <a:off x="1664694" y="1749212"/>
            <a:ext cx="1143000" cy="1143000"/>
          </a:xfrm>
          <a:noFill/>
        </p:spPr>
        <p:txBody>
          <a:bodyPr/>
          <a:lstStyle/>
          <a:p>
            <a:endParaRPr lang="en-US" dirty="0"/>
          </a:p>
        </p:txBody>
      </p:sp>
      <p:sp>
        <p:nvSpPr>
          <p:cNvPr id="20" name="Rectangle 19"/>
          <p:cNvSpPr/>
          <p:nvPr userDrawn="1"/>
        </p:nvSpPr>
        <p:spPr>
          <a:xfrm>
            <a:off x="3171146"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1" name="Text Placeholder 23"/>
          <p:cNvSpPr>
            <a:spLocks noGrp="1"/>
          </p:cNvSpPr>
          <p:nvPr>
            <p:ph type="body" sz="quarter" idx="137"/>
          </p:nvPr>
        </p:nvSpPr>
        <p:spPr>
          <a:xfrm>
            <a:off x="3171135" y="2903025"/>
            <a:ext cx="2788920" cy="3269189"/>
          </a:xfrm>
          <a:noFill/>
        </p:spPr>
        <p:txBody>
          <a:bodyPr lIns="192577" tIns="192577"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8"/>
          <p:cNvSpPr>
            <a:spLocks noGrp="1"/>
          </p:cNvSpPr>
          <p:nvPr>
            <p:ph type="body" sz="quarter" idx="138"/>
          </p:nvPr>
        </p:nvSpPr>
        <p:spPr>
          <a:xfrm>
            <a:off x="3171135" y="1600207"/>
            <a:ext cx="1600200" cy="1273517"/>
          </a:xfrm>
        </p:spPr>
        <p:txBody>
          <a:bodyPr lIns="192577" tIns="192577"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23" name="Picture Placeholder 17"/>
          <p:cNvSpPr>
            <a:spLocks noGrp="1"/>
          </p:cNvSpPr>
          <p:nvPr>
            <p:ph type="pic" sz="quarter" idx="139"/>
          </p:nvPr>
        </p:nvSpPr>
        <p:spPr>
          <a:xfrm>
            <a:off x="4607229" y="1749212"/>
            <a:ext cx="1143000" cy="1143000"/>
          </a:xfrm>
          <a:noFill/>
        </p:spPr>
        <p:txBody>
          <a:bodyPr/>
          <a:lstStyle/>
          <a:p>
            <a:endParaRPr lang="en-US" dirty="0"/>
          </a:p>
        </p:txBody>
      </p:sp>
      <p:sp>
        <p:nvSpPr>
          <p:cNvPr id="26" name="Rectangle 25"/>
          <p:cNvSpPr/>
          <p:nvPr userDrawn="1"/>
        </p:nvSpPr>
        <p:spPr>
          <a:xfrm>
            <a:off x="6115749"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7" name="Text Placeholder 23"/>
          <p:cNvSpPr>
            <a:spLocks noGrp="1"/>
          </p:cNvSpPr>
          <p:nvPr>
            <p:ph type="body" sz="quarter" idx="140"/>
          </p:nvPr>
        </p:nvSpPr>
        <p:spPr>
          <a:xfrm>
            <a:off x="6115749" y="2903025"/>
            <a:ext cx="2788920" cy="3269189"/>
          </a:xfrm>
          <a:noFill/>
        </p:spPr>
        <p:txBody>
          <a:bodyPr lIns="192577" tIns="192577"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48"/>
          <p:cNvSpPr>
            <a:spLocks noGrp="1"/>
          </p:cNvSpPr>
          <p:nvPr>
            <p:ph type="body" sz="quarter" idx="141"/>
          </p:nvPr>
        </p:nvSpPr>
        <p:spPr>
          <a:xfrm>
            <a:off x="6115749" y="1600207"/>
            <a:ext cx="1600200" cy="1273517"/>
          </a:xfrm>
        </p:spPr>
        <p:txBody>
          <a:bodyPr lIns="192577" tIns="192577"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29" name="Picture Placeholder 17"/>
          <p:cNvSpPr>
            <a:spLocks noGrp="1"/>
          </p:cNvSpPr>
          <p:nvPr>
            <p:ph type="pic" sz="quarter" idx="142"/>
          </p:nvPr>
        </p:nvSpPr>
        <p:spPr>
          <a:xfrm>
            <a:off x="7554938" y="1749212"/>
            <a:ext cx="1143000" cy="1143000"/>
          </a:xfrm>
          <a:noFill/>
        </p:spPr>
        <p:txBody>
          <a:bodyPr/>
          <a:lstStyle/>
          <a:p>
            <a:endParaRPr lang="en-US" dirty="0"/>
          </a:p>
        </p:txBody>
      </p:sp>
      <p:sp>
        <p:nvSpPr>
          <p:cNvPr id="31" name="Footer Placeholder 30"/>
          <p:cNvSpPr>
            <a:spLocks noGrp="1"/>
          </p:cNvSpPr>
          <p:nvPr>
            <p:ph type="ftr" sz="quarter" idx="143"/>
          </p:nvPr>
        </p:nvSpPr>
        <p:spPr/>
        <p:txBody>
          <a:bodyPr/>
          <a:lstStyle/>
          <a:p>
            <a:pPr defTabSz="902008"/>
            <a:r>
              <a:rPr lang="en-US"/>
              <a:t>Confidential Treatment Requested</a:t>
            </a:r>
            <a:endParaRPr lang="en-US" dirty="0"/>
          </a:p>
        </p:txBody>
      </p:sp>
      <p:cxnSp>
        <p:nvCxnSpPr>
          <p:cNvPr id="32" name="Straight Connector 31"/>
          <p:cNvCxnSpPr/>
          <p:nvPr userDrawn="1"/>
        </p:nvCxnSpPr>
        <p:spPr>
          <a:xfrm>
            <a:off x="228600"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45839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4" name="Text Placeholder 23"/>
          <p:cNvSpPr>
            <a:spLocks noGrp="1"/>
          </p:cNvSpPr>
          <p:nvPr>
            <p:ph type="body" sz="quarter" idx="126"/>
          </p:nvPr>
        </p:nvSpPr>
        <p:spPr>
          <a:xfrm>
            <a:off x="228600" y="3794757"/>
            <a:ext cx="2039112" cy="2377414"/>
          </a:xfrm>
          <a:noFill/>
        </p:spPr>
        <p:txBody>
          <a:bodyPr lIns="192577" tIns="0"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2880373"/>
            <a:ext cx="2039112" cy="914390"/>
          </a:xfrm>
        </p:spPr>
        <p:txBody>
          <a:bodyPr lIns="192577" tIns="96286"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noChangeAspect="1"/>
          </p:cNvSpPr>
          <p:nvPr>
            <p:ph type="pic" sz="quarter" idx="17"/>
          </p:nvPr>
        </p:nvSpPr>
        <p:spPr>
          <a:xfrm>
            <a:off x="640123" y="1691646"/>
            <a:ext cx="1188720" cy="1188720"/>
          </a:xfrm>
          <a:noFill/>
        </p:spPr>
        <p:txBody>
          <a:bodyPr/>
          <a:lstStyle/>
          <a:p>
            <a:endParaRPr lang="en-US" dirty="0"/>
          </a:p>
        </p:txBody>
      </p:sp>
      <p:sp>
        <p:nvSpPr>
          <p:cNvPr id="31" name="Footer Placeholder 30"/>
          <p:cNvSpPr>
            <a:spLocks noGrp="1"/>
          </p:cNvSpPr>
          <p:nvPr>
            <p:ph type="ftr" sz="quarter" idx="143"/>
          </p:nvPr>
        </p:nvSpPr>
        <p:spPr/>
        <p:txBody>
          <a:bodyPr/>
          <a:lstStyle/>
          <a:p>
            <a:pPr defTabSz="902008"/>
            <a:r>
              <a:rPr lang="en-US"/>
              <a:t>Confidential Treatment Requested</a:t>
            </a:r>
            <a:endParaRPr lang="en-US" dirty="0"/>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57328"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5" name="Text Placeholder 23"/>
          <p:cNvSpPr>
            <a:spLocks noGrp="1"/>
          </p:cNvSpPr>
          <p:nvPr>
            <p:ph type="body" sz="quarter" idx="144"/>
          </p:nvPr>
        </p:nvSpPr>
        <p:spPr>
          <a:xfrm>
            <a:off x="2457328" y="3794757"/>
            <a:ext cx="2039112" cy="2377414"/>
          </a:xfrm>
          <a:noFill/>
        </p:spPr>
        <p:txBody>
          <a:bodyPr lIns="192577" tIns="0"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8"/>
          <p:cNvSpPr>
            <a:spLocks noGrp="1"/>
          </p:cNvSpPr>
          <p:nvPr>
            <p:ph type="body" sz="quarter" idx="145"/>
          </p:nvPr>
        </p:nvSpPr>
        <p:spPr>
          <a:xfrm>
            <a:off x="2457328" y="2880373"/>
            <a:ext cx="2039112" cy="914390"/>
          </a:xfrm>
        </p:spPr>
        <p:txBody>
          <a:bodyPr lIns="192577" tIns="96286"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35" name="Picture Placeholder 17"/>
          <p:cNvSpPr>
            <a:spLocks noGrp="1" noChangeAspect="1"/>
          </p:cNvSpPr>
          <p:nvPr>
            <p:ph type="pic" sz="quarter" idx="146"/>
          </p:nvPr>
        </p:nvSpPr>
        <p:spPr>
          <a:xfrm>
            <a:off x="2868851" y="1691646"/>
            <a:ext cx="1188720" cy="1188720"/>
          </a:xfrm>
          <a:noFill/>
        </p:spPr>
        <p:txBody>
          <a:bodyPr/>
          <a:lstStyle/>
          <a:p>
            <a:endParaRPr lang="en-US" dirty="0"/>
          </a:p>
        </p:txBody>
      </p:sp>
      <p:cxnSp>
        <p:nvCxnSpPr>
          <p:cNvPr id="36" name="Straight Connector 35"/>
          <p:cNvCxnSpPr/>
          <p:nvPr userDrawn="1"/>
        </p:nvCxnSpPr>
        <p:spPr>
          <a:xfrm>
            <a:off x="2457328"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941"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38" name="Text Placeholder 23"/>
          <p:cNvSpPr>
            <a:spLocks noGrp="1"/>
          </p:cNvSpPr>
          <p:nvPr>
            <p:ph type="body" sz="quarter" idx="147"/>
          </p:nvPr>
        </p:nvSpPr>
        <p:spPr>
          <a:xfrm>
            <a:off x="4659941" y="3794757"/>
            <a:ext cx="2039112" cy="2377414"/>
          </a:xfrm>
          <a:noFill/>
        </p:spPr>
        <p:txBody>
          <a:bodyPr lIns="192577" tIns="0"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48"/>
          <p:cNvSpPr>
            <a:spLocks noGrp="1"/>
          </p:cNvSpPr>
          <p:nvPr>
            <p:ph type="body" sz="quarter" idx="148"/>
          </p:nvPr>
        </p:nvSpPr>
        <p:spPr>
          <a:xfrm>
            <a:off x="4659941" y="2880373"/>
            <a:ext cx="2039112" cy="914390"/>
          </a:xfrm>
        </p:spPr>
        <p:txBody>
          <a:bodyPr lIns="192577" tIns="96286"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40" name="Picture Placeholder 17"/>
          <p:cNvSpPr>
            <a:spLocks noGrp="1" noChangeAspect="1"/>
          </p:cNvSpPr>
          <p:nvPr>
            <p:ph type="pic" sz="quarter" idx="149"/>
          </p:nvPr>
        </p:nvSpPr>
        <p:spPr>
          <a:xfrm>
            <a:off x="5071464" y="1691646"/>
            <a:ext cx="1188720" cy="1188720"/>
          </a:xfrm>
          <a:noFill/>
        </p:spPr>
        <p:txBody>
          <a:bodyPr/>
          <a:lstStyle/>
          <a:p>
            <a:endParaRPr lang="en-US" dirty="0"/>
          </a:p>
        </p:txBody>
      </p:sp>
      <p:cxnSp>
        <p:nvCxnSpPr>
          <p:cNvPr id="41" name="Straight Connector 40"/>
          <p:cNvCxnSpPr/>
          <p:nvPr userDrawn="1"/>
        </p:nvCxnSpPr>
        <p:spPr>
          <a:xfrm>
            <a:off x="465994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57975"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43" name="Text Placeholder 23"/>
          <p:cNvSpPr>
            <a:spLocks noGrp="1"/>
          </p:cNvSpPr>
          <p:nvPr>
            <p:ph type="body" sz="quarter" idx="150"/>
          </p:nvPr>
        </p:nvSpPr>
        <p:spPr>
          <a:xfrm>
            <a:off x="6857975" y="3794757"/>
            <a:ext cx="2039112" cy="2377414"/>
          </a:xfrm>
          <a:noFill/>
        </p:spPr>
        <p:txBody>
          <a:bodyPr lIns="192577" tIns="0"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48"/>
          <p:cNvSpPr>
            <a:spLocks noGrp="1"/>
          </p:cNvSpPr>
          <p:nvPr>
            <p:ph type="body" sz="quarter" idx="151"/>
          </p:nvPr>
        </p:nvSpPr>
        <p:spPr>
          <a:xfrm>
            <a:off x="6857975" y="2880373"/>
            <a:ext cx="2039112" cy="914390"/>
          </a:xfrm>
        </p:spPr>
        <p:txBody>
          <a:bodyPr lIns="192577" tIns="96286"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45" name="Picture Placeholder 17"/>
          <p:cNvSpPr>
            <a:spLocks noGrp="1" noChangeAspect="1"/>
          </p:cNvSpPr>
          <p:nvPr>
            <p:ph type="pic" sz="quarter" idx="152"/>
          </p:nvPr>
        </p:nvSpPr>
        <p:spPr>
          <a:xfrm>
            <a:off x="7269498" y="1691646"/>
            <a:ext cx="1188720" cy="1188720"/>
          </a:xfrm>
          <a:noFill/>
        </p:spPr>
        <p:txBody>
          <a:bodyPr/>
          <a:lstStyle/>
          <a:p>
            <a:endParaRPr lang="en-US" dirty="0"/>
          </a:p>
        </p:txBody>
      </p:sp>
      <p:cxnSp>
        <p:nvCxnSpPr>
          <p:cNvPr id="46" name="Straight Connector 45"/>
          <p:cNvCxnSpPr/>
          <p:nvPr userDrawn="1"/>
        </p:nvCxnSpPr>
        <p:spPr>
          <a:xfrm>
            <a:off x="6857975"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46947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G Eight Tombstones">
    <p:spTree>
      <p:nvGrpSpPr>
        <p:cNvPr id="1" name=""/>
        <p:cNvGrpSpPr/>
        <p:nvPr/>
      </p:nvGrpSpPr>
      <p:grpSpPr>
        <a:xfrm>
          <a:off x="0" y="0"/>
          <a:ext cx="0" cy="0"/>
          <a:chOff x="0" y="0"/>
          <a:chExt cx="0" cy="0"/>
        </a:xfrm>
      </p:grpSpPr>
      <p:sp>
        <p:nvSpPr>
          <p:cNvPr id="12" name="Rectangle 11"/>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4" name="Text Placeholder 21"/>
          <p:cNvSpPr>
            <a:spLocks noGrp="1"/>
          </p:cNvSpPr>
          <p:nvPr>
            <p:ph type="body" sz="quarter" idx="101"/>
          </p:nvPr>
        </p:nvSpPr>
        <p:spPr>
          <a:xfrm>
            <a:off x="453142"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65528"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77921"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1"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53142"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65148"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77161"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1"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9"/>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4658804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G Twelve Tombstones">
    <p:spTree>
      <p:nvGrpSpPr>
        <p:cNvPr id="1" name=""/>
        <p:cNvGrpSpPr/>
        <p:nvPr/>
      </p:nvGrpSpPr>
      <p:grpSpPr>
        <a:xfrm>
          <a:off x="0" y="0"/>
          <a:ext cx="0" cy="0"/>
          <a:chOff x="0" y="0"/>
          <a:chExt cx="0" cy="0"/>
        </a:xfrm>
      </p:grpSpPr>
      <p:sp>
        <p:nvSpPr>
          <p:cNvPr id="16" name="Rectangle 15"/>
          <p:cNvSpPr/>
          <p:nvPr userDrawn="1"/>
        </p:nvSpPr>
        <p:spPr>
          <a:xfrm>
            <a:off x="228600" y="1600200"/>
            <a:ext cx="8685213"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11866"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38011"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64163"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3"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11866" y="323585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37631" y="4666301"/>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63403" y="4666301"/>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3" y="4666301"/>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11866" y="4667441"/>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537631" y="323528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4663403" y="323528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6789163" y="3235288"/>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113"/>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82666929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G Fifteen Tombstones">
    <p:spTree>
      <p:nvGrpSpPr>
        <p:cNvPr id="1" name=""/>
        <p:cNvGrpSpPr/>
        <p:nvPr/>
      </p:nvGrpSpPr>
      <p:grpSpPr>
        <a:xfrm>
          <a:off x="0" y="0"/>
          <a:ext cx="0" cy="0"/>
          <a:chOff x="0" y="0"/>
          <a:chExt cx="0" cy="0"/>
        </a:xfrm>
      </p:grpSpPr>
      <p:sp>
        <p:nvSpPr>
          <p:cNvPr id="19" name="Rectangle 18"/>
          <p:cNvSpPr/>
          <p:nvPr userDrawn="1"/>
        </p:nvSpPr>
        <p:spPr>
          <a:xfrm>
            <a:off x="228600" y="1600243"/>
            <a:ext cx="8685213" cy="457197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20702"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106260"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3791788"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5477316"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20702" y="32181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106260"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3791788"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5477316"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20702" y="464934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106260"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3791788"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5477316"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a:xfrm>
            <a:off x="7162844"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a:xfrm>
            <a:off x="7162844"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a:xfrm>
            <a:off x="7162844"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19"/>
          <p:cNvSpPr>
            <a:spLocks noGrp="1"/>
          </p:cNvSpPr>
          <p:nvPr>
            <p:ph type="ftr" sz="quarter" idx="116"/>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91492396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G Text with 9 Tombstones">
    <p:spTree>
      <p:nvGrpSpPr>
        <p:cNvPr id="1" name=""/>
        <p:cNvGrpSpPr/>
        <p:nvPr/>
      </p:nvGrpSpPr>
      <p:grpSpPr>
        <a:xfrm>
          <a:off x="0" y="0"/>
          <a:ext cx="0" cy="0"/>
          <a:chOff x="0" y="0"/>
          <a:chExt cx="0" cy="0"/>
        </a:xfrm>
      </p:grpSpPr>
      <p:sp>
        <p:nvSpPr>
          <p:cNvPr id="19" name="Rectangle 18"/>
          <p:cNvSpPr/>
          <p:nvPr userDrawn="1"/>
        </p:nvSpPr>
        <p:spPr bwMode="auto">
          <a:xfrm>
            <a:off x="3922889" y="1600228"/>
            <a:ext cx="4990924" cy="4570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21"/>
          <p:cNvSpPr>
            <a:spLocks noGrp="1"/>
          </p:cNvSpPr>
          <p:nvPr>
            <p:ph type="body" sz="quarter" idx="103"/>
          </p:nvPr>
        </p:nvSpPr>
        <p:spPr bwMode="auto">
          <a:xfrm>
            <a:off x="4060318" y="1759009"/>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rgbClr val="000000"/>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bwMode="auto">
          <a:xfrm>
            <a:off x="5660518" y="1759009"/>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bwMode="auto">
          <a:xfrm>
            <a:off x="4060318" y="4648244"/>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bwMode="auto">
          <a:xfrm>
            <a:off x="5660518" y="4648244"/>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bwMode="auto">
          <a:xfrm>
            <a:off x="4060318" y="3203627"/>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mj-lt"/>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mj-lt"/>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mj-lt"/>
                <a:ea typeface="+mn-ea"/>
                <a:cs typeface="Times New Roman"/>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mj-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bwMode="auto">
          <a:xfrm>
            <a:off x="5660518" y="3203627"/>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bwMode="auto">
          <a:xfrm>
            <a:off x="7260718" y="1759009"/>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bwMode="auto">
          <a:xfrm>
            <a:off x="7260718" y="4648244"/>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bwMode="auto">
          <a:xfrm>
            <a:off x="7260718" y="3203627"/>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116"/>
          </p:nvPr>
        </p:nvSpPr>
        <p:spPr>
          <a:xfrm>
            <a:off x="228600" y="1618488"/>
            <a:ext cx="3505200" cy="4553712"/>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p:cNvSpPr>
            <a:spLocks noGrp="1"/>
          </p:cNvSpPr>
          <p:nvPr>
            <p:ph type="ftr" sz="quarter" idx="117"/>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691542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r>
              <a:rPr lang="en-US"/>
              <a:t>Privileged &amp; Confidential</a:t>
            </a:r>
            <a:endParaRPr lang="en-US" dirty="0"/>
          </a:p>
        </p:txBody>
      </p:sp>
      <p:sp>
        <p:nvSpPr>
          <p:cNvPr id="10"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24263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971710"/>
            <a:ext cx="4251960" cy="4200490"/>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25196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657725" y="1612238"/>
            <a:ext cx="425196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8" name="Footer Placeholder 7"/>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36184509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normAutofit fontScale="77500" lnSpcReduction="20000"/>
          </a:bodyP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6123076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normAutofit fontScale="77500" lnSpcReduction="20000"/>
          </a:bodyP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64230427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2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17" name="Right Arrow 16"/>
          <p:cNvSpPr/>
          <p:nvPr userDrawn="1"/>
        </p:nvSpPr>
        <p:spPr>
          <a:xfrm rot="10800000">
            <a:off x="4348942" y="343623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48997874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38" y="3605316"/>
            <a:ext cx="344925" cy="540934"/>
          </a:xfrm>
          <a:prstGeom prst="rightArrow">
            <a:avLst>
              <a:gd name="adj1" fmla="val 50000"/>
              <a:gd name="adj2" fmla="val 6229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871938"/>
            <a:ext cx="4206240" cy="1828800"/>
          </a:xfrm>
          <a:solidFill>
            <a:schemeClr val="bg1"/>
          </a:solidFill>
          <a:ln w="12700" cap="flat" cmpd="sng" algn="ctr">
            <a:solidFill>
              <a:schemeClr val="tx1"/>
            </a:solidFill>
            <a:prstDash val="solid"/>
            <a:round/>
            <a:headEnd type="none" w="med" len="med"/>
            <a:tailEnd type="none" w="med" len="med"/>
          </a:ln>
        </p:spPr>
        <p:txBody>
          <a:bodyPr lIns="192577" tIns="144438" rIns="192577" bIns="192577">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4327725"/>
            <a:ext cx="8685213" cy="1828800"/>
          </a:xfrm>
          <a:solidFill>
            <a:schemeClr val="bg1"/>
          </a:solidFill>
          <a:ln w="12700" cap="flat" cmpd="sng" algn="ctr">
            <a:solidFill>
              <a:schemeClr val="tx1"/>
            </a:solidFill>
            <a:prstDash val="solid"/>
            <a:round/>
            <a:headEnd type="none" w="med" len="med"/>
            <a:tailEnd type="none" w="med" len="med"/>
          </a:ln>
        </p:spPr>
        <p:txBody>
          <a:bodyPr lIns="192577" tIns="144438" rIns="192577" bIns="192577">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1871938"/>
            <a:ext cx="4206240" cy="1828800"/>
          </a:xfrm>
          <a:solidFill>
            <a:schemeClr val="bg1"/>
          </a:solidFill>
          <a:ln w="12700" cap="flat" cmpd="sng" algn="ctr">
            <a:solidFill>
              <a:schemeClr val="tx1"/>
            </a:solidFill>
            <a:prstDash val="solid"/>
            <a:round/>
            <a:headEnd type="none" w="med" len="med"/>
            <a:tailEnd type="none" w="med" len="med"/>
          </a:ln>
        </p:spPr>
        <p:txBody>
          <a:bodyPr lIns="192577" tIns="144438" rIns="192577" bIns="192577">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600" y="1600200"/>
            <a:ext cx="4206240" cy="27432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6"/>
          </p:nvPr>
        </p:nvSpPr>
        <p:spPr>
          <a:xfrm>
            <a:off x="228599" y="4050638"/>
            <a:ext cx="8686800" cy="27432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1600200"/>
            <a:ext cx="4206240" cy="27432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3" name="Footer Placeholder 12"/>
          <p:cNvSpPr>
            <a:spLocks noGrp="1"/>
          </p:cNvSpPr>
          <p:nvPr>
            <p:ph type="ftr" sz="quarter" idx="18"/>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417977549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61"/>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9" name="Content Placeholder 8"/>
          <p:cNvSpPr>
            <a:spLocks noGrp="1"/>
          </p:cNvSpPr>
          <p:nvPr>
            <p:ph sz="quarter" idx="13"/>
          </p:nvPr>
        </p:nvSpPr>
        <p:spPr>
          <a:xfrm>
            <a:off x="228599" y="1877287"/>
            <a:ext cx="8685213" cy="1828800"/>
          </a:xfrm>
          <a:solidFill>
            <a:schemeClr val="bg1"/>
          </a:solidFill>
          <a:ln w="12700" cap="flat" cmpd="sng" algn="ctr">
            <a:solidFill>
              <a:schemeClr val="tx1"/>
            </a:solidFill>
            <a:prstDash val="solid"/>
            <a:round/>
            <a:headEnd type="none" w="med" len="med"/>
            <a:tailEnd type="none" w="med" len="med"/>
          </a:ln>
        </p:spPr>
        <p:txBody>
          <a:bodyPr lIns="192577" tIns="144438" rIns="192577" bIns="192577">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6"/>
          </p:nvPr>
        </p:nvSpPr>
        <p:spPr>
          <a:xfrm>
            <a:off x="228599" y="1600200"/>
            <a:ext cx="8686800" cy="27432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599" y="4343390"/>
            <a:ext cx="4206240" cy="1828800"/>
          </a:xfrm>
          <a:solidFill>
            <a:schemeClr val="bg1"/>
          </a:solidFill>
          <a:ln w="12700" cap="flat" cmpd="sng" algn="ctr">
            <a:solidFill>
              <a:schemeClr val="tx1"/>
            </a:solidFill>
            <a:prstDash val="solid"/>
            <a:round/>
            <a:headEnd type="none" w="med" len="med"/>
            <a:tailEnd type="none" w="med" len="med"/>
          </a:ln>
        </p:spPr>
        <p:txBody>
          <a:bodyPr lIns="192577" tIns="144438" rIns="192577" bIns="192577">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92577" tIns="144438" rIns="192577" bIns="192577">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tabLst/>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125" b="1" cap="all" baseline="0">
                <a:solidFill>
                  <a:schemeClr val="bg1"/>
                </a:solidFill>
                <a:latin typeface="Arial"/>
                <a:cs typeface="Arial"/>
              </a:defRPr>
            </a:lvl1pPr>
          </a:lstStyle>
          <a:p>
            <a:pPr lvl="0"/>
            <a:r>
              <a:rPr lang="en-US" dirty="0"/>
              <a:t>Click to edit Master text styles</a:t>
            </a:r>
          </a:p>
        </p:txBody>
      </p:sp>
      <p:sp>
        <p:nvSpPr>
          <p:cNvPr id="14" name="Footer Placeholder 13"/>
          <p:cNvSpPr>
            <a:spLocks noGrp="1"/>
          </p:cNvSpPr>
          <p:nvPr>
            <p:ph type="ftr" sz="quarter" idx="18"/>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84320595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CG Six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6696"/>
            <a:ext cx="4206240" cy="256032"/>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862262"/>
            <a:ext cx="4206240" cy="11887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oAutofit/>
          </a:bodyPr>
          <a:lstStyle>
            <a:lvl1pPr>
              <a:defRPr sz="1219"/>
            </a:lvl1pPr>
            <a:lvl2pPr marL="228818" indent="-228818">
              <a:tabLst>
                <a:tab pos="228818" algn="l"/>
              </a:tabLst>
              <a:defRPr sz="1219"/>
            </a:lvl2pPr>
            <a:lvl3pPr marL="336955" indent="-108142">
              <a:defRPr sz="1125"/>
            </a:lvl3pPr>
            <a:lvl4pPr marL="451364" indent="-114409">
              <a:tabLst/>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21"/>
          </p:nvPr>
        </p:nvSpPr>
        <p:spPr>
          <a:xfrm>
            <a:off x="228600" y="3169607"/>
            <a:ext cx="4206240" cy="256032"/>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26" name="Text Placeholder 13"/>
          <p:cNvSpPr>
            <a:spLocks noGrp="1"/>
          </p:cNvSpPr>
          <p:nvPr>
            <p:ph type="body" sz="quarter" idx="22"/>
          </p:nvPr>
        </p:nvSpPr>
        <p:spPr>
          <a:xfrm>
            <a:off x="228600" y="3425169"/>
            <a:ext cx="4206240" cy="11887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3"/>
          </p:nvPr>
        </p:nvSpPr>
        <p:spPr>
          <a:xfrm>
            <a:off x="228600" y="4748359"/>
            <a:ext cx="4206240" cy="256032"/>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28" name="Text Placeholder 13"/>
          <p:cNvSpPr>
            <a:spLocks noGrp="1"/>
          </p:cNvSpPr>
          <p:nvPr>
            <p:ph type="body" sz="quarter" idx="24"/>
          </p:nvPr>
        </p:nvSpPr>
        <p:spPr>
          <a:xfrm>
            <a:off x="228600" y="5003926"/>
            <a:ext cx="4206240" cy="11887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8"/>
          <p:cNvSpPr>
            <a:spLocks noGrp="1"/>
          </p:cNvSpPr>
          <p:nvPr>
            <p:ph type="body" sz="quarter" idx="25"/>
          </p:nvPr>
        </p:nvSpPr>
        <p:spPr>
          <a:xfrm>
            <a:off x="4702695" y="1606696"/>
            <a:ext cx="4206240" cy="256032"/>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30" name="Text Placeholder 13"/>
          <p:cNvSpPr>
            <a:spLocks noGrp="1"/>
          </p:cNvSpPr>
          <p:nvPr>
            <p:ph type="body" sz="quarter" idx="26"/>
          </p:nvPr>
        </p:nvSpPr>
        <p:spPr>
          <a:xfrm>
            <a:off x="4702695" y="1862262"/>
            <a:ext cx="4206240" cy="11887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8"/>
          <p:cNvSpPr>
            <a:spLocks noGrp="1"/>
          </p:cNvSpPr>
          <p:nvPr>
            <p:ph type="body" sz="quarter" idx="27"/>
          </p:nvPr>
        </p:nvSpPr>
        <p:spPr>
          <a:xfrm>
            <a:off x="4702695" y="3169607"/>
            <a:ext cx="4206240" cy="256032"/>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32" name="Text Placeholder 13"/>
          <p:cNvSpPr>
            <a:spLocks noGrp="1"/>
          </p:cNvSpPr>
          <p:nvPr>
            <p:ph type="body" sz="quarter" idx="28"/>
          </p:nvPr>
        </p:nvSpPr>
        <p:spPr>
          <a:xfrm>
            <a:off x="4702695" y="3425169"/>
            <a:ext cx="4206240" cy="11887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oAutofit/>
          </a:bodyPr>
          <a:lstStyle>
            <a:lvl1pPr>
              <a:defRPr sz="1219"/>
            </a:lvl1pPr>
            <a:lvl2pPr marL="228818" indent="-228818">
              <a:tabLst>
                <a:tab pos="228818" algn="l"/>
              </a:tabLst>
              <a:defRPr sz="1219"/>
            </a:lvl2pPr>
            <a:lvl3pPr marL="336955" indent="-108142">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8"/>
          <p:cNvSpPr>
            <a:spLocks noGrp="1"/>
          </p:cNvSpPr>
          <p:nvPr>
            <p:ph type="body" sz="quarter" idx="29"/>
          </p:nvPr>
        </p:nvSpPr>
        <p:spPr>
          <a:xfrm>
            <a:off x="4702695" y="4748359"/>
            <a:ext cx="4206240" cy="256032"/>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1031" b="1" cap="all" baseline="0">
                <a:solidFill>
                  <a:schemeClr val="bg1"/>
                </a:solidFill>
                <a:latin typeface="Arial"/>
                <a:cs typeface="Arial"/>
              </a:defRPr>
            </a:lvl1pPr>
          </a:lstStyle>
          <a:p>
            <a:pPr lvl="0"/>
            <a:r>
              <a:rPr lang="en-US" dirty="0"/>
              <a:t>Click to edit Master text styles</a:t>
            </a:r>
          </a:p>
        </p:txBody>
      </p:sp>
      <p:sp>
        <p:nvSpPr>
          <p:cNvPr id="34" name="Text Placeholder 13"/>
          <p:cNvSpPr>
            <a:spLocks noGrp="1"/>
          </p:cNvSpPr>
          <p:nvPr>
            <p:ph type="body" sz="quarter" idx="30"/>
          </p:nvPr>
        </p:nvSpPr>
        <p:spPr>
          <a:xfrm>
            <a:off x="4702695" y="5003926"/>
            <a:ext cx="4206240" cy="11887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oAutofit/>
          </a:bodyPr>
          <a:lstStyle>
            <a:lvl1pPr>
              <a:defRPr sz="1219"/>
            </a:lvl1pPr>
            <a:lvl2pPr marL="228818" indent="-228818">
              <a:tabLst>
                <a:tab pos="228818" algn="l"/>
              </a:tabLst>
              <a:defRPr sz="1219"/>
            </a:lvl2pPr>
            <a:lvl3pPr marL="336955" indent="-108142">
              <a:tabLst/>
              <a:defRPr sz="1125"/>
            </a:lvl3pPr>
            <a:lvl4pPr marL="451364" indent="-114409">
              <a:defRPr sz="1031"/>
            </a:lvl4pPr>
            <a:lvl5pPr marL="565776" indent="-114409">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47043480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G Five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13751"/>
            <a:ext cx="1600200" cy="32004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935734"/>
            <a:ext cx="1600200" cy="4239685"/>
          </a:xfrm>
          <a:solidFill>
            <a:schemeClr val="bg1"/>
          </a:solidFill>
          <a:ln w="12700" cap="flat" cmpd="sng" algn="ctr">
            <a:solidFill>
              <a:schemeClr val="tx1"/>
            </a:solidFill>
            <a:prstDash val="solid"/>
            <a:round/>
            <a:headEnd type="none" w="med" len="med"/>
            <a:tailEnd type="none" w="med" len="med"/>
          </a:ln>
        </p:spPr>
        <p:txBody>
          <a:bodyPr lIns="192577" tIns="144438" rIns="192577" bIns="144438">
            <a:noAutofit/>
          </a:bodyPr>
          <a:lstStyle>
            <a:lvl1pPr>
              <a:defRPr sz="1031"/>
            </a:lvl1pPr>
            <a:lvl2pPr marL="169261" indent="-169261">
              <a:tabLst>
                <a:tab pos="169261" algn="l"/>
              </a:tabLst>
              <a:defRPr sz="1031"/>
            </a:lvl2pPr>
            <a:lvl3pPr marL="282104" indent="-112842">
              <a:defRPr sz="938"/>
            </a:lvl3pPr>
            <a:lvl4pPr marL="393393" indent="-111276">
              <a:defRPr sz="750"/>
            </a:lvl4pPr>
            <a:lvl5pPr marL="509354" indent="-115974">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18" name="Text Placeholder 8"/>
          <p:cNvSpPr>
            <a:spLocks noGrp="1"/>
          </p:cNvSpPr>
          <p:nvPr>
            <p:ph type="body" sz="quarter" idx="32"/>
          </p:nvPr>
        </p:nvSpPr>
        <p:spPr>
          <a:xfrm>
            <a:off x="1998662" y="1613751"/>
            <a:ext cx="1600200" cy="32004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19" name="Text Placeholder 13"/>
          <p:cNvSpPr>
            <a:spLocks noGrp="1"/>
          </p:cNvSpPr>
          <p:nvPr>
            <p:ph type="body" sz="quarter" idx="33"/>
          </p:nvPr>
        </p:nvSpPr>
        <p:spPr>
          <a:xfrm>
            <a:off x="1998662" y="1935734"/>
            <a:ext cx="1600200" cy="4239685"/>
          </a:xfrm>
          <a:solidFill>
            <a:schemeClr val="bg1"/>
          </a:solidFill>
          <a:ln w="12700" cap="flat" cmpd="sng" algn="ctr">
            <a:solidFill>
              <a:schemeClr val="tx1"/>
            </a:solidFill>
            <a:prstDash val="solid"/>
            <a:round/>
            <a:headEnd type="none" w="med" len="med"/>
            <a:tailEnd type="none" w="med" len="med"/>
          </a:ln>
        </p:spPr>
        <p:txBody>
          <a:bodyPr lIns="192577" tIns="144438" rIns="192577" bIns="144438">
            <a:noAutofit/>
          </a:bodyPr>
          <a:lstStyle>
            <a:lvl1pPr>
              <a:defRPr sz="1031"/>
            </a:lvl1pPr>
            <a:lvl2pPr marL="169261" indent="-169261">
              <a:tabLst>
                <a:tab pos="169261" algn="l"/>
              </a:tabLst>
              <a:defRPr sz="1031"/>
            </a:lvl2pPr>
            <a:lvl3pPr marL="340090" indent="-111276">
              <a:tabLst/>
              <a:defRPr sz="938"/>
            </a:lvl3pPr>
            <a:lvl4pPr marL="451364" indent="-111276">
              <a:defRPr sz="750"/>
            </a:lvl4pPr>
            <a:lvl5pPr marL="562637" indent="-111276">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34"/>
          </p:nvPr>
        </p:nvSpPr>
        <p:spPr>
          <a:xfrm>
            <a:off x="3768724" y="1613751"/>
            <a:ext cx="1600200" cy="32004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21" name="Text Placeholder 13"/>
          <p:cNvSpPr>
            <a:spLocks noGrp="1"/>
          </p:cNvSpPr>
          <p:nvPr>
            <p:ph type="body" sz="quarter" idx="35"/>
          </p:nvPr>
        </p:nvSpPr>
        <p:spPr>
          <a:xfrm>
            <a:off x="3768724" y="1935734"/>
            <a:ext cx="1600200" cy="4239685"/>
          </a:xfrm>
          <a:solidFill>
            <a:schemeClr val="bg1"/>
          </a:solidFill>
          <a:ln w="12700" cap="flat" cmpd="sng" algn="ctr">
            <a:solidFill>
              <a:schemeClr val="tx1"/>
            </a:solidFill>
            <a:prstDash val="solid"/>
            <a:round/>
            <a:headEnd type="none" w="med" len="med"/>
            <a:tailEnd type="none" w="med" len="med"/>
          </a:ln>
        </p:spPr>
        <p:txBody>
          <a:bodyPr lIns="192577" tIns="144438" rIns="192577" bIns="144438">
            <a:noAutofit/>
          </a:bodyPr>
          <a:lstStyle>
            <a:lvl1pPr>
              <a:defRPr sz="1031"/>
            </a:lvl1pPr>
            <a:lvl2pPr marL="169261" indent="-169261">
              <a:tabLst>
                <a:tab pos="169261" algn="l"/>
              </a:tabLst>
              <a:defRPr sz="1031"/>
            </a:lvl2pPr>
            <a:lvl3pPr marL="282104" indent="-112842">
              <a:defRPr sz="938"/>
            </a:lvl3pPr>
            <a:lvl4pPr marL="393393" indent="-111276">
              <a:defRPr sz="750"/>
            </a:lvl4pPr>
            <a:lvl5pPr marL="509354" indent="-115974">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8"/>
          <p:cNvSpPr>
            <a:spLocks noGrp="1"/>
          </p:cNvSpPr>
          <p:nvPr>
            <p:ph type="body" sz="quarter" idx="36"/>
          </p:nvPr>
        </p:nvSpPr>
        <p:spPr>
          <a:xfrm>
            <a:off x="5538786" y="1613751"/>
            <a:ext cx="1600200" cy="32004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23" name="Text Placeholder 13"/>
          <p:cNvSpPr>
            <a:spLocks noGrp="1"/>
          </p:cNvSpPr>
          <p:nvPr>
            <p:ph type="body" sz="quarter" idx="37"/>
          </p:nvPr>
        </p:nvSpPr>
        <p:spPr>
          <a:xfrm>
            <a:off x="5538786" y="1935734"/>
            <a:ext cx="1600200" cy="4239685"/>
          </a:xfrm>
          <a:solidFill>
            <a:schemeClr val="bg1"/>
          </a:solidFill>
          <a:ln w="12700" cap="flat" cmpd="sng" algn="ctr">
            <a:solidFill>
              <a:schemeClr val="tx1"/>
            </a:solidFill>
            <a:prstDash val="solid"/>
            <a:round/>
            <a:headEnd type="none" w="med" len="med"/>
            <a:tailEnd type="none" w="med" len="med"/>
          </a:ln>
        </p:spPr>
        <p:txBody>
          <a:bodyPr lIns="192577" tIns="144438" rIns="192577" bIns="144438">
            <a:noAutofit/>
          </a:bodyPr>
          <a:lstStyle>
            <a:lvl1pPr>
              <a:defRPr sz="1031"/>
            </a:lvl1pPr>
            <a:lvl2pPr marL="169261" indent="-169261">
              <a:tabLst>
                <a:tab pos="169261" algn="l"/>
              </a:tabLst>
              <a:defRPr sz="1031"/>
            </a:lvl2pPr>
            <a:lvl3pPr marL="282104" indent="-112842">
              <a:defRPr sz="938"/>
            </a:lvl3pPr>
            <a:lvl4pPr marL="393393" indent="-111276">
              <a:defRPr sz="750"/>
            </a:lvl4pPr>
            <a:lvl5pPr marL="509354" indent="-115974">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8"/>
          <p:cNvSpPr>
            <a:spLocks noGrp="1"/>
          </p:cNvSpPr>
          <p:nvPr>
            <p:ph type="body" sz="quarter" idx="38"/>
          </p:nvPr>
        </p:nvSpPr>
        <p:spPr>
          <a:xfrm>
            <a:off x="7308850" y="1613751"/>
            <a:ext cx="1600200" cy="32004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lgn="ctr">
              <a:defRPr sz="938" b="1" cap="all" baseline="0">
                <a:solidFill>
                  <a:schemeClr val="bg1"/>
                </a:solidFill>
                <a:latin typeface="Arial"/>
                <a:cs typeface="Arial"/>
              </a:defRPr>
            </a:lvl1pPr>
          </a:lstStyle>
          <a:p>
            <a:pPr lvl="0"/>
            <a:r>
              <a:rPr lang="en-US" dirty="0"/>
              <a:t>Click to edit Master text styles</a:t>
            </a:r>
          </a:p>
        </p:txBody>
      </p:sp>
      <p:sp>
        <p:nvSpPr>
          <p:cNvPr id="35" name="Text Placeholder 13"/>
          <p:cNvSpPr>
            <a:spLocks noGrp="1"/>
          </p:cNvSpPr>
          <p:nvPr>
            <p:ph type="body" sz="quarter" idx="39"/>
          </p:nvPr>
        </p:nvSpPr>
        <p:spPr>
          <a:xfrm>
            <a:off x="7308850" y="1935734"/>
            <a:ext cx="1600200" cy="4239685"/>
          </a:xfrm>
          <a:solidFill>
            <a:schemeClr val="bg1"/>
          </a:solidFill>
          <a:ln w="12700" cap="flat" cmpd="sng" algn="ctr">
            <a:solidFill>
              <a:schemeClr val="tx1"/>
            </a:solidFill>
            <a:prstDash val="solid"/>
            <a:round/>
            <a:headEnd type="none" w="med" len="med"/>
            <a:tailEnd type="none" w="med" len="med"/>
          </a:ln>
        </p:spPr>
        <p:txBody>
          <a:bodyPr lIns="192577" tIns="144438" rIns="192577" bIns="144438">
            <a:noAutofit/>
          </a:bodyPr>
          <a:lstStyle>
            <a:lvl1pPr>
              <a:defRPr sz="1031"/>
            </a:lvl1pPr>
            <a:lvl2pPr marL="169261" indent="-169261">
              <a:tabLst>
                <a:tab pos="169261" algn="l"/>
              </a:tabLst>
              <a:defRPr sz="1031"/>
            </a:lvl2pPr>
            <a:lvl3pPr marL="282104" indent="-112842">
              <a:defRPr sz="938"/>
            </a:lvl3pPr>
            <a:lvl4pPr marL="393393" indent="-111276">
              <a:defRPr sz="750"/>
            </a:lvl4pPr>
            <a:lvl5pPr marL="509354" indent="-115974">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552747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8667"/>
            <a:ext cx="1508760" cy="1417320"/>
          </a:xfrm>
          <a:solidFill>
            <a:schemeClr val="tx1"/>
          </a:solidFill>
          <a:ln w="12700" cap="flat" cmpd="sng" algn="ctr">
            <a:solidFill>
              <a:schemeClr val="tx1"/>
            </a:solidFill>
            <a:prstDash val="solid"/>
            <a:round/>
            <a:headEnd type="none" w="med" len="med"/>
            <a:tailEnd type="none" w="med" len="med"/>
          </a:ln>
        </p:spPr>
        <p:txBody>
          <a:bodyPr lIns="96286" tIns="0" rIns="96286" bIns="19264" anchor="ctr" anchorCtr="0">
            <a:noAutofit/>
          </a:bodyPr>
          <a:lstStyle>
            <a:lvl1pPr>
              <a:defRPr sz="1125"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1735179" y="1608667"/>
            <a:ext cx="7178677" cy="14173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14" name="Text Placeholder 8"/>
          <p:cNvSpPr>
            <a:spLocks noGrp="1"/>
          </p:cNvSpPr>
          <p:nvPr>
            <p:ph type="body" sz="quarter" idx="32"/>
          </p:nvPr>
        </p:nvSpPr>
        <p:spPr>
          <a:xfrm>
            <a:off x="228600" y="3183361"/>
            <a:ext cx="1508760" cy="1417320"/>
          </a:xfrm>
          <a:solidFill>
            <a:schemeClr val="tx1"/>
          </a:solidFill>
          <a:ln w="12700" cap="flat" cmpd="sng" algn="ctr">
            <a:solidFill>
              <a:schemeClr val="tx1"/>
            </a:solidFill>
            <a:prstDash val="solid"/>
            <a:round/>
            <a:headEnd type="none" w="med" len="med"/>
            <a:tailEnd type="none" w="med" len="med"/>
          </a:ln>
        </p:spPr>
        <p:txBody>
          <a:bodyPr lIns="96286" tIns="0" rIns="96286" bIns="19264" anchor="ctr" anchorCtr="0">
            <a:noAutofit/>
          </a:bodyPr>
          <a:lstStyle>
            <a:lvl1pPr>
              <a:defRPr sz="1125" b="1" cap="all" baseline="0">
                <a:solidFill>
                  <a:schemeClr val="bg1"/>
                </a:solidFill>
                <a:latin typeface="Arial"/>
                <a:cs typeface="Arial"/>
              </a:defRPr>
            </a:lvl1pPr>
          </a:lstStyle>
          <a:p>
            <a:pPr lvl="0"/>
            <a:r>
              <a:rPr lang="en-US" dirty="0"/>
              <a:t>Click to edit Master text styles</a:t>
            </a:r>
          </a:p>
        </p:txBody>
      </p:sp>
      <p:sp>
        <p:nvSpPr>
          <p:cNvPr id="25" name="Text Placeholder 13"/>
          <p:cNvSpPr>
            <a:spLocks noGrp="1"/>
          </p:cNvSpPr>
          <p:nvPr>
            <p:ph type="body" sz="quarter" idx="33"/>
          </p:nvPr>
        </p:nvSpPr>
        <p:spPr>
          <a:xfrm>
            <a:off x="1735179" y="3183361"/>
            <a:ext cx="7178677" cy="14173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6286" tIns="0" rIns="96286" bIns="19264" anchor="ctr" anchorCtr="0">
            <a:noAutofit/>
          </a:bodyPr>
          <a:lstStyle>
            <a:lvl1pPr>
              <a:defRPr sz="1125" b="1" cap="all" baseline="0">
                <a:solidFill>
                  <a:schemeClr val="bg1"/>
                </a:solidFill>
                <a:latin typeface="Arial"/>
                <a:cs typeface="Arial"/>
              </a:defRPr>
            </a:lvl1pPr>
          </a:lstStyle>
          <a:p>
            <a:pPr lvl="0"/>
            <a:r>
              <a:rPr lang="en-US" dirty="0"/>
              <a:t>Click to edit Master text styles</a:t>
            </a:r>
          </a:p>
        </p:txBody>
      </p:sp>
      <p:sp>
        <p:nvSpPr>
          <p:cNvPr id="27" name="Text Placeholder 13"/>
          <p:cNvSpPr>
            <a:spLocks noGrp="1"/>
          </p:cNvSpPr>
          <p:nvPr>
            <p:ph type="body" sz="quarter" idx="35"/>
          </p:nvPr>
        </p:nvSpPr>
        <p:spPr>
          <a:xfrm>
            <a:off x="1735179" y="4758055"/>
            <a:ext cx="7178677" cy="1417320"/>
          </a:xfrm>
          <a:solidFill>
            <a:schemeClr val="bg1"/>
          </a:solidFill>
          <a:ln w="12700" cap="flat" cmpd="sng" algn="ctr">
            <a:solidFill>
              <a:schemeClr val="tx1"/>
            </a:solidFill>
            <a:prstDash val="solid"/>
            <a:round/>
            <a:headEnd type="none" w="med" len="med"/>
            <a:tailEnd type="none" w="med" len="med"/>
          </a:ln>
        </p:spPr>
        <p:txBody>
          <a:bodyPr lIns="19257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213326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G Major Poin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1735180" y="1611313"/>
            <a:ext cx="7178677" cy="822960"/>
          </a:xfrm>
          <a:solidFill>
            <a:schemeClr val="bg1"/>
          </a:solidFill>
          <a:ln w="12700" cap="flat" cmpd="sng" algn="ctr">
            <a:solidFill>
              <a:schemeClr val="tx1"/>
            </a:solidFill>
            <a:prstDash val="solid"/>
            <a:round/>
            <a:headEnd type="none" w="med" len="med"/>
            <a:tailEnd type="none" w="med" len="med"/>
          </a:ln>
        </p:spPr>
        <p:txBody>
          <a:bodyPr lIns="57774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10" name="Text Placeholder 19"/>
          <p:cNvSpPr>
            <a:spLocks noGrp="1"/>
          </p:cNvSpPr>
          <p:nvPr>
            <p:ph type="body" sz="quarter" idx="10"/>
          </p:nvPr>
        </p:nvSpPr>
        <p:spPr>
          <a:xfrm>
            <a:off x="228600" y="1611313"/>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
        <p:nvSpPr>
          <p:cNvPr id="11" name="Text Placeholder 13"/>
          <p:cNvSpPr>
            <a:spLocks noGrp="1"/>
          </p:cNvSpPr>
          <p:nvPr>
            <p:ph type="body" sz="quarter" idx="32"/>
          </p:nvPr>
        </p:nvSpPr>
        <p:spPr>
          <a:xfrm>
            <a:off x="1735180" y="2546589"/>
            <a:ext cx="7178677" cy="822960"/>
          </a:xfrm>
          <a:solidFill>
            <a:schemeClr val="bg1"/>
          </a:solidFill>
          <a:ln w="12700" cap="flat" cmpd="sng" algn="ctr">
            <a:solidFill>
              <a:schemeClr val="tx1"/>
            </a:solidFill>
            <a:prstDash val="solid"/>
            <a:round/>
            <a:headEnd type="none" w="med" len="med"/>
            <a:tailEnd type="none" w="med" len="med"/>
          </a:ln>
        </p:spPr>
        <p:txBody>
          <a:bodyPr lIns="57774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9"/>
          <p:cNvSpPr>
            <a:spLocks noGrp="1"/>
          </p:cNvSpPr>
          <p:nvPr>
            <p:ph type="body" sz="quarter" idx="33"/>
          </p:nvPr>
        </p:nvSpPr>
        <p:spPr>
          <a:xfrm>
            <a:off x="228600" y="2546589"/>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
        <p:nvSpPr>
          <p:cNvPr id="13" name="Text Placeholder 13"/>
          <p:cNvSpPr>
            <a:spLocks noGrp="1"/>
          </p:cNvSpPr>
          <p:nvPr>
            <p:ph type="body" sz="quarter" idx="34"/>
          </p:nvPr>
        </p:nvSpPr>
        <p:spPr>
          <a:xfrm>
            <a:off x="1735180" y="3481865"/>
            <a:ext cx="7178677" cy="822960"/>
          </a:xfrm>
          <a:solidFill>
            <a:schemeClr val="bg1"/>
          </a:solidFill>
          <a:ln w="12700" cap="flat" cmpd="sng" algn="ctr">
            <a:solidFill>
              <a:schemeClr val="tx1"/>
            </a:solidFill>
            <a:prstDash val="solid"/>
            <a:round/>
            <a:headEnd type="none" w="med" len="med"/>
            <a:tailEnd type="none" w="med" len="med"/>
          </a:ln>
        </p:spPr>
        <p:txBody>
          <a:bodyPr lIns="57774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9"/>
          <p:cNvSpPr>
            <a:spLocks noGrp="1"/>
          </p:cNvSpPr>
          <p:nvPr>
            <p:ph type="body" sz="quarter" idx="35"/>
          </p:nvPr>
        </p:nvSpPr>
        <p:spPr>
          <a:xfrm>
            <a:off x="228600" y="348186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
        <p:nvSpPr>
          <p:cNvPr id="19" name="Text Placeholder 13"/>
          <p:cNvSpPr>
            <a:spLocks noGrp="1"/>
          </p:cNvSpPr>
          <p:nvPr>
            <p:ph type="body" sz="quarter" idx="36"/>
          </p:nvPr>
        </p:nvSpPr>
        <p:spPr>
          <a:xfrm>
            <a:off x="1735180" y="4417141"/>
            <a:ext cx="7178677" cy="822960"/>
          </a:xfrm>
          <a:solidFill>
            <a:schemeClr val="bg1"/>
          </a:solidFill>
          <a:ln w="12700" cap="flat" cmpd="sng" algn="ctr">
            <a:solidFill>
              <a:schemeClr val="tx1"/>
            </a:solidFill>
            <a:prstDash val="solid"/>
            <a:round/>
            <a:headEnd type="none" w="med" len="med"/>
            <a:tailEnd type="none" w="med" len="med"/>
          </a:ln>
        </p:spPr>
        <p:txBody>
          <a:bodyPr lIns="57774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p:cNvSpPr>
            <a:spLocks noGrp="1"/>
          </p:cNvSpPr>
          <p:nvPr>
            <p:ph type="body" sz="quarter" idx="37"/>
          </p:nvPr>
        </p:nvSpPr>
        <p:spPr>
          <a:xfrm>
            <a:off x="228600" y="4417141"/>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
        <p:nvSpPr>
          <p:cNvPr id="21" name="Text Placeholder 13"/>
          <p:cNvSpPr>
            <a:spLocks noGrp="1"/>
          </p:cNvSpPr>
          <p:nvPr>
            <p:ph type="body" sz="quarter" idx="38"/>
          </p:nvPr>
        </p:nvSpPr>
        <p:spPr>
          <a:xfrm>
            <a:off x="1735180" y="5352415"/>
            <a:ext cx="7178677" cy="822960"/>
          </a:xfrm>
          <a:solidFill>
            <a:schemeClr val="bg1"/>
          </a:solidFill>
          <a:ln w="12700" cap="flat" cmpd="sng" algn="ctr">
            <a:solidFill>
              <a:schemeClr val="tx1"/>
            </a:solidFill>
            <a:prstDash val="solid"/>
            <a:round/>
            <a:headEnd type="none" w="med" len="med"/>
            <a:tailEnd type="none" w="med" len="med"/>
          </a:ln>
        </p:spPr>
        <p:txBody>
          <a:bodyPr lIns="577747" tIns="96286" rIns="192577"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9"/>
          <p:cNvSpPr>
            <a:spLocks noGrp="1"/>
          </p:cNvSpPr>
          <p:nvPr>
            <p:ph type="body" sz="quarter" idx="39"/>
          </p:nvPr>
        </p:nvSpPr>
        <p:spPr>
          <a:xfrm>
            <a:off x="228600" y="535241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Tree>
    <p:extLst>
      <p:ext uri="{BB962C8B-B14F-4D97-AF65-F5344CB8AC3E}">
        <p14:creationId xmlns:p14="http://schemas.microsoft.com/office/powerpoint/2010/main" val="456478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6124893" y="1619250"/>
            <a:ext cx="2788920" cy="4551363"/>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r>
              <a:rPr lang="en-US"/>
              <a:t>Privileged &amp; Confidential</a:t>
            </a:r>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G Text Blocks - Major and Sub Points">
    <p:spTree>
      <p:nvGrpSpPr>
        <p:cNvPr id="1" name=""/>
        <p:cNvGrpSpPr/>
        <p:nvPr/>
      </p:nvGrpSpPr>
      <p:grpSpPr>
        <a:xfrm>
          <a:off x="0" y="0"/>
          <a:ext cx="0" cy="0"/>
          <a:chOff x="0" y="0"/>
          <a:chExt cx="0" cy="0"/>
        </a:xfrm>
      </p:grpSpPr>
      <p:sp>
        <p:nvSpPr>
          <p:cNvPr id="10" name="Text Placeholder 15"/>
          <p:cNvSpPr>
            <a:spLocks noGrp="1"/>
          </p:cNvSpPr>
          <p:nvPr>
            <p:ph type="body" sz="quarter" idx="21"/>
          </p:nvPr>
        </p:nvSpPr>
        <p:spPr>
          <a:xfrm>
            <a:off x="230011" y="161290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marL="0" indent="0">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
        <p:nvSpPr>
          <p:cNvPr id="12" name="Text Placeholder 15"/>
          <p:cNvSpPr>
            <a:spLocks noGrp="1"/>
          </p:cNvSpPr>
          <p:nvPr>
            <p:ph type="body" sz="quarter" idx="23"/>
          </p:nvPr>
        </p:nvSpPr>
        <p:spPr>
          <a:xfrm>
            <a:off x="1683749" y="161290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286" rIns="48146" anchor="ctr">
            <a:noAutofit/>
          </a:bodyPr>
          <a:lstStyle>
            <a:lvl1pPr marL="0" indent="0">
              <a:buNone/>
              <a:defRPr sz="1219" b="1">
                <a:solidFill>
                  <a:schemeClr val="tx1"/>
                </a:solidFill>
              </a:defRPr>
            </a:lvl1pPr>
          </a:lstStyle>
          <a:p>
            <a:pPr lvl="0"/>
            <a:endParaRPr lang="en-US" dirty="0"/>
          </a:p>
        </p:txBody>
      </p:sp>
      <p:sp>
        <p:nvSpPr>
          <p:cNvPr id="18" name="Text Placeholder 15"/>
          <p:cNvSpPr>
            <a:spLocks noGrp="1"/>
          </p:cNvSpPr>
          <p:nvPr>
            <p:ph type="body" sz="quarter" idx="25"/>
          </p:nvPr>
        </p:nvSpPr>
        <p:spPr>
          <a:xfrm>
            <a:off x="1682338" y="243840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286" rIns="48146" anchor="ctr">
            <a:noAutofit/>
          </a:bodyPr>
          <a:lstStyle>
            <a:lvl1pPr marL="0" indent="0">
              <a:buNone/>
              <a:defRPr sz="1219" b="1">
                <a:solidFill>
                  <a:schemeClr val="tx1"/>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27" name="Text Placeholder 13"/>
          <p:cNvSpPr>
            <a:spLocks noGrp="1"/>
          </p:cNvSpPr>
          <p:nvPr>
            <p:ph type="body" sz="quarter" idx="35"/>
          </p:nvPr>
        </p:nvSpPr>
        <p:spPr>
          <a:xfrm>
            <a:off x="2823640" y="1612900"/>
            <a:ext cx="6090180" cy="731520"/>
          </a:xfrm>
          <a:solidFill>
            <a:schemeClr val="bg1"/>
          </a:solidFill>
          <a:ln w="12700" cap="flat" cmpd="sng" algn="ctr">
            <a:solidFill>
              <a:schemeClr val="tx1"/>
            </a:solidFill>
            <a:prstDash val="solid"/>
            <a:round/>
            <a:headEnd type="none" w="med" len="med"/>
            <a:tailEnd type="none" w="med" len="med"/>
          </a:ln>
        </p:spPr>
        <p:txBody>
          <a:bodyPr lIns="96286" tIns="96286" rIns="96286"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3"/>
          <p:cNvSpPr>
            <a:spLocks noGrp="1"/>
          </p:cNvSpPr>
          <p:nvPr>
            <p:ph type="body" sz="quarter" idx="36"/>
          </p:nvPr>
        </p:nvSpPr>
        <p:spPr>
          <a:xfrm>
            <a:off x="2823640" y="2438400"/>
            <a:ext cx="6090180" cy="1371600"/>
          </a:xfrm>
          <a:solidFill>
            <a:schemeClr val="bg1"/>
          </a:solidFill>
          <a:ln w="12700" cap="flat" cmpd="sng" algn="ctr">
            <a:solidFill>
              <a:schemeClr val="tx1"/>
            </a:solidFill>
            <a:prstDash val="solid"/>
            <a:round/>
            <a:headEnd type="none" w="med" len="med"/>
            <a:tailEnd type="none" w="med" len="med"/>
          </a:ln>
        </p:spPr>
        <p:txBody>
          <a:bodyPr lIns="96286" tIns="96286" rIns="96286"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5"/>
          <p:cNvSpPr>
            <a:spLocks noGrp="1"/>
          </p:cNvSpPr>
          <p:nvPr>
            <p:ph type="body" sz="quarter" idx="37"/>
          </p:nvPr>
        </p:nvSpPr>
        <p:spPr>
          <a:xfrm>
            <a:off x="230011" y="398092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6286" tIns="0" rIns="96286" bIns="19264" rtlCol="0" anchor="ctr" anchorCtr="0">
            <a:noAutofit/>
          </a:bodyPr>
          <a:lstStyle>
            <a:lvl1pPr marL="0" indent="0">
              <a:buNone/>
              <a:defRPr lang="en-US" sz="1125" b="1" kern="1200" cap="all" baseline="0" dirty="0">
                <a:solidFill>
                  <a:schemeClr val="bg1"/>
                </a:solidFill>
                <a:latin typeface="Arial"/>
                <a:ea typeface="+mn-ea"/>
                <a:cs typeface="Arial"/>
              </a:defRPr>
            </a:lvl1pPr>
          </a:lstStyle>
          <a:p>
            <a:pPr marL="0" lvl="0" indent="0" algn="l" defTabSz="902731" rtl="0" eaLnBrk="1" latinLnBrk="0" hangingPunct="1">
              <a:lnSpc>
                <a:spcPct val="100000"/>
              </a:lnSpc>
              <a:spcBef>
                <a:spcPts val="0"/>
              </a:spcBef>
              <a:spcAft>
                <a:spcPts val="594"/>
              </a:spcAft>
              <a:buFont typeface="Arial" pitchFamily="34" charset="0"/>
              <a:buNone/>
            </a:pPr>
            <a:endParaRPr lang="en-US" dirty="0"/>
          </a:p>
        </p:txBody>
      </p:sp>
      <p:sp>
        <p:nvSpPr>
          <p:cNvPr id="29" name="Text Placeholder 15"/>
          <p:cNvSpPr>
            <a:spLocks noGrp="1"/>
          </p:cNvSpPr>
          <p:nvPr>
            <p:ph type="body" sz="quarter" idx="38"/>
          </p:nvPr>
        </p:nvSpPr>
        <p:spPr>
          <a:xfrm>
            <a:off x="1683749" y="398092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286" rIns="48146" anchor="ctr">
            <a:noAutofit/>
          </a:bodyPr>
          <a:lstStyle>
            <a:lvl1pPr marL="0" indent="0">
              <a:buNone/>
              <a:defRPr sz="1219" b="1">
                <a:solidFill>
                  <a:schemeClr val="tx1"/>
                </a:solidFill>
              </a:defRPr>
            </a:lvl1pPr>
          </a:lstStyle>
          <a:p>
            <a:pPr lvl="0"/>
            <a:endParaRPr lang="en-US" dirty="0"/>
          </a:p>
        </p:txBody>
      </p:sp>
      <p:sp>
        <p:nvSpPr>
          <p:cNvPr id="30" name="Text Placeholder 15"/>
          <p:cNvSpPr>
            <a:spLocks noGrp="1"/>
          </p:cNvSpPr>
          <p:nvPr>
            <p:ph type="body" sz="quarter" idx="39"/>
          </p:nvPr>
        </p:nvSpPr>
        <p:spPr>
          <a:xfrm>
            <a:off x="1682338" y="480642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6286" rIns="48146" anchor="ctr">
            <a:noAutofit/>
          </a:bodyPr>
          <a:lstStyle>
            <a:lvl1pPr marL="0" indent="0">
              <a:buNone/>
              <a:defRPr sz="1219" b="1">
                <a:solidFill>
                  <a:schemeClr val="tx1"/>
                </a:solidFill>
              </a:defRPr>
            </a:lvl1pPr>
          </a:lstStyle>
          <a:p>
            <a:pPr lvl="0"/>
            <a:endParaRPr lang="en-US" dirty="0"/>
          </a:p>
        </p:txBody>
      </p:sp>
      <p:sp>
        <p:nvSpPr>
          <p:cNvPr id="31" name="Text Placeholder 13"/>
          <p:cNvSpPr>
            <a:spLocks noGrp="1"/>
          </p:cNvSpPr>
          <p:nvPr>
            <p:ph type="body" sz="quarter" idx="40"/>
          </p:nvPr>
        </p:nvSpPr>
        <p:spPr>
          <a:xfrm>
            <a:off x="2823640" y="3980920"/>
            <a:ext cx="6090180" cy="731520"/>
          </a:xfrm>
          <a:solidFill>
            <a:schemeClr val="bg1"/>
          </a:solidFill>
          <a:ln w="12700" cap="flat" cmpd="sng" algn="ctr">
            <a:solidFill>
              <a:schemeClr val="tx1"/>
            </a:solidFill>
            <a:prstDash val="solid"/>
            <a:round/>
            <a:headEnd type="none" w="med" len="med"/>
            <a:tailEnd type="none" w="med" len="med"/>
          </a:ln>
        </p:spPr>
        <p:txBody>
          <a:bodyPr lIns="96286" tIns="96286" rIns="96286"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3"/>
          <p:cNvSpPr>
            <a:spLocks noGrp="1"/>
          </p:cNvSpPr>
          <p:nvPr>
            <p:ph type="body" sz="quarter" idx="41"/>
          </p:nvPr>
        </p:nvSpPr>
        <p:spPr>
          <a:xfrm>
            <a:off x="2823640" y="4806420"/>
            <a:ext cx="6090180" cy="1371600"/>
          </a:xfrm>
          <a:solidFill>
            <a:schemeClr val="bg1"/>
          </a:solidFill>
          <a:ln w="12700" cap="flat" cmpd="sng" algn="ctr">
            <a:solidFill>
              <a:schemeClr val="tx1"/>
            </a:solidFill>
            <a:prstDash val="solid"/>
            <a:round/>
            <a:headEnd type="none" w="med" len="med"/>
            <a:tailEnd type="none" w="med" len="med"/>
          </a:ln>
        </p:spPr>
        <p:txBody>
          <a:bodyPr lIns="96286" tIns="96286" rIns="96286" bIns="144438" anchor="ctr"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765858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14" name="Freeform 4"/>
          <p:cNvSpPr>
            <a:spLocks/>
          </p:cNvSpPr>
          <p:nvPr userDrawn="1"/>
        </p:nvSpPr>
        <p:spPr bwMode="auto">
          <a:xfrm>
            <a:off x="228600"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41" tIns="361091" rIns="180541" bIns="180541" anchor="t" anchorCtr="0"/>
          <a:lstStyle/>
          <a:p>
            <a:pPr marL="164559" lvl="1" indent="-164559" defTabSz="325988">
              <a:lnSpc>
                <a:spcPct val="95000"/>
              </a:lnSpc>
              <a:spcBef>
                <a:spcPct val="25000"/>
              </a:spcBef>
              <a:buClr>
                <a:srgbClr val="68ABFF"/>
              </a:buClr>
              <a:buSzPct val="140000"/>
              <a:tabLst>
                <a:tab pos="8412969" algn="r"/>
              </a:tabLst>
            </a:pPr>
            <a:endParaRPr lang="en-GB" altLang="de-DE" sz="1781" dirty="0">
              <a:solidFill>
                <a:srgbClr val="000000"/>
              </a:solidFill>
            </a:endParaRPr>
          </a:p>
        </p:txBody>
      </p:sp>
      <p:sp>
        <p:nvSpPr>
          <p:cNvPr id="15" name="Text Placeholder 8"/>
          <p:cNvSpPr>
            <a:spLocks noGrp="1"/>
          </p:cNvSpPr>
          <p:nvPr>
            <p:ph type="body" sz="quarter" idx="21"/>
          </p:nvPr>
        </p:nvSpPr>
        <p:spPr>
          <a:xfrm rot="5400000">
            <a:off x="2009886"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406"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19" name="Content Placeholder 4"/>
          <p:cNvSpPr>
            <a:spLocks noGrp="1"/>
          </p:cNvSpPr>
          <p:nvPr>
            <p:ph sz="quarter" idx="11"/>
          </p:nvPr>
        </p:nvSpPr>
        <p:spPr>
          <a:xfrm>
            <a:off x="271376" y="2379134"/>
            <a:ext cx="4114800" cy="3749040"/>
          </a:xfrm>
          <a:noFill/>
          <a:ln w="6350" cap="flat" cmpd="sng" algn="ctr">
            <a:noFill/>
            <a:prstDash val="solid"/>
            <a:round/>
            <a:headEnd type="none" w="med" len="med"/>
            <a:tailEnd type="none" w="med" len="med"/>
          </a:ln>
        </p:spPr>
        <p:txBody>
          <a:bodyPr wrap="square" lIns="192577" tIns="144438" rIns="192577" bIns="192577">
            <a:noAutofit/>
          </a:bodyPr>
          <a:lstStyle>
            <a:lvl1pPr>
              <a:defRPr sz="1406"/>
            </a:lvl1pPr>
            <a:lvl2pPr>
              <a:tabLst>
                <a:tab pos="280537" algn="l"/>
              </a:tabLst>
              <a:defRPr sz="1406"/>
            </a:lvl2pPr>
            <a:lvl3pPr marL="396545" indent="-115974">
              <a:defRPr sz="1219"/>
            </a:lvl3pPr>
            <a:lvl4pPr marL="506221" indent="-109706">
              <a:defRPr sz="1125"/>
            </a:lvl4pPr>
            <a:lvl5pPr marL="622198" indent="-115974">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reeform 4"/>
          <p:cNvSpPr>
            <a:spLocks/>
          </p:cNvSpPr>
          <p:nvPr userDrawn="1"/>
        </p:nvSpPr>
        <p:spPr bwMode="auto">
          <a:xfrm>
            <a:off x="4704057"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41" tIns="361091" rIns="180541" bIns="180541" anchor="t" anchorCtr="0"/>
          <a:lstStyle/>
          <a:p>
            <a:pPr marL="164559" lvl="1" indent="-164559" defTabSz="325988">
              <a:lnSpc>
                <a:spcPct val="95000"/>
              </a:lnSpc>
              <a:spcBef>
                <a:spcPct val="25000"/>
              </a:spcBef>
              <a:buClr>
                <a:srgbClr val="68ABFF"/>
              </a:buClr>
              <a:buSzPct val="140000"/>
              <a:tabLst>
                <a:tab pos="8412969" algn="r"/>
              </a:tabLst>
            </a:pPr>
            <a:endParaRPr lang="en-GB" altLang="de-DE" sz="1781" dirty="0">
              <a:solidFill>
                <a:srgbClr val="000000"/>
              </a:solidFill>
            </a:endParaRPr>
          </a:p>
        </p:txBody>
      </p:sp>
      <p:sp>
        <p:nvSpPr>
          <p:cNvPr id="22" name="Text Placeholder 8"/>
          <p:cNvSpPr>
            <a:spLocks noGrp="1"/>
          </p:cNvSpPr>
          <p:nvPr>
            <p:ph type="body" sz="quarter" idx="32"/>
          </p:nvPr>
        </p:nvSpPr>
        <p:spPr>
          <a:xfrm rot="5400000">
            <a:off x="6485343"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406"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23" name="Content Placeholder 4"/>
          <p:cNvSpPr>
            <a:spLocks noGrp="1"/>
          </p:cNvSpPr>
          <p:nvPr>
            <p:ph sz="quarter" idx="33"/>
          </p:nvPr>
        </p:nvSpPr>
        <p:spPr>
          <a:xfrm>
            <a:off x="4743713" y="2379134"/>
            <a:ext cx="4114800" cy="3749040"/>
          </a:xfrm>
          <a:noFill/>
          <a:ln w="6350" cap="flat" cmpd="sng" algn="ctr">
            <a:noFill/>
            <a:prstDash val="solid"/>
            <a:round/>
            <a:headEnd type="none" w="med" len="med"/>
            <a:tailEnd type="none" w="med" len="med"/>
          </a:ln>
        </p:spPr>
        <p:txBody>
          <a:bodyPr wrap="square" lIns="192577" tIns="144438" rIns="192577" bIns="192577">
            <a:noAutofit/>
          </a:bodyPr>
          <a:lstStyle>
            <a:lvl1pPr>
              <a:defRPr sz="1406"/>
            </a:lvl1pPr>
            <a:lvl2pPr>
              <a:defRPr sz="1406"/>
            </a:lvl2pPr>
            <a:lvl3pPr marL="396545" indent="-111276">
              <a:defRPr sz="1219"/>
            </a:lvl3pPr>
            <a:lvl4pPr marL="506221" indent="-109706">
              <a:defRPr sz="1125"/>
            </a:lvl4pPr>
            <a:lvl5pPr marL="622198" indent="-115974">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33595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14" name="Freeform 4"/>
          <p:cNvSpPr>
            <a:spLocks/>
          </p:cNvSpPr>
          <p:nvPr userDrawn="1"/>
        </p:nvSpPr>
        <p:spPr bwMode="auto">
          <a:xfrm>
            <a:off x="228600"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41" tIns="361091" rIns="180541" bIns="180541" anchor="t" anchorCtr="0"/>
          <a:lstStyle/>
          <a:p>
            <a:pPr marL="164559" lvl="1" indent="-164559" defTabSz="325988">
              <a:lnSpc>
                <a:spcPct val="95000"/>
              </a:lnSpc>
              <a:spcBef>
                <a:spcPct val="25000"/>
              </a:spcBef>
              <a:buClr>
                <a:srgbClr val="68ABFF"/>
              </a:buClr>
              <a:buSzPct val="140000"/>
              <a:tabLst>
                <a:tab pos="8412969" algn="r"/>
              </a:tabLst>
            </a:pPr>
            <a:endParaRPr lang="en-GB" altLang="de-DE" sz="1781" dirty="0">
              <a:solidFill>
                <a:srgbClr val="000000"/>
              </a:solidFill>
            </a:endParaRPr>
          </a:p>
        </p:txBody>
      </p:sp>
      <p:sp>
        <p:nvSpPr>
          <p:cNvPr id="15" name="Text Placeholder 8"/>
          <p:cNvSpPr>
            <a:spLocks noGrp="1"/>
          </p:cNvSpPr>
          <p:nvPr>
            <p:ph type="body" sz="quarter" idx="21"/>
          </p:nvPr>
        </p:nvSpPr>
        <p:spPr>
          <a:xfrm rot="5400000">
            <a:off x="938851"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19" name="Content Placeholder 4"/>
          <p:cNvSpPr>
            <a:spLocks noGrp="1"/>
          </p:cNvSpPr>
          <p:nvPr>
            <p:ph sz="quarter" idx="11"/>
          </p:nvPr>
        </p:nvSpPr>
        <p:spPr>
          <a:xfrm>
            <a:off x="254001" y="2382078"/>
            <a:ext cx="2011680" cy="3749040"/>
          </a:xfrm>
          <a:noFill/>
          <a:ln w="6350" cap="flat" cmpd="sng" algn="ctr">
            <a:noFill/>
            <a:prstDash val="solid"/>
            <a:round/>
            <a:headEnd type="none" w="med" len="med"/>
            <a:tailEnd type="none" w="med" len="med"/>
          </a:ln>
        </p:spPr>
        <p:txBody>
          <a:bodyPr wrap="square" lIns="192577" tIns="96286" rIns="192577" bIns="192577">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Freeform 4"/>
          <p:cNvSpPr>
            <a:spLocks/>
          </p:cNvSpPr>
          <p:nvPr userDrawn="1"/>
        </p:nvSpPr>
        <p:spPr bwMode="auto">
          <a:xfrm>
            <a:off x="6866467"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41" tIns="361091" rIns="180541" bIns="180541" anchor="t" anchorCtr="0"/>
          <a:lstStyle/>
          <a:p>
            <a:pPr marL="164559" lvl="1" indent="-164559" defTabSz="325988">
              <a:lnSpc>
                <a:spcPct val="95000"/>
              </a:lnSpc>
              <a:spcBef>
                <a:spcPct val="25000"/>
              </a:spcBef>
              <a:buClr>
                <a:srgbClr val="68ABFF"/>
              </a:buClr>
              <a:buSzPct val="140000"/>
              <a:tabLst>
                <a:tab pos="8412969" algn="r"/>
              </a:tabLst>
            </a:pPr>
            <a:endParaRPr lang="en-GB" altLang="de-DE" sz="1781" dirty="0">
              <a:solidFill>
                <a:srgbClr val="000000"/>
              </a:solidFill>
            </a:endParaRPr>
          </a:p>
        </p:txBody>
      </p:sp>
      <p:sp>
        <p:nvSpPr>
          <p:cNvPr id="46" name="Text Placeholder 8"/>
          <p:cNvSpPr>
            <a:spLocks noGrp="1"/>
          </p:cNvSpPr>
          <p:nvPr>
            <p:ph type="body" sz="quarter" idx="40"/>
          </p:nvPr>
        </p:nvSpPr>
        <p:spPr>
          <a:xfrm rot="5400000">
            <a:off x="7576718"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47" name="Content Placeholder 4"/>
          <p:cNvSpPr>
            <a:spLocks noGrp="1"/>
          </p:cNvSpPr>
          <p:nvPr>
            <p:ph sz="quarter" idx="41"/>
          </p:nvPr>
        </p:nvSpPr>
        <p:spPr>
          <a:xfrm>
            <a:off x="6891868" y="2382078"/>
            <a:ext cx="2011680" cy="3749040"/>
          </a:xfrm>
          <a:noFill/>
          <a:ln w="6350" cap="flat" cmpd="sng" algn="ctr">
            <a:noFill/>
            <a:prstDash val="solid"/>
            <a:round/>
            <a:headEnd type="none" w="med" len="med"/>
            <a:tailEnd type="none" w="med" len="med"/>
          </a:ln>
        </p:spPr>
        <p:txBody>
          <a:bodyPr wrap="square" lIns="192577" tIns="96286" rIns="192577" bIns="192577">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Freeform 4"/>
          <p:cNvSpPr>
            <a:spLocks/>
          </p:cNvSpPr>
          <p:nvPr userDrawn="1"/>
        </p:nvSpPr>
        <p:spPr bwMode="auto">
          <a:xfrm>
            <a:off x="4653844"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41" tIns="361091" rIns="180541" bIns="180541" anchor="t" anchorCtr="0"/>
          <a:lstStyle/>
          <a:p>
            <a:pPr marL="164559" lvl="1" indent="-164559" defTabSz="325988">
              <a:lnSpc>
                <a:spcPct val="95000"/>
              </a:lnSpc>
              <a:spcBef>
                <a:spcPct val="25000"/>
              </a:spcBef>
              <a:buClr>
                <a:srgbClr val="68ABFF"/>
              </a:buClr>
              <a:buSzPct val="140000"/>
              <a:tabLst>
                <a:tab pos="8412969" algn="r"/>
              </a:tabLst>
            </a:pPr>
            <a:endParaRPr lang="en-GB" altLang="de-DE" sz="1781" dirty="0">
              <a:solidFill>
                <a:srgbClr val="000000"/>
              </a:solidFill>
            </a:endParaRPr>
          </a:p>
        </p:txBody>
      </p:sp>
      <p:sp>
        <p:nvSpPr>
          <p:cNvPr id="49" name="Text Placeholder 8"/>
          <p:cNvSpPr>
            <a:spLocks noGrp="1"/>
          </p:cNvSpPr>
          <p:nvPr>
            <p:ph type="body" sz="quarter" idx="42"/>
          </p:nvPr>
        </p:nvSpPr>
        <p:spPr>
          <a:xfrm rot="5400000">
            <a:off x="5364095"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50" name="Content Placeholder 4"/>
          <p:cNvSpPr>
            <a:spLocks noGrp="1"/>
          </p:cNvSpPr>
          <p:nvPr>
            <p:ph sz="quarter" idx="43"/>
          </p:nvPr>
        </p:nvSpPr>
        <p:spPr>
          <a:xfrm>
            <a:off x="4679245" y="2382078"/>
            <a:ext cx="2011680" cy="3749040"/>
          </a:xfrm>
          <a:noFill/>
          <a:ln w="6350" cap="flat" cmpd="sng" algn="ctr">
            <a:noFill/>
            <a:prstDash val="solid"/>
            <a:round/>
            <a:headEnd type="none" w="med" len="med"/>
            <a:tailEnd type="none" w="med" len="med"/>
          </a:ln>
        </p:spPr>
        <p:txBody>
          <a:bodyPr wrap="square" lIns="192577" tIns="96286" rIns="192577" bIns="192577">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Freeform 4"/>
          <p:cNvSpPr>
            <a:spLocks/>
          </p:cNvSpPr>
          <p:nvPr userDrawn="1"/>
        </p:nvSpPr>
        <p:spPr bwMode="auto">
          <a:xfrm>
            <a:off x="2441222"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0541" tIns="361091" rIns="180541" bIns="180541" anchor="t" anchorCtr="0"/>
          <a:lstStyle/>
          <a:p>
            <a:pPr marL="164559" lvl="1" indent="-164559" defTabSz="325988">
              <a:lnSpc>
                <a:spcPct val="95000"/>
              </a:lnSpc>
              <a:spcBef>
                <a:spcPct val="25000"/>
              </a:spcBef>
              <a:buClr>
                <a:srgbClr val="68ABFF"/>
              </a:buClr>
              <a:buSzPct val="140000"/>
              <a:tabLst>
                <a:tab pos="8412969" algn="r"/>
              </a:tabLst>
            </a:pPr>
            <a:endParaRPr lang="en-GB" altLang="de-DE" sz="1781" dirty="0">
              <a:solidFill>
                <a:srgbClr val="000000"/>
              </a:solidFill>
            </a:endParaRPr>
          </a:p>
        </p:txBody>
      </p:sp>
      <p:sp>
        <p:nvSpPr>
          <p:cNvPr id="52" name="Text Placeholder 8"/>
          <p:cNvSpPr>
            <a:spLocks noGrp="1"/>
          </p:cNvSpPr>
          <p:nvPr>
            <p:ph type="body" sz="quarter" idx="44"/>
          </p:nvPr>
        </p:nvSpPr>
        <p:spPr>
          <a:xfrm rot="5400000">
            <a:off x="3151473"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388"/>
              </a:lnSpc>
              <a:spcBef>
                <a:spcPts val="0"/>
              </a:spcBef>
              <a:buNone/>
              <a:defRPr lang="en-US" sz="1219" b="1" kern="1200" cap="all" baseline="0" dirty="0">
                <a:solidFill>
                  <a:schemeClr val="bg1"/>
                </a:solidFill>
                <a:latin typeface="Arial"/>
                <a:ea typeface="+mn-ea"/>
                <a:cs typeface="Arial"/>
              </a:defRPr>
            </a:lvl1pPr>
            <a:lvl2pPr indent="0" algn="ctr">
              <a:spcBef>
                <a:spcPts val="0"/>
              </a:spcBef>
              <a:buNone/>
              <a:defRPr sz="1219" b="1"/>
            </a:lvl2pPr>
            <a:lvl3pPr indent="0" algn="ctr">
              <a:spcBef>
                <a:spcPts val="0"/>
              </a:spcBef>
              <a:buNone/>
              <a:defRPr sz="1219" b="1"/>
            </a:lvl3pPr>
            <a:lvl4pPr indent="0" algn="ctr">
              <a:spcBef>
                <a:spcPts val="0"/>
              </a:spcBef>
              <a:buNone/>
              <a:defRPr sz="1219" b="1"/>
            </a:lvl4pPr>
            <a:lvl5pPr indent="0" algn="ctr">
              <a:spcBef>
                <a:spcPts val="0"/>
              </a:spcBef>
              <a:buNone/>
              <a:defRPr sz="1219" b="1"/>
            </a:lvl5pPr>
          </a:lstStyle>
          <a:p>
            <a:pPr lvl="0"/>
            <a:endParaRPr lang="en-US" dirty="0"/>
          </a:p>
        </p:txBody>
      </p:sp>
      <p:sp>
        <p:nvSpPr>
          <p:cNvPr id="53" name="Content Placeholder 4"/>
          <p:cNvSpPr>
            <a:spLocks noGrp="1"/>
          </p:cNvSpPr>
          <p:nvPr>
            <p:ph sz="quarter" idx="45"/>
          </p:nvPr>
        </p:nvSpPr>
        <p:spPr>
          <a:xfrm>
            <a:off x="2466623" y="2382078"/>
            <a:ext cx="2011680" cy="3749040"/>
          </a:xfrm>
          <a:noFill/>
          <a:ln w="6350" cap="flat" cmpd="sng" algn="ctr">
            <a:noFill/>
            <a:prstDash val="solid"/>
            <a:round/>
            <a:headEnd type="none" w="med" len="med"/>
            <a:tailEnd type="none" w="med" len="med"/>
          </a:ln>
        </p:spPr>
        <p:txBody>
          <a:bodyPr wrap="square" lIns="192577" tIns="96286" rIns="192577" bIns="192577">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565346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228600" y="2133617"/>
            <a:ext cx="2734733" cy="4041775"/>
          </a:xfrm>
          <a:solidFill>
            <a:schemeClr val="bg1"/>
          </a:solidFill>
          <a:ln w="12700">
            <a:solidFill>
              <a:schemeClr val="tx1"/>
            </a:solidFill>
          </a:ln>
        </p:spPr>
        <p:txBody>
          <a:bodyPr lIns="192577" tIns="144438" rIns="192577" bIns="144438" anchor="t"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pPr defTabSz="902008"/>
            <a:r>
              <a:rPr lang="en-US"/>
              <a:t>Confidential Treatment Requested</a:t>
            </a:r>
            <a:endParaRPr lang="en-US" dirty="0"/>
          </a:p>
        </p:txBody>
      </p:sp>
      <p:sp>
        <p:nvSpPr>
          <p:cNvPr id="14" name="Text Placeholder 12"/>
          <p:cNvSpPr>
            <a:spLocks noGrp="1"/>
          </p:cNvSpPr>
          <p:nvPr>
            <p:ph type="body" sz="quarter" idx="12" hasCustomPrompt="1"/>
          </p:nvPr>
        </p:nvSpPr>
        <p:spPr>
          <a:xfrm>
            <a:off x="228600" y="1603375"/>
            <a:ext cx="2880360" cy="457200"/>
          </a:xfrm>
          <a:prstGeom prst="homePlate">
            <a:avLst>
              <a:gd name="adj" fmla="val 33316"/>
            </a:avLst>
          </a:prstGeom>
          <a:solidFill>
            <a:schemeClr val="tx1"/>
          </a:solidFill>
          <a:ln w="12700">
            <a:solidFill>
              <a:schemeClr val="tx1"/>
            </a:solidFill>
          </a:ln>
        </p:spPr>
        <p:txBody>
          <a:bodyPr lIns="144438" tIns="144438" rIns="288875" bIns="144438" anchor="ctr"/>
          <a:lstStyle>
            <a:lvl1pPr marL="0" indent="0" algn="l">
              <a:buNone/>
              <a:defRPr sz="1219" b="1" cap="all" baseline="0">
                <a:solidFill>
                  <a:schemeClr val="bg1"/>
                </a:solidFill>
                <a:latin typeface="Arial"/>
                <a:cs typeface="Arial"/>
              </a:defRPr>
            </a:lvl1pPr>
            <a:lvl2pPr marL="336955" indent="-167696">
              <a:defRPr sz="1219"/>
            </a:lvl2pPr>
            <a:lvl3pPr marL="506221" indent="-169261">
              <a:defRPr sz="1219"/>
            </a:lvl3pPr>
            <a:lvl4pPr marL="673911" indent="-167696">
              <a:defRPr sz="1219"/>
            </a:lvl4pPr>
            <a:lvl5pPr marL="843181" indent="-169261">
              <a:defRPr sz="1219"/>
            </a:lvl5pPr>
          </a:lstStyle>
          <a:p>
            <a:pPr lvl="0"/>
            <a:r>
              <a:rPr lang="en-US" dirty="0"/>
              <a:t>Enter Phase</a:t>
            </a:r>
          </a:p>
        </p:txBody>
      </p:sp>
      <p:sp>
        <p:nvSpPr>
          <p:cNvPr id="15" name="Text Placeholder 13"/>
          <p:cNvSpPr>
            <a:spLocks noGrp="1"/>
          </p:cNvSpPr>
          <p:nvPr>
            <p:ph type="body" sz="quarter" idx="17" hasCustomPrompt="1"/>
          </p:nvPr>
        </p:nvSpPr>
        <p:spPr>
          <a:xfrm>
            <a:off x="3131820" y="1603413"/>
            <a:ext cx="2880360" cy="461963"/>
          </a:xfrm>
          <a:prstGeom prst="chevron">
            <a:avLst>
              <a:gd name="adj" fmla="val 34831"/>
            </a:avLst>
          </a:prstGeom>
          <a:solidFill>
            <a:srgbClr val="000000"/>
          </a:solidFill>
          <a:ln w="12700">
            <a:solidFill>
              <a:schemeClr val="tx1"/>
            </a:solidFill>
          </a:ln>
        </p:spPr>
        <p:txBody>
          <a:bodyPr lIns="96286" rIns="96286" anchor="ctr"/>
          <a:lstStyle>
            <a:lvl1pPr>
              <a:buNone/>
              <a:defRPr sz="1219" b="1" cap="all" baseline="0">
                <a:solidFill>
                  <a:schemeClr val="bg1"/>
                </a:solidFill>
                <a:latin typeface="Arial"/>
                <a:cs typeface="Arial"/>
              </a:defRPr>
            </a:lvl1pPr>
          </a:lstStyle>
          <a:p>
            <a:r>
              <a:rPr lang="en-US" dirty="0"/>
              <a:t>Enter Phase</a:t>
            </a:r>
          </a:p>
        </p:txBody>
      </p:sp>
      <p:sp>
        <p:nvSpPr>
          <p:cNvPr id="23" name="Text Placeholder 13"/>
          <p:cNvSpPr>
            <a:spLocks noGrp="1"/>
          </p:cNvSpPr>
          <p:nvPr>
            <p:ph type="body" sz="quarter" idx="29" hasCustomPrompt="1"/>
          </p:nvPr>
        </p:nvSpPr>
        <p:spPr>
          <a:xfrm>
            <a:off x="6035040" y="1603413"/>
            <a:ext cx="2880360" cy="461963"/>
          </a:xfrm>
          <a:prstGeom prst="chevron">
            <a:avLst>
              <a:gd name="adj" fmla="val 34831"/>
            </a:avLst>
          </a:prstGeom>
          <a:solidFill>
            <a:srgbClr val="000000"/>
          </a:solidFill>
          <a:ln w="12700">
            <a:solidFill>
              <a:schemeClr val="tx1"/>
            </a:solidFill>
          </a:ln>
        </p:spPr>
        <p:txBody>
          <a:bodyPr lIns="96286" rIns="96286" anchor="ctr"/>
          <a:lstStyle>
            <a:lvl1pPr>
              <a:buNone/>
              <a:defRPr sz="1219" b="1" cap="all" baseline="0">
                <a:solidFill>
                  <a:schemeClr val="bg1"/>
                </a:solidFill>
                <a:latin typeface="Arial"/>
                <a:cs typeface="Arial"/>
              </a:defRPr>
            </a:lvl1pPr>
          </a:lstStyle>
          <a:p>
            <a:r>
              <a:rPr lang="en-US" dirty="0"/>
              <a:t>Enter Phase</a:t>
            </a:r>
          </a:p>
        </p:txBody>
      </p:sp>
      <p:sp>
        <p:nvSpPr>
          <p:cNvPr id="27" name="Text Placeholder 13"/>
          <p:cNvSpPr>
            <a:spLocks noGrp="1"/>
          </p:cNvSpPr>
          <p:nvPr>
            <p:ph type="body" sz="quarter" idx="32"/>
          </p:nvPr>
        </p:nvSpPr>
        <p:spPr>
          <a:xfrm>
            <a:off x="3124200" y="2133617"/>
            <a:ext cx="2734733" cy="4041775"/>
          </a:xfrm>
          <a:solidFill>
            <a:schemeClr val="bg1"/>
          </a:solidFill>
          <a:ln w="12700">
            <a:solidFill>
              <a:schemeClr val="tx1"/>
            </a:solidFill>
          </a:ln>
        </p:spPr>
        <p:txBody>
          <a:bodyPr lIns="192577" tIns="144438" rIns="192577" bIns="144438" anchor="t"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3"/>
          <p:cNvSpPr>
            <a:spLocks noGrp="1"/>
          </p:cNvSpPr>
          <p:nvPr>
            <p:ph type="body" sz="quarter" idx="33"/>
          </p:nvPr>
        </p:nvSpPr>
        <p:spPr>
          <a:xfrm>
            <a:off x="6019800" y="2133617"/>
            <a:ext cx="2734733" cy="4041775"/>
          </a:xfrm>
          <a:solidFill>
            <a:schemeClr val="bg1"/>
          </a:solidFill>
          <a:ln w="12700">
            <a:solidFill>
              <a:schemeClr val="tx1"/>
            </a:solidFill>
          </a:ln>
        </p:spPr>
        <p:txBody>
          <a:bodyPr lIns="192577" tIns="144438" rIns="192577" bIns="144438" anchor="t" anchorCtr="0">
            <a:noAutofit/>
          </a:bodyPr>
          <a:lstStyle>
            <a:lvl1pPr>
              <a:defRPr sz="1219"/>
            </a:lvl1pPr>
            <a:lvl2pPr marL="222550" indent="-222550">
              <a:tabLst>
                <a:tab pos="222550" algn="l"/>
              </a:tabLst>
              <a:defRPr sz="1219"/>
            </a:lvl2pPr>
            <a:lvl3pPr marL="338525" indent="-112842">
              <a:defRPr sz="1125"/>
            </a:lvl3pPr>
            <a:lvl4pPr marL="451364" indent="-112842">
              <a:defRPr sz="1031"/>
            </a:lvl4pPr>
            <a:lvl5pPr marL="564205" indent="-112842">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406480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G Targ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6873881" y="1600218"/>
            <a:ext cx="2039938" cy="4575175"/>
          </a:xfrm>
          <a:solidFill>
            <a:schemeClr val="bg1"/>
          </a:solidFill>
          <a:ln w="12700">
            <a:solidFill>
              <a:schemeClr val="tx1"/>
            </a:solidFill>
          </a:ln>
        </p:spPr>
        <p:txBody>
          <a:bodyPr lIns="192577" tIns="96286" rIns="192577" bIns="144438" anchor="t" anchorCtr="0">
            <a:noAutofit/>
          </a:bodyPr>
          <a:lstStyle>
            <a:lvl1pPr>
              <a:defRPr sz="1219"/>
            </a:lvl1pPr>
            <a:lvl2pPr marL="222550" indent="-222550">
              <a:tabLst>
                <a:tab pos="222550" algn="l"/>
              </a:tabLst>
              <a:defRPr sz="1219"/>
            </a:lvl2pPr>
            <a:lvl3pPr marL="338525" indent="-112842">
              <a:defRPr sz="1125"/>
            </a:lvl3pPr>
            <a:lvl4pPr marL="451364" indent="-112842">
              <a:defRPr sz="1125"/>
            </a:lvl4pPr>
            <a:lvl5pPr marL="564205" indent="-112842">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Confidential Treatment Requested</a:t>
            </a:r>
            <a:endParaRPr lang="en-US" dirty="0"/>
          </a:p>
        </p:txBody>
      </p:sp>
      <p:sp>
        <p:nvSpPr>
          <p:cNvPr id="14" name="Text Placeholder 5"/>
          <p:cNvSpPr>
            <a:spLocks noGrp="1"/>
          </p:cNvSpPr>
          <p:nvPr>
            <p:ph type="body" sz="quarter" idx="21" hasCustomPrompt="1"/>
          </p:nvPr>
        </p:nvSpPr>
        <p:spPr>
          <a:xfrm>
            <a:off x="228600" y="1597025"/>
            <a:ext cx="1600200" cy="1417320"/>
          </a:xfrm>
          <a:prstGeom prst="rect">
            <a:avLst/>
          </a:prstGeom>
          <a:solidFill>
            <a:schemeClr val="tx1"/>
          </a:solidFill>
          <a:ln w="12700">
            <a:solidFill>
              <a:schemeClr val="tx1"/>
            </a:solidFill>
          </a:ln>
        </p:spPr>
        <p:txBody>
          <a:bodyPr lIns="192577" rIns="96286" anchor="ctr">
            <a:noAutofit/>
          </a:bodyPr>
          <a:lstStyle>
            <a:lvl1pPr marL="117354" marR="0" indent="-117354" algn="l" defTabSz="902731" rtl="0" eaLnBrk="1" fontAlgn="auto" latinLnBrk="0" hangingPunct="1">
              <a:lnSpc>
                <a:spcPct val="100000"/>
              </a:lnSpc>
              <a:spcBef>
                <a:spcPct val="20000"/>
              </a:spcBef>
              <a:spcAft>
                <a:spcPts val="0"/>
              </a:spcAft>
              <a:buClr>
                <a:srgbClr val="C0C0C0"/>
              </a:buClr>
              <a:buSzTx/>
              <a:buFont typeface="Wingdings 2" pitchFamily="18" charset="2"/>
              <a:buNone/>
              <a:tabLst/>
              <a:defRPr sz="1125" b="1" cap="all" baseline="0">
                <a:solidFill>
                  <a:schemeClr val="bg1"/>
                </a:solidFill>
                <a:latin typeface="Arial"/>
                <a:cs typeface="Arial"/>
              </a:defRPr>
            </a:lvl1pPr>
            <a:lvl2pPr marL="115974" indent="0">
              <a:buFontTx/>
              <a:buNone/>
              <a:defRPr sz="1031"/>
            </a:lvl2pPr>
          </a:lstStyle>
          <a:p>
            <a:pPr lvl="0"/>
            <a:r>
              <a:rPr lang="en-US" dirty="0"/>
              <a:t>Click to Type</a:t>
            </a:r>
          </a:p>
        </p:txBody>
      </p:sp>
      <p:sp>
        <p:nvSpPr>
          <p:cNvPr id="24" name="Text Placeholder 5"/>
          <p:cNvSpPr>
            <a:spLocks noGrp="1"/>
          </p:cNvSpPr>
          <p:nvPr>
            <p:ph type="body" sz="quarter" idx="32" hasCustomPrompt="1"/>
          </p:nvPr>
        </p:nvSpPr>
        <p:spPr>
          <a:xfrm>
            <a:off x="228600" y="3177646"/>
            <a:ext cx="1600200" cy="1417320"/>
          </a:xfrm>
          <a:prstGeom prst="rect">
            <a:avLst/>
          </a:prstGeom>
          <a:solidFill>
            <a:schemeClr val="tx1"/>
          </a:solidFill>
          <a:ln w="12700">
            <a:solidFill>
              <a:schemeClr val="tx1"/>
            </a:solidFill>
          </a:ln>
        </p:spPr>
        <p:txBody>
          <a:bodyPr lIns="192577" rIns="96286" anchor="ctr">
            <a:noAutofit/>
          </a:bodyPr>
          <a:lstStyle>
            <a:lvl1pPr marL="117354" marR="0" indent="-117354" algn="l" defTabSz="902731" rtl="0" eaLnBrk="1" fontAlgn="auto" latinLnBrk="0" hangingPunct="1">
              <a:lnSpc>
                <a:spcPct val="100000"/>
              </a:lnSpc>
              <a:spcBef>
                <a:spcPct val="20000"/>
              </a:spcBef>
              <a:spcAft>
                <a:spcPts val="0"/>
              </a:spcAft>
              <a:buClr>
                <a:srgbClr val="C0C0C0"/>
              </a:buClr>
              <a:buSzTx/>
              <a:buFont typeface="Wingdings 2" pitchFamily="18" charset="2"/>
              <a:buNone/>
              <a:tabLst/>
              <a:defRPr sz="1125" b="1" cap="all" baseline="0">
                <a:solidFill>
                  <a:schemeClr val="bg1"/>
                </a:solidFill>
                <a:latin typeface="Arial"/>
                <a:cs typeface="Arial"/>
              </a:defRPr>
            </a:lvl1pPr>
            <a:lvl2pPr marL="115974" indent="0">
              <a:buFontTx/>
              <a:buNone/>
              <a:defRPr sz="1031"/>
            </a:lvl2pPr>
          </a:lstStyle>
          <a:p>
            <a:pPr lvl="0"/>
            <a:r>
              <a:rPr lang="en-US" dirty="0"/>
              <a:t>Click to Type</a:t>
            </a:r>
          </a:p>
        </p:txBody>
      </p:sp>
      <p:sp>
        <p:nvSpPr>
          <p:cNvPr id="26" name="Text Placeholder 5"/>
          <p:cNvSpPr>
            <a:spLocks noGrp="1"/>
          </p:cNvSpPr>
          <p:nvPr>
            <p:ph type="body" sz="quarter" idx="33" hasCustomPrompt="1"/>
          </p:nvPr>
        </p:nvSpPr>
        <p:spPr>
          <a:xfrm>
            <a:off x="228600" y="4758267"/>
            <a:ext cx="1600200" cy="1417320"/>
          </a:xfrm>
          <a:prstGeom prst="rect">
            <a:avLst/>
          </a:prstGeom>
          <a:solidFill>
            <a:schemeClr val="tx1"/>
          </a:solidFill>
          <a:ln w="12700">
            <a:solidFill>
              <a:schemeClr val="tx1"/>
            </a:solidFill>
          </a:ln>
        </p:spPr>
        <p:txBody>
          <a:bodyPr lIns="192577" rIns="96286" anchor="ctr">
            <a:noAutofit/>
          </a:bodyPr>
          <a:lstStyle>
            <a:lvl1pPr marL="117354" marR="0" indent="-117354" algn="l" defTabSz="902731" rtl="0" eaLnBrk="1" fontAlgn="auto" latinLnBrk="0" hangingPunct="1">
              <a:lnSpc>
                <a:spcPct val="100000"/>
              </a:lnSpc>
              <a:spcBef>
                <a:spcPct val="20000"/>
              </a:spcBef>
              <a:spcAft>
                <a:spcPts val="0"/>
              </a:spcAft>
              <a:buClr>
                <a:srgbClr val="C0C0C0"/>
              </a:buClr>
              <a:buSzTx/>
              <a:buFont typeface="Wingdings 2" pitchFamily="18" charset="2"/>
              <a:buNone/>
              <a:tabLst/>
              <a:defRPr sz="1125" b="1" cap="all" baseline="0">
                <a:solidFill>
                  <a:schemeClr val="bg1"/>
                </a:solidFill>
                <a:latin typeface="Arial"/>
                <a:cs typeface="Arial"/>
              </a:defRPr>
            </a:lvl1pPr>
            <a:lvl2pPr marL="115974" indent="0">
              <a:buFontTx/>
              <a:buNone/>
              <a:defRPr sz="1031"/>
            </a:lvl2pPr>
          </a:lstStyle>
          <a:p>
            <a:pPr lvl="0"/>
            <a:r>
              <a:rPr lang="en-US" dirty="0"/>
              <a:t>Click to Type</a:t>
            </a:r>
          </a:p>
        </p:txBody>
      </p:sp>
      <p:sp>
        <p:nvSpPr>
          <p:cNvPr id="32" name="Text Placeholder 5"/>
          <p:cNvSpPr>
            <a:spLocks noGrp="1"/>
          </p:cNvSpPr>
          <p:nvPr>
            <p:ph type="body" sz="quarter" idx="30" hasCustomPrompt="1"/>
          </p:nvPr>
        </p:nvSpPr>
        <p:spPr>
          <a:xfrm>
            <a:off x="1828799" y="1597025"/>
            <a:ext cx="5029200" cy="1417320"/>
          </a:xfrm>
          <a:prstGeom prst="homePlate">
            <a:avLst>
              <a:gd name="adj" fmla="val 25111"/>
            </a:avLst>
          </a:prstGeom>
          <a:solidFill>
            <a:schemeClr val="bg1"/>
          </a:solidFill>
          <a:ln w="12700">
            <a:solidFill>
              <a:schemeClr val="tx1"/>
            </a:solidFill>
          </a:ln>
        </p:spPr>
        <p:txBody>
          <a:bodyPr lIns="192577" rIns="481455" bIns="96286" anchor="ctr">
            <a:noAutofit/>
          </a:bodyPr>
          <a:lstStyle>
            <a:lvl1pPr marL="162489" marR="0" indent="-162489" algn="l" defTabSz="902731" rtl="0" eaLnBrk="1" fontAlgn="auto" latinLnBrk="0" hangingPunct="1">
              <a:lnSpc>
                <a:spcPct val="100000"/>
              </a:lnSpc>
              <a:spcBef>
                <a:spcPts val="0"/>
              </a:spcBef>
              <a:spcAft>
                <a:spcPts val="594"/>
              </a:spcAft>
              <a:buClr>
                <a:schemeClr val="accent1"/>
              </a:buClr>
              <a:buSzTx/>
              <a:buFont typeface="Wingdings 2" pitchFamily="18" charset="2"/>
              <a:buNone/>
              <a:tabLst/>
              <a:defRPr sz="1219" baseline="0"/>
            </a:lvl1pPr>
            <a:lvl2pPr marL="225685" indent="-225685">
              <a:spcBef>
                <a:spcPts val="0"/>
              </a:spcBef>
              <a:spcAft>
                <a:spcPts val="594"/>
              </a:spcAft>
              <a:buClrTx/>
              <a:buFont typeface="Lucida Grande"/>
              <a:buChar char="—"/>
              <a:tabLst/>
              <a:defRPr sz="1219" baseline="0"/>
            </a:lvl2pPr>
            <a:lvl3pPr marL="343226" indent="-117543">
              <a:spcBef>
                <a:spcPts val="0"/>
              </a:spcBef>
              <a:spcAft>
                <a:spcPts val="594"/>
              </a:spcAft>
              <a:buClrTx/>
              <a:buFont typeface="Arial"/>
              <a:buChar char="•"/>
              <a:defRPr sz="1219" baseline="0"/>
            </a:lvl3pPr>
            <a:lvl4pPr marL="595811" indent="-162489">
              <a:buClr>
                <a:srgbClr val="B01C2E"/>
              </a:buClr>
              <a:buFont typeface="Arial" pitchFamily="34" charset="0"/>
              <a:buChar char="–"/>
              <a:defRPr sz="1219"/>
            </a:lvl4pPr>
            <a:lvl5pPr marL="758292" indent="-162489">
              <a:buClr>
                <a:srgbClr val="B01C2E"/>
              </a:buClr>
              <a:buFont typeface="Arial" pitchFamily="34" charset="0"/>
              <a:buChar char="–"/>
              <a:defRPr sz="1219"/>
            </a:lvl5pPr>
            <a:lvl6pPr marL="902731" indent="-162489">
              <a:buClr>
                <a:srgbClr val="B01C2E"/>
              </a:buClr>
              <a:buFont typeface="Arial" pitchFamily="34" charset="0"/>
              <a:buChar char="–"/>
              <a:defRPr sz="1219"/>
            </a:lvl6pPr>
          </a:lstStyle>
          <a:p>
            <a:pPr lvl="0"/>
            <a:r>
              <a:rPr lang="en-US" dirty="0"/>
              <a:t>Level 1</a:t>
            </a:r>
          </a:p>
          <a:p>
            <a:pPr lvl="1"/>
            <a:r>
              <a:rPr lang="en-US" sz="1219" dirty="0"/>
              <a:t>Level 2</a:t>
            </a:r>
          </a:p>
          <a:p>
            <a:pPr lvl="2"/>
            <a:r>
              <a:rPr lang="en-US" sz="1219" dirty="0"/>
              <a:t>Level 3</a:t>
            </a:r>
          </a:p>
        </p:txBody>
      </p:sp>
      <p:sp>
        <p:nvSpPr>
          <p:cNvPr id="33" name="Text Placeholder 5"/>
          <p:cNvSpPr>
            <a:spLocks noGrp="1"/>
          </p:cNvSpPr>
          <p:nvPr>
            <p:ph type="body" sz="quarter" idx="34" hasCustomPrompt="1"/>
          </p:nvPr>
        </p:nvSpPr>
        <p:spPr>
          <a:xfrm>
            <a:off x="1828799" y="3177646"/>
            <a:ext cx="5029200" cy="1417320"/>
          </a:xfrm>
          <a:prstGeom prst="homePlate">
            <a:avLst>
              <a:gd name="adj" fmla="val 25111"/>
            </a:avLst>
          </a:prstGeom>
          <a:solidFill>
            <a:schemeClr val="bg1"/>
          </a:solidFill>
          <a:ln w="12700">
            <a:solidFill>
              <a:schemeClr val="tx1"/>
            </a:solidFill>
          </a:ln>
        </p:spPr>
        <p:txBody>
          <a:bodyPr lIns="192577" rIns="481455" bIns="96286" anchor="ctr">
            <a:noAutofit/>
          </a:bodyPr>
          <a:lstStyle>
            <a:lvl1pPr marL="162489" marR="0" indent="-162489" algn="l" defTabSz="902731" rtl="0" eaLnBrk="1" fontAlgn="auto" latinLnBrk="0" hangingPunct="1">
              <a:lnSpc>
                <a:spcPct val="100000"/>
              </a:lnSpc>
              <a:spcBef>
                <a:spcPts val="0"/>
              </a:spcBef>
              <a:spcAft>
                <a:spcPts val="594"/>
              </a:spcAft>
              <a:buClr>
                <a:schemeClr val="accent1"/>
              </a:buClr>
              <a:buSzTx/>
              <a:buFont typeface="Wingdings 2" pitchFamily="18" charset="2"/>
              <a:buNone/>
              <a:tabLst/>
              <a:defRPr sz="1219" baseline="0"/>
            </a:lvl1pPr>
            <a:lvl2pPr marL="225685" indent="-225685">
              <a:spcBef>
                <a:spcPts val="0"/>
              </a:spcBef>
              <a:spcAft>
                <a:spcPts val="594"/>
              </a:spcAft>
              <a:buClrTx/>
              <a:buFont typeface="Lucida Grande"/>
              <a:buChar char="—"/>
              <a:tabLst/>
              <a:defRPr sz="1219" baseline="0"/>
            </a:lvl2pPr>
            <a:lvl3pPr marL="343226" indent="-117543">
              <a:spcBef>
                <a:spcPts val="0"/>
              </a:spcBef>
              <a:spcAft>
                <a:spcPts val="594"/>
              </a:spcAft>
              <a:buClrTx/>
              <a:buFont typeface="Arial"/>
              <a:buChar char="•"/>
              <a:defRPr sz="1219" baseline="0"/>
            </a:lvl3pPr>
            <a:lvl4pPr marL="595811" indent="-162489">
              <a:buClr>
                <a:srgbClr val="B01C2E"/>
              </a:buClr>
              <a:buFont typeface="Arial" pitchFamily="34" charset="0"/>
              <a:buChar char="–"/>
              <a:defRPr sz="1219"/>
            </a:lvl4pPr>
            <a:lvl5pPr marL="758292" indent="-162489">
              <a:buClr>
                <a:srgbClr val="B01C2E"/>
              </a:buClr>
              <a:buFont typeface="Arial" pitchFamily="34" charset="0"/>
              <a:buChar char="–"/>
              <a:defRPr sz="1219"/>
            </a:lvl5pPr>
            <a:lvl6pPr marL="902731" indent="-162489">
              <a:buClr>
                <a:srgbClr val="B01C2E"/>
              </a:buClr>
              <a:buFont typeface="Arial" pitchFamily="34" charset="0"/>
              <a:buChar char="–"/>
              <a:defRPr sz="1219"/>
            </a:lvl6pPr>
          </a:lstStyle>
          <a:p>
            <a:pPr lvl="0"/>
            <a:r>
              <a:rPr lang="en-US" dirty="0"/>
              <a:t>Level 1</a:t>
            </a:r>
          </a:p>
          <a:p>
            <a:pPr lvl="1"/>
            <a:r>
              <a:rPr lang="en-US" sz="1219" dirty="0"/>
              <a:t>Level 2</a:t>
            </a:r>
          </a:p>
          <a:p>
            <a:pPr lvl="2"/>
            <a:r>
              <a:rPr lang="en-US" sz="1219" dirty="0"/>
              <a:t>Level 3</a:t>
            </a:r>
          </a:p>
        </p:txBody>
      </p:sp>
      <p:sp>
        <p:nvSpPr>
          <p:cNvPr id="34" name="Text Placeholder 5"/>
          <p:cNvSpPr>
            <a:spLocks noGrp="1"/>
          </p:cNvSpPr>
          <p:nvPr>
            <p:ph type="body" sz="quarter" idx="35" hasCustomPrompt="1"/>
          </p:nvPr>
        </p:nvSpPr>
        <p:spPr>
          <a:xfrm>
            <a:off x="1828799" y="4758267"/>
            <a:ext cx="5029200" cy="1417320"/>
          </a:xfrm>
          <a:prstGeom prst="homePlate">
            <a:avLst>
              <a:gd name="adj" fmla="val 25111"/>
            </a:avLst>
          </a:prstGeom>
          <a:solidFill>
            <a:schemeClr val="bg1"/>
          </a:solidFill>
          <a:ln w="12700">
            <a:solidFill>
              <a:schemeClr val="tx1"/>
            </a:solidFill>
          </a:ln>
        </p:spPr>
        <p:txBody>
          <a:bodyPr lIns="192577" rIns="481455" bIns="96286" anchor="ctr">
            <a:noAutofit/>
          </a:bodyPr>
          <a:lstStyle>
            <a:lvl1pPr marL="162489" marR="0" indent="-162489" algn="l" defTabSz="902731" rtl="0" eaLnBrk="1" fontAlgn="auto" latinLnBrk="0" hangingPunct="1">
              <a:lnSpc>
                <a:spcPct val="100000"/>
              </a:lnSpc>
              <a:spcBef>
                <a:spcPts val="0"/>
              </a:spcBef>
              <a:spcAft>
                <a:spcPts val="594"/>
              </a:spcAft>
              <a:buClr>
                <a:schemeClr val="accent1"/>
              </a:buClr>
              <a:buSzTx/>
              <a:buFont typeface="Wingdings 2" pitchFamily="18" charset="2"/>
              <a:buNone/>
              <a:tabLst/>
              <a:defRPr sz="1219" baseline="0"/>
            </a:lvl1pPr>
            <a:lvl2pPr marL="225685" indent="-225685">
              <a:spcBef>
                <a:spcPts val="0"/>
              </a:spcBef>
              <a:spcAft>
                <a:spcPts val="594"/>
              </a:spcAft>
              <a:buClrTx/>
              <a:buFont typeface="Lucida Grande"/>
              <a:buChar char="—"/>
              <a:tabLst/>
              <a:defRPr sz="1219" baseline="0"/>
            </a:lvl2pPr>
            <a:lvl3pPr marL="343226" indent="-117543">
              <a:spcBef>
                <a:spcPts val="0"/>
              </a:spcBef>
              <a:spcAft>
                <a:spcPts val="594"/>
              </a:spcAft>
              <a:buClrTx/>
              <a:buFont typeface="Arial"/>
              <a:buChar char="•"/>
              <a:defRPr sz="1219" baseline="0"/>
            </a:lvl3pPr>
            <a:lvl4pPr marL="595811" indent="-162489">
              <a:buClr>
                <a:srgbClr val="B01C2E"/>
              </a:buClr>
              <a:buFont typeface="Arial" pitchFamily="34" charset="0"/>
              <a:buChar char="–"/>
              <a:defRPr sz="1219"/>
            </a:lvl4pPr>
            <a:lvl5pPr marL="758292" indent="-162489">
              <a:buClr>
                <a:srgbClr val="B01C2E"/>
              </a:buClr>
              <a:buFont typeface="Arial" pitchFamily="34" charset="0"/>
              <a:buChar char="–"/>
              <a:defRPr sz="1219"/>
            </a:lvl5pPr>
            <a:lvl6pPr marL="902731" indent="-162489">
              <a:buClr>
                <a:srgbClr val="B01C2E"/>
              </a:buClr>
              <a:buFont typeface="Arial" pitchFamily="34" charset="0"/>
              <a:buChar char="–"/>
              <a:defRPr sz="1219"/>
            </a:lvl6pPr>
          </a:lstStyle>
          <a:p>
            <a:pPr lvl="0"/>
            <a:r>
              <a:rPr lang="en-US" dirty="0"/>
              <a:t>Level 1</a:t>
            </a:r>
          </a:p>
          <a:p>
            <a:pPr lvl="1"/>
            <a:r>
              <a:rPr lang="en-US" sz="1219" dirty="0"/>
              <a:t>Level 2</a:t>
            </a:r>
          </a:p>
          <a:p>
            <a:pPr lvl="2"/>
            <a:r>
              <a:rPr lang="en-US" sz="1219" dirty="0"/>
              <a:t>Level 3</a:t>
            </a:r>
          </a:p>
        </p:txBody>
      </p:sp>
    </p:spTree>
    <p:extLst>
      <p:ext uri="{BB962C8B-B14F-4D97-AF65-F5344CB8AC3E}">
        <p14:creationId xmlns:p14="http://schemas.microsoft.com/office/powerpoint/2010/main" val="24769521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0" y="3131708"/>
            <a:ext cx="8685213" cy="1730050"/>
          </a:xfrm>
          <a:prstGeom prst="rightArrow">
            <a:avLst/>
          </a:prstGeom>
          <a:gradFill flip="none" rotWithShape="1">
            <a:gsLst>
              <a:gs pos="0">
                <a:schemeClr val="accent6"/>
              </a:gs>
              <a:gs pos="100000">
                <a:schemeClr val="accent6">
                  <a:lumMod val="20000"/>
                  <a:lumOff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548683"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215220" y="1971710"/>
            <a:ext cx="3353971" cy="4200490"/>
          </a:xfrm>
          <a:solidFill>
            <a:schemeClr val="bg1"/>
          </a:solidFill>
          <a:ln w="12700" cap="flat" cmpd="sng" algn="ctr">
            <a:solidFill>
              <a:schemeClr val="tx1"/>
            </a:solidFill>
            <a:prstDash val="solid"/>
            <a:round/>
            <a:headEnd type="none" w="med" len="med"/>
            <a:tailEnd type="none" w="med" len="med"/>
          </a:ln>
        </p:spPr>
        <p:txBody>
          <a:bodyPr wrap="square" lIns="192577" tIns="144438" rIns="192577" b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48683" y="1612238"/>
            <a:ext cx="3353971"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defRPr sz="1219"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216475" y="1612238"/>
            <a:ext cx="3353971" cy="365760"/>
          </a:xfrm>
          <a:solidFill>
            <a:schemeClr val="tx1"/>
          </a:solidFill>
          <a:ln w="12700" cap="flat" cmpd="sng" algn="ctr">
            <a:solidFill>
              <a:schemeClr val="tx1"/>
            </a:solidFill>
            <a:prstDash val="solid"/>
            <a:round/>
            <a:headEnd type="none" w="med" len="med"/>
            <a:tailEnd type="none" w="med" len="med"/>
          </a:ln>
        </p:spPr>
        <p:txBody>
          <a:bodyPr lIns="192577" tIns="0" rIns="192577" bIns="0" anchor="ctr" anchorCtr="0">
            <a:normAutofit/>
          </a:bodyPr>
          <a:lstStyle>
            <a:lvl1pPr>
              <a:defRPr sz="1219"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13671125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G Confl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
        <p:nvSpPr>
          <p:cNvPr id="12" name="Text Placeholder 17"/>
          <p:cNvSpPr>
            <a:spLocks noGrp="1"/>
          </p:cNvSpPr>
          <p:nvPr>
            <p:ph type="body" sz="quarter" idx="21" hasCustomPrompt="1"/>
          </p:nvPr>
        </p:nvSpPr>
        <p:spPr>
          <a:xfrm>
            <a:off x="228600" y="1597025"/>
            <a:ext cx="3383844" cy="457200"/>
          </a:xfrm>
          <a:prstGeom prst="rect">
            <a:avLst/>
          </a:prstGeom>
          <a:solidFill>
            <a:schemeClr val="tx1"/>
          </a:solidFill>
          <a:ln w="12700">
            <a:solidFill>
              <a:schemeClr val="tx1"/>
            </a:solidFill>
          </a:ln>
        </p:spPr>
        <p:txBody>
          <a:bodyPr anchor="ctr"/>
          <a:lstStyle>
            <a:lvl1pPr algn="ctr">
              <a:buNone/>
              <a:defRPr sz="1219" b="1" cap="all" baseline="0">
                <a:solidFill>
                  <a:schemeClr val="bg1"/>
                </a:solidFill>
                <a:latin typeface="Arial"/>
                <a:cs typeface="Arial"/>
              </a:defRPr>
            </a:lvl1pPr>
          </a:lstStyle>
          <a:p>
            <a:pPr lvl="0"/>
            <a:r>
              <a:rPr lang="en-US" dirty="0"/>
              <a:t>Click to Type</a:t>
            </a:r>
          </a:p>
        </p:txBody>
      </p:sp>
      <p:sp>
        <p:nvSpPr>
          <p:cNvPr id="14" name="Text Placeholder 17"/>
          <p:cNvSpPr>
            <a:spLocks noGrp="1"/>
          </p:cNvSpPr>
          <p:nvPr>
            <p:ph type="body" sz="quarter" idx="23" hasCustomPrompt="1"/>
          </p:nvPr>
        </p:nvSpPr>
        <p:spPr>
          <a:xfrm>
            <a:off x="5526263" y="1597025"/>
            <a:ext cx="3383280" cy="457200"/>
          </a:xfrm>
          <a:prstGeom prst="rect">
            <a:avLst/>
          </a:prstGeom>
          <a:solidFill>
            <a:schemeClr val="tx1"/>
          </a:solidFill>
          <a:ln w="12700">
            <a:solidFill>
              <a:schemeClr val="tx1"/>
            </a:solidFill>
          </a:ln>
        </p:spPr>
        <p:txBody>
          <a:bodyPr anchor="ctr">
            <a:noAutofit/>
          </a:bodyPr>
          <a:lstStyle>
            <a:lvl1pPr algn="ctr">
              <a:buNone/>
              <a:defRPr sz="1219" b="1" cap="all" baseline="0">
                <a:solidFill>
                  <a:schemeClr val="bg1"/>
                </a:solidFill>
                <a:latin typeface="Arial"/>
                <a:cs typeface="Arial"/>
              </a:defRPr>
            </a:lvl1pPr>
          </a:lstStyle>
          <a:p>
            <a:pPr lvl="0"/>
            <a:r>
              <a:rPr lang="en-US" dirty="0"/>
              <a:t>Click to Type</a:t>
            </a:r>
          </a:p>
        </p:txBody>
      </p:sp>
      <p:sp>
        <p:nvSpPr>
          <p:cNvPr id="15" name="Freeform 7"/>
          <p:cNvSpPr>
            <a:spLocks/>
          </p:cNvSpPr>
          <p:nvPr userDrawn="1"/>
        </p:nvSpPr>
        <p:spPr bwMode="auto">
          <a:xfrm>
            <a:off x="4394463" y="2971805"/>
            <a:ext cx="526534" cy="1963948"/>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6"/>
          </a:solidFill>
          <a:ln w="6350" cap="flat" cmpd="sng">
            <a:noFill/>
            <a:prstDash val="solid"/>
            <a:round/>
            <a:headEnd/>
            <a:tailEnd/>
          </a:ln>
          <a:effectLst/>
        </p:spPr>
        <p:txBody>
          <a:bodyPr lIns="71083" tIns="71083" rIns="71083" bIns="71083" anchor="ctr"/>
          <a:lstStyle/>
          <a:p>
            <a:pPr defTabSz="902731"/>
            <a:endParaRPr lang="en-US" sz="1781">
              <a:solidFill>
                <a:prstClr val="black"/>
              </a:solidFill>
            </a:endParaRPr>
          </a:p>
        </p:txBody>
      </p:sp>
      <p:sp>
        <p:nvSpPr>
          <p:cNvPr id="16" name="Content Placeholder 10"/>
          <p:cNvSpPr>
            <a:spLocks noGrp="1"/>
          </p:cNvSpPr>
          <p:nvPr>
            <p:ph sz="quarter" idx="20" hasCustomPrompt="1"/>
          </p:nvPr>
        </p:nvSpPr>
        <p:spPr bwMode="auto">
          <a:xfrm>
            <a:off x="228600" y="2053519"/>
            <a:ext cx="3657600" cy="4114800"/>
          </a:xfrm>
          <a:prstGeom prst="homePlate">
            <a:avLst>
              <a:gd name="adj" fmla="val 7533"/>
            </a:avLst>
          </a:prstGeom>
          <a:solidFill>
            <a:schemeClr val="bg1"/>
          </a:solidFill>
          <a:ln w="12700">
            <a:solidFill>
              <a:schemeClr val="tx1"/>
            </a:solidFill>
          </a:ln>
        </p:spPr>
        <p:txBody>
          <a:bodyPr lIns="192577" tIns="96286" rIns="385164">
            <a:noAutofit/>
          </a:bodyPr>
          <a:lstStyle>
            <a:lvl1pPr marL="0" indent="0">
              <a:spcBef>
                <a:spcPts val="0"/>
              </a:spcBef>
              <a:buClr>
                <a:schemeClr val="tx1"/>
              </a:buClr>
              <a:buFont typeface="Wingdings" charset="2"/>
              <a:buNone/>
              <a:defRPr sz="1406"/>
            </a:lvl1pPr>
            <a:lvl2pPr marL="285235" indent="-285235">
              <a:spcBef>
                <a:spcPts val="0"/>
              </a:spcBef>
              <a:buClrTx/>
              <a:buFont typeface="Lucida Grande"/>
              <a:buChar char="—"/>
              <a:tabLst/>
              <a:defRPr sz="1406"/>
            </a:lvl2pPr>
            <a:lvl3pPr marL="452932" indent="-167696">
              <a:spcBef>
                <a:spcPts val="0"/>
              </a:spcBef>
              <a:buClrTx/>
              <a:buFont typeface="Arial"/>
              <a:buChar char="•"/>
              <a:defRPr sz="1219"/>
            </a:lvl3pPr>
            <a:lvl4pPr marL="620626" indent="-167696">
              <a:spcBef>
                <a:spcPts val="0"/>
              </a:spcBef>
              <a:buClrTx/>
              <a:buFont typeface="Arial"/>
              <a:buChar char="•"/>
              <a:defRPr sz="1219"/>
            </a:lvl4pPr>
            <a:lvl5pPr marL="786779" indent="-166128">
              <a:spcBef>
                <a:spcPts val="0"/>
              </a:spcBef>
              <a:buClr>
                <a:schemeClr val="tx1"/>
              </a:buClr>
              <a:buFont typeface="Arial"/>
              <a:buChar char="•"/>
              <a:defRPr sz="1219"/>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0"/>
          <p:cNvSpPr>
            <a:spLocks noGrp="1"/>
          </p:cNvSpPr>
          <p:nvPr>
            <p:ph sz="quarter" idx="24" hasCustomPrompt="1"/>
          </p:nvPr>
        </p:nvSpPr>
        <p:spPr>
          <a:xfrm flipH="1">
            <a:off x="5251943" y="2053519"/>
            <a:ext cx="3657600" cy="4114800"/>
          </a:xfrm>
          <a:prstGeom prst="homePlate">
            <a:avLst>
              <a:gd name="adj" fmla="val 7343"/>
            </a:avLst>
          </a:prstGeom>
          <a:solidFill>
            <a:schemeClr val="bg1"/>
          </a:solidFill>
          <a:ln w="12700">
            <a:solidFill>
              <a:schemeClr val="tx1"/>
            </a:solidFill>
          </a:ln>
        </p:spPr>
        <p:txBody>
          <a:bodyPr lIns="385164" tIns="96286" rIns="192577">
            <a:noAutofit/>
          </a:bodyPr>
          <a:lstStyle>
            <a:lvl1pPr marL="0" indent="0">
              <a:spcBef>
                <a:spcPts val="0"/>
              </a:spcBef>
              <a:buClr>
                <a:schemeClr val="tx1"/>
              </a:buClr>
              <a:buFont typeface="Lucida Grande"/>
              <a:buNone/>
              <a:defRPr sz="1406"/>
            </a:lvl1pPr>
            <a:lvl2pPr marL="285235" indent="-285235">
              <a:spcBef>
                <a:spcPts val="0"/>
              </a:spcBef>
              <a:buClr>
                <a:schemeClr val="tx1"/>
              </a:buClr>
              <a:buFont typeface="Lucida Grande"/>
              <a:buChar char="—"/>
              <a:tabLst/>
              <a:defRPr sz="1406"/>
            </a:lvl2pPr>
            <a:lvl3pPr marL="452932" indent="-167696">
              <a:spcBef>
                <a:spcPts val="0"/>
              </a:spcBef>
              <a:buClr>
                <a:schemeClr val="tx1"/>
              </a:buClr>
              <a:buFont typeface="Arial"/>
              <a:buChar char="•"/>
              <a:tabLst/>
              <a:defRPr sz="1219"/>
            </a:lvl3pPr>
            <a:lvl4pPr marL="620626" indent="-167696">
              <a:spcBef>
                <a:spcPts val="0"/>
              </a:spcBef>
              <a:buClr>
                <a:schemeClr val="tx1"/>
              </a:buClr>
              <a:buFont typeface="Arial"/>
              <a:buChar char="•"/>
              <a:defRPr sz="1219"/>
            </a:lvl4pPr>
            <a:lvl5pPr marL="786779" indent="-166128">
              <a:spcBef>
                <a:spcPts val="0"/>
              </a:spcBef>
              <a:buClr>
                <a:schemeClr val="tx1"/>
              </a:buClr>
              <a:buFont typeface="Arial"/>
              <a:buChar char="•"/>
              <a:tabLst/>
              <a:defRPr sz="1219"/>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562005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8" y="1600201"/>
            <a:ext cx="2943225" cy="4572000"/>
          </a:xfrm>
          <a:ln w="12700">
            <a:solidFill>
              <a:schemeClr val="tx1"/>
            </a:solidFill>
          </a:ln>
        </p:spPr>
        <p:txBody>
          <a:bodyPr lIns="192577" tIns="192577" rIns="866627" bIns="192577"/>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8"/>
          <p:cNvSpPr>
            <a:spLocks noGrp="1"/>
          </p:cNvSpPr>
          <p:nvPr>
            <p:ph type="body" sz="quarter" idx="38"/>
          </p:nvPr>
        </p:nvSpPr>
        <p:spPr>
          <a:xfrm>
            <a:off x="5964888" y="1600201"/>
            <a:ext cx="2943225" cy="4572000"/>
          </a:xfrm>
          <a:ln w="12700">
            <a:solidFill>
              <a:schemeClr val="tx1"/>
            </a:solidFill>
          </a:ln>
        </p:spPr>
        <p:txBody>
          <a:bodyPr lIns="866627" tIns="192577" rIns="192577" bIns="192577"/>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Confidential Treatment Requested</a:t>
            </a:r>
            <a:endParaRPr lang="en-US" dirty="0"/>
          </a:p>
        </p:txBody>
      </p:sp>
      <p:sp>
        <p:nvSpPr>
          <p:cNvPr id="6" name="Text Placeholder 23"/>
          <p:cNvSpPr>
            <a:spLocks noGrp="1"/>
          </p:cNvSpPr>
          <p:nvPr>
            <p:ph type="body" sz="quarter" idx="36"/>
          </p:nvPr>
        </p:nvSpPr>
        <p:spPr>
          <a:xfrm>
            <a:off x="2698115" y="1783428"/>
            <a:ext cx="3931920" cy="548633"/>
          </a:xfrm>
          <a:prstGeom prst="homePlate">
            <a:avLst>
              <a:gd name="adj" fmla="val 16207"/>
            </a:avLst>
          </a:prstGeom>
          <a:solidFill>
            <a:srgbClr val="D7F0FA"/>
          </a:solidFill>
          <a:ln>
            <a:solidFill>
              <a:schemeClr val="tx1"/>
            </a:solidFill>
          </a:ln>
        </p:spPr>
        <p:txBody>
          <a:bodyPr anchor="ctr">
            <a:normAutofit/>
          </a:bodyPr>
          <a:lstStyle>
            <a:lvl1pPr marL="175527" indent="0">
              <a:spcBef>
                <a:spcPts val="0"/>
              </a:spcBef>
              <a:buNone/>
              <a:defRPr sz="1406" b="1"/>
            </a:lvl1pPr>
          </a:lstStyle>
          <a:p>
            <a:pPr lvl="0"/>
            <a:endParaRPr lang="en-US" dirty="0"/>
          </a:p>
        </p:txBody>
      </p:sp>
      <p:sp>
        <p:nvSpPr>
          <p:cNvPr id="7" name="Text Placeholder 23"/>
          <p:cNvSpPr>
            <a:spLocks noGrp="1"/>
          </p:cNvSpPr>
          <p:nvPr>
            <p:ph type="body" sz="quarter" idx="21"/>
          </p:nvPr>
        </p:nvSpPr>
        <p:spPr>
          <a:xfrm>
            <a:off x="2667000" y="2514903"/>
            <a:ext cx="3931920" cy="548633"/>
          </a:xfrm>
          <a:prstGeom prst="homePlate">
            <a:avLst>
              <a:gd name="adj" fmla="val 16207"/>
            </a:avLst>
          </a:prstGeom>
          <a:solidFill>
            <a:srgbClr val="D7F0FA"/>
          </a:solidFill>
          <a:ln>
            <a:solidFill>
              <a:schemeClr val="tx1"/>
            </a:solidFill>
          </a:ln>
        </p:spPr>
        <p:txBody>
          <a:bodyPr anchor="ctr">
            <a:normAutofit/>
          </a:bodyPr>
          <a:lstStyle>
            <a:lvl1pPr marL="175527" indent="0">
              <a:spcBef>
                <a:spcPts val="0"/>
              </a:spcBef>
              <a:buNone/>
              <a:defRPr sz="1406" b="1"/>
            </a:lvl1pPr>
          </a:lstStyle>
          <a:p>
            <a:pPr lvl="0"/>
            <a:endParaRPr lang="en-US" dirty="0"/>
          </a:p>
        </p:txBody>
      </p:sp>
      <p:sp>
        <p:nvSpPr>
          <p:cNvPr id="8" name="Text Placeholder 23"/>
          <p:cNvSpPr>
            <a:spLocks noGrp="1"/>
          </p:cNvSpPr>
          <p:nvPr>
            <p:ph type="body" sz="quarter" idx="22"/>
          </p:nvPr>
        </p:nvSpPr>
        <p:spPr>
          <a:xfrm>
            <a:off x="2667000" y="3246353"/>
            <a:ext cx="3931920" cy="548633"/>
          </a:xfrm>
          <a:prstGeom prst="homePlate">
            <a:avLst>
              <a:gd name="adj" fmla="val 16207"/>
            </a:avLst>
          </a:prstGeom>
          <a:solidFill>
            <a:srgbClr val="D7F0FA"/>
          </a:solidFill>
          <a:ln>
            <a:solidFill>
              <a:schemeClr val="tx1"/>
            </a:solidFill>
          </a:ln>
        </p:spPr>
        <p:txBody>
          <a:bodyPr anchor="ctr">
            <a:normAutofit/>
          </a:bodyPr>
          <a:lstStyle>
            <a:lvl1pPr marL="175527" indent="0">
              <a:spcBef>
                <a:spcPts val="0"/>
              </a:spcBef>
              <a:buNone/>
              <a:defRPr sz="1406" b="1"/>
            </a:lvl1pPr>
          </a:lstStyle>
          <a:p>
            <a:pPr lvl="0"/>
            <a:endParaRPr lang="en-US" dirty="0"/>
          </a:p>
        </p:txBody>
      </p:sp>
      <p:sp>
        <p:nvSpPr>
          <p:cNvPr id="9" name="Text Placeholder 23"/>
          <p:cNvSpPr>
            <a:spLocks noGrp="1"/>
          </p:cNvSpPr>
          <p:nvPr>
            <p:ph type="body" sz="quarter" idx="23"/>
          </p:nvPr>
        </p:nvSpPr>
        <p:spPr>
          <a:xfrm>
            <a:off x="2667000" y="3977803"/>
            <a:ext cx="3931920" cy="548633"/>
          </a:xfrm>
          <a:prstGeom prst="homePlate">
            <a:avLst>
              <a:gd name="adj" fmla="val 16207"/>
            </a:avLst>
          </a:prstGeom>
          <a:solidFill>
            <a:srgbClr val="D7F0FA"/>
          </a:solidFill>
          <a:ln>
            <a:solidFill>
              <a:schemeClr val="tx1"/>
            </a:solidFill>
          </a:ln>
        </p:spPr>
        <p:txBody>
          <a:bodyPr anchor="ctr">
            <a:normAutofit/>
          </a:bodyPr>
          <a:lstStyle>
            <a:lvl1pPr marL="175527" indent="0">
              <a:spcBef>
                <a:spcPts val="0"/>
              </a:spcBef>
              <a:buNone/>
              <a:defRPr sz="1406" b="1"/>
            </a:lvl1pPr>
          </a:lstStyle>
          <a:p>
            <a:pPr lvl="0"/>
            <a:endParaRPr lang="en-US" dirty="0"/>
          </a:p>
        </p:txBody>
      </p:sp>
      <p:sp>
        <p:nvSpPr>
          <p:cNvPr id="10" name="Text Placeholder 23"/>
          <p:cNvSpPr>
            <a:spLocks noGrp="1"/>
          </p:cNvSpPr>
          <p:nvPr>
            <p:ph type="body" sz="quarter" idx="24"/>
          </p:nvPr>
        </p:nvSpPr>
        <p:spPr>
          <a:xfrm>
            <a:off x="2667000" y="4709253"/>
            <a:ext cx="3931920" cy="548633"/>
          </a:xfrm>
          <a:prstGeom prst="homePlate">
            <a:avLst>
              <a:gd name="adj" fmla="val 16207"/>
            </a:avLst>
          </a:prstGeom>
          <a:solidFill>
            <a:srgbClr val="D7F0FA"/>
          </a:solidFill>
          <a:ln>
            <a:solidFill>
              <a:schemeClr val="tx1"/>
            </a:solidFill>
          </a:ln>
        </p:spPr>
        <p:txBody>
          <a:bodyPr anchor="ctr">
            <a:normAutofit/>
          </a:bodyPr>
          <a:lstStyle>
            <a:lvl1pPr marL="175527" indent="0">
              <a:spcBef>
                <a:spcPts val="0"/>
              </a:spcBef>
              <a:buNone/>
              <a:defRPr sz="1406" b="1"/>
            </a:lvl1pPr>
          </a:lstStyle>
          <a:p>
            <a:pPr lvl="0"/>
            <a:endParaRPr lang="en-US" dirty="0"/>
          </a:p>
        </p:txBody>
      </p:sp>
      <p:sp>
        <p:nvSpPr>
          <p:cNvPr id="11" name="Text Placeholder 23"/>
          <p:cNvSpPr>
            <a:spLocks noGrp="1"/>
          </p:cNvSpPr>
          <p:nvPr>
            <p:ph type="body" sz="quarter" idx="25"/>
          </p:nvPr>
        </p:nvSpPr>
        <p:spPr>
          <a:xfrm>
            <a:off x="2667000" y="5440658"/>
            <a:ext cx="3931920" cy="548634"/>
          </a:xfrm>
          <a:prstGeom prst="homePlate">
            <a:avLst>
              <a:gd name="adj" fmla="val 16207"/>
            </a:avLst>
          </a:prstGeom>
          <a:solidFill>
            <a:srgbClr val="D7F0FA"/>
          </a:solidFill>
          <a:ln>
            <a:solidFill>
              <a:schemeClr val="tx1"/>
            </a:solidFill>
          </a:ln>
        </p:spPr>
        <p:txBody>
          <a:bodyPr anchor="ctr">
            <a:normAutofit/>
          </a:bodyPr>
          <a:lstStyle>
            <a:lvl1pPr marL="175527" indent="0">
              <a:spcBef>
                <a:spcPts val="0"/>
              </a:spcBef>
              <a:buNone/>
              <a:defRPr sz="1406" b="1"/>
            </a:lvl1pPr>
          </a:lstStyle>
          <a:p>
            <a:pPr lvl="0"/>
            <a:endParaRPr lang="en-US" dirty="0"/>
          </a:p>
        </p:txBody>
      </p:sp>
      <p:sp>
        <p:nvSpPr>
          <p:cNvPr id="12" name="Text Placeholder 22"/>
          <p:cNvSpPr>
            <a:spLocks noGrp="1"/>
          </p:cNvSpPr>
          <p:nvPr>
            <p:ph type="body" sz="quarter" idx="29" hasCustomPrompt="1"/>
          </p:nvPr>
        </p:nvSpPr>
        <p:spPr>
          <a:xfrm>
            <a:off x="2514600" y="192741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1</a:t>
            </a:r>
          </a:p>
        </p:txBody>
      </p:sp>
      <p:sp>
        <p:nvSpPr>
          <p:cNvPr id="13" name="Text Placeholder 22"/>
          <p:cNvSpPr>
            <a:spLocks noGrp="1"/>
          </p:cNvSpPr>
          <p:nvPr>
            <p:ph type="body" sz="quarter" idx="30" hasCustomPrompt="1"/>
          </p:nvPr>
        </p:nvSpPr>
        <p:spPr>
          <a:xfrm>
            <a:off x="2514600" y="266169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2</a:t>
            </a:r>
          </a:p>
        </p:txBody>
      </p:sp>
      <p:sp>
        <p:nvSpPr>
          <p:cNvPr id="14" name="Text Placeholder 22"/>
          <p:cNvSpPr>
            <a:spLocks noGrp="1"/>
          </p:cNvSpPr>
          <p:nvPr>
            <p:ph type="body" sz="quarter" idx="31" hasCustomPrompt="1"/>
          </p:nvPr>
        </p:nvSpPr>
        <p:spPr>
          <a:xfrm>
            <a:off x="2514600" y="339596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3</a:t>
            </a:r>
          </a:p>
        </p:txBody>
      </p:sp>
      <p:sp>
        <p:nvSpPr>
          <p:cNvPr id="15" name="Text Placeholder 22"/>
          <p:cNvSpPr>
            <a:spLocks noGrp="1"/>
          </p:cNvSpPr>
          <p:nvPr>
            <p:ph type="body" sz="quarter" idx="32" hasCustomPrompt="1"/>
          </p:nvPr>
        </p:nvSpPr>
        <p:spPr>
          <a:xfrm>
            <a:off x="2514600" y="4130238"/>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4</a:t>
            </a:r>
          </a:p>
        </p:txBody>
      </p:sp>
      <p:sp>
        <p:nvSpPr>
          <p:cNvPr id="16" name="Text Placeholder 22"/>
          <p:cNvSpPr>
            <a:spLocks noGrp="1"/>
          </p:cNvSpPr>
          <p:nvPr>
            <p:ph type="body" sz="quarter" idx="33" hasCustomPrompt="1"/>
          </p:nvPr>
        </p:nvSpPr>
        <p:spPr>
          <a:xfrm>
            <a:off x="2514600" y="4864517"/>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5</a:t>
            </a:r>
          </a:p>
        </p:txBody>
      </p:sp>
      <p:sp>
        <p:nvSpPr>
          <p:cNvPr id="17" name="Text Placeholder 22"/>
          <p:cNvSpPr>
            <a:spLocks noGrp="1"/>
          </p:cNvSpPr>
          <p:nvPr>
            <p:ph type="body" sz="quarter" idx="34" hasCustomPrompt="1"/>
          </p:nvPr>
        </p:nvSpPr>
        <p:spPr>
          <a:xfrm>
            <a:off x="2514600" y="5598797"/>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6" b="1">
                <a:solidFill>
                  <a:srgbClr val="FFFFFF"/>
                </a:solidFill>
                <a:latin typeface="+mj-lt"/>
              </a:defRPr>
            </a:lvl1pPr>
          </a:lstStyle>
          <a:p>
            <a:pPr lvl="0"/>
            <a:r>
              <a:rPr lang="en-US" dirty="0"/>
              <a:t>6</a:t>
            </a:r>
          </a:p>
        </p:txBody>
      </p:sp>
    </p:spTree>
    <p:extLst>
      <p:ext uri="{BB962C8B-B14F-4D97-AF65-F5344CB8AC3E}">
        <p14:creationId xmlns:p14="http://schemas.microsoft.com/office/powerpoint/2010/main" val="274915735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Title and Content - no bullets">
    <p:spTree>
      <p:nvGrpSpPr>
        <p:cNvPr id="1" name=""/>
        <p:cNvGrpSpPr/>
        <p:nvPr/>
      </p:nvGrpSpPr>
      <p:grpSpPr>
        <a:xfrm>
          <a:off x="0" y="0"/>
          <a:ext cx="0" cy="0"/>
          <a:chOff x="0" y="0"/>
          <a:chExt cx="0" cy="0"/>
        </a:xfrm>
      </p:grpSpPr>
      <p:sp>
        <p:nvSpPr>
          <p:cNvPr id="7" name="Rectangle 3"/>
          <p:cNvSpPr>
            <a:spLocks noGrp="1" noChangeArrowheads="1"/>
          </p:cNvSpPr>
          <p:nvPr>
            <p:ph idx="1" hasCustomPrompt="1"/>
          </p:nvPr>
        </p:nvSpPr>
        <p:spPr bwMode="auto">
          <a:xfrm>
            <a:off x="457200" y="1071116"/>
            <a:ext cx="8229600" cy="49645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nSpc>
                <a:spcPct val="112000"/>
              </a:lnSpc>
              <a:spcAft>
                <a:spcPts val="1585"/>
              </a:spcAft>
              <a:buClr>
                <a:schemeClr val="tx1"/>
              </a:buCl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4" name="Title 13"/>
          <p:cNvSpPr>
            <a:spLocks noGrp="1"/>
          </p:cNvSpPr>
          <p:nvPr>
            <p:ph type="title" hasCustomPrompt="1"/>
          </p:nvPr>
        </p:nvSpPr>
        <p:spPr/>
        <p:txBody>
          <a:bodyPr/>
          <a:lstStyle>
            <a:lvl1pPr>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srgbClr val="6C6F70"/>
                </a:solidFill>
              </a:rPr>
              <a:t>Confidential Treatment Requested</a:t>
            </a:r>
            <a:endParaRPr lang="en-US" dirty="0">
              <a:solidFill>
                <a:srgbClr val="6C6F70"/>
              </a:solidFill>
            </a:endParaRPr>
          </a:p>
        </p:txBody>
      </p:sp>
    </p:spTree>
    <p:extLst>
      <p:ext uri="{BB962C8B-B14F-4D97-AF65-F5344CB8AC3E}">
        <p14:creationId xmlns:p14="http://schemas.microsoft.com/office/powerpoint/2010/main" val="302598372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itle">
  <p:cSld name="Cover Page">
    <p:spTree>
      <p:nvGrpSpPr>
        <p:cNvPr id="1" name=""/>
        <p:cNvGrpSpPr/>
        <p:nvPr/>
      </p:nvGrpSpPr>
      <p:grpSpPr>
        <a:xfrm>
          <a:off x="0" y="0"/>
          <a:ext cx="0" cy="0"/>
          <a:chOff x="0" y="0"/>
          <a:chExt cx="0" cy="0"/>
        </a:xfrm>
      </p:grpSpPr>
      <p:sp>
        <p:nvSpPr>
          <p:cNvPr id="355335" name="Rectangle 7"/>
          <p:cNvSpPr>
            <a:spLocks noGrp="1" noChangeArrowheads="1"/>
          </p:cNvSpPr>
          <p:nvPr>
            <p:ph type="ctrTitle"/>
          </p:nvPr>
        </p:nvSpPr>
        <p:spPr>
          <a:xfrm>
            <a:off x="547309" y="3545086"/>
            <a:ext cx="7556500" cy="497086"/>
          </a:xfrm>
        </p:spPr>
        <p:txBody>
          <a:bodyPr wrap="square" anchor="t">
            <a:noAutofit/>
          </a:bodyPr>
          <a:lstStyle>
            <a:lvl1pPr>
              <a:defRPr sz="3000">
                <a:solidFill>
                  <a:schemeClr val="accent1"/>
                </a:solidFill>
              </a:defRPr>
            </a:lvl1pPr>
          </a:lstStyle>
          <a:p>
            <a:pPr lvl="0"/>
            <a:r>
              <a:rPr lang="en-US" noProof="0" dirty="0"/>
              <a:t>Click to edit Master title style</a:t>
            </a:r>
          </a:p>
        </p:txBody>
      </p:sp>
      <p:sp>
        <p:nvSpPr>
          <p:cNvPr id="355336" name="Rectangle 8"/>
          <p:cNvSpPr>
            <a:spLocks noGrp="1" noChangeArrowheads="1"/>
          </p:cNvSpPr>
          <p:nvPr>
            <p:ph type="subTitle" idx="1"/>
          </p:nvPr>
        </p:nvSpPr>
        <p:spPr>
          <a:xfrm>
            <a:off x="547309" y="4429129"/>
            <a:ext cx="7559040" cy="402908"/>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buFontTx/>
              <a:buNone/>
              <a:defRPr lang="en-GB" noProof="0" dirty="0" smtClean="0">
                <a:solidFill>
                  <a:schemeClr val="tx1"/>
                </a:solidFill>
              </a:defRPr>
            </a:lvl1pPr>
          </a:lstStyle>
          <a:p>
            <a:pPr marL="319493" lvl="0" indent="-319493">
              <a:spcBef>
                <a:spcPct val="0"/>
              </a:spcBef>
            </a:pPr>
            <a:r>
              <a:rPr lang="en-US" noProof="0" dirty="0"/>
              <a:t>Click to edit Master subtitle style</a:t>
            </a:r>
          </a:p>
        </p:txBody>
      </p:sp>
      <p:grpSp>
        <p:nvGrpSpPr>
          <p:cNvPr id="2" name="Group 1"/>
          <p:cNvGrpSpPr/>
          <p:nvPr/>
        </p:nvGrpSpPr>
        <p:grpSpPr>
          <a:xfrm>
            <a:off x="40" y="1723431"/>
            <a:ext cx="9144001" cy="1525489"/>
            <a:chOff x="0" y="1838325"/>
            <a:chExt cx="9601201" cy="1627188"/>
          </a:xfrm>
        </p:grpSpPr>
        <p:sp>
          <p:nvSpPr>
            <p:cNvPr id="355355" name="Rectangle 27"/>
            <p:cNvSpPr>
              <a:spLocks noChangeArrowheads="1"/>
            </p:cNvSpPr>
            <p:nvPr userDrawn="1"/>
          </p:nvSpPr>
          <p:spPr bwMode="auto">
            <a:xfrm>
              <a:off x="0" y="1838325"/>
              <a:ext cx="9601200" cy="1627188"/>
            </a:xfrm>
            <a:prstGeom prst="rect">
              <a:avLst/>
            </a:prstGeom>
            <a:solidFill>
              <a:srgbClr val="FFFFFF"/>
            </a:solidFill>
            <a:ln>
              <a:noFill/>
            </a:ln>
            <a:effectLst/>
            <a:extLst/>
          </p:spPr>
          <p:txBody>
            <a:bodyPr wrap="square" anchor="ctr">
              <a:noAutofit/>
            </a:bodyPr>
            <a:lstStyle/>
            <a:p>
              <a:pPr defTabSz="902731"/>
              <a:endParaRPr lang="en-US" sz="1781" dirty="0">
                <a:solidFill>
                  <a:srgbClr val="000000"/>
                </a:solidFill>
              </a:endParaRPr>
            </a:p>
          </p:txBody>
        </p:sp>
        <p:sp>
          <p:nvSpPr>
            <p:cNvPr id="355357" name="Rectangle 29"/>
            <p:cNvSpPr>
              <a:spLocks noChangeArrowheads="1"/>
            </p:cNvSpPr>
            <p:nvPr userDrawn="1"/>
          </p:nvSpPr>
          <p:spPr bwMode="auto">
            <a:xfrm>
              <a:off x="0" y="1884363"/>
              <a:ext cx="527050" cy="1535113"/>
            </a:xfrm>
            <a:prstGeom prst="rect">
              <a:avLst/>
            </a:prstGeom>
            <a:solidFill>
              <a:srgbClr val="004C84"/>
            </a:solidFill>
            <a:ln>
              <a:noFill/>
            </a:ln>
            <a:effectLst/>
            <a:extLst/>
          </p:spPr>
          <p:txBody>
            <a:bodyPr wrap="square" anchor="ctr">
              <a:noAutofit/>
            </a:bodyPr>
            <a:lstStyle/>
            <a:p>
              <a:pPr defTabSz="902731"/>
              <a:endParaRPr lang="en-US" sz="1781" dirty="0">
                <a:solidFill>
                  <a:srgbClr val="000000"/>
                </a:solidFill>
              </a:endParaRPr>
            </a:p>
          </p:txBody>
        </p:sp>
        <p:sp>
          <p:nvSpPr>
            <p:cNvPr id="355358" name="Rectangle 30"/>
            <p:cNvSpPr>
              <a:spLocks noChangeArrowheads="1"/>
            </p:cNvSpPr>
            <p:nvPr userDrawn="1"/>
          </p:nvSpPr>
          <p:spPr bwMode="auto">
            <a:xfrm>
              <a:off x="6978650" y="1884363"/>
              <a:ext cx="1555750" cy="1535113"/>
            </a:xfrm>
            <a:prstGeom prst="rect">
              <a:avLst/>
            </a:prstGeom>
            <a:solidFill>
              <a:schemeClr val="accent1"/>
            </a:solidFill>
            <a:ln>
              <a:noFill/>
            </a:ln>
            <a:effectLst/>
            <a:extLst/>
          </p:spPr>
          <p:txBody>
            <a:bodyPr wrap="square" anchor="ctr">
              <a:noAutofit/>
            </a:bodyPr>
            <a:lstStyle/>
            <a:p>
              <a:pPr defTabSz="902731"/>
              <a:endParaRPr lang="en-US" sz="1781" dirty="0">
                <a:solidFill>
                  <a:srgbClr val="000000"/>
                </a:solidFill>
              </a:endParaRPr>
            </a:p>
          </p:txBody>
        </p:sp>
        <p:sp>
          <p:nvSpPr>
            <p:cNvPr id="355359" name="Rectangle 31"/>
            <p:cNvSpPr>
              <a:spLocks noChangeArrowheads="1"/>
            </p:cNvSpPr>
            <p:nvPr userDrawn="1"/>
          </p:nvSpPr>
          <p:spPr bwMode="auto">
            <a:xfrm>
              <a:off x="8586788" y="1884363"/>
              <a:ext cx="1014413" cy="1535113"/>
            </a:xfrm>
            <a:prstGeom prst="rect">
              <a:avLst/>
            </a:prstGeom>
            <a:solidFill>
              <a:srgbClr val="004C84"/>
            </a:solidFill>
            <a:ln>
              <a:noFill/>
            </a:ln>
            <a:effectLst/>
            <a:extLst/>
          </p:spPr>
          <p:txBody>
            <a:bodyPr wrap="square" anchor="ctr">
              <a:noAutofit/>
            </a:bodyPr>
            <a:lstStyle/>
            <a:p>
              <a:pPr defTabSz="902731"/>
              <a:endParaRPr lang="en-US" sz="1781" dirty="0">
                <a:solidFill>
                  <a:srgbClr val="000000"/>
                </a:solidFill>
              </a:endParaRPr>
            </a:p>
          </p:txBody>
        </p:sp>
        <p:pic>
          <p:nvPicPr>
            <p:cNvPr id="355356" name="Picture 28" descr="BandArt"/>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9438" y="1884363"/>
              <a:ext cx="6346825" cy="1535113"/>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descr="NERA_horizontal_294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8" descr="InsightInEconom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275" y="6358007"/>
            <a:ext cx="1794630" cy="2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userDrawn="1"/>
        </p:nvGrpSpPr>
        <p:grpSpPr>
          <a:xfrm>
            <a:off x="40" y="1723431"/>
            <a:ext cx="9144001" cy="1525489"/>
            <a:chOff x="0" y="1838325"/>
            <a:chExt cx="9601201" cy="1627188"/>
          </a:xfrm>
        </p:grpSpPr>
        <p:sp>
          <p:nvSpPr>
            <p:cNvPr id="14" name="Rectangle 27"/>
            <p:cNvSpPr>
              <a:spLocks noChangeArrowheads="1"/>
            </p:cNvSpPr>
            <p:nvPr userDrawn="1"/>
          </p:nvSpPr>
          <p:spPr bwMode="auto">
            <a:xfrm>
              <a:off x="0" y="1838325"/>
              <a:ext cx="9601200" cy="1627188"/>
            </a:xfrm>
            <a:prstGeom prst="rect">
              <a:avLst/>
            </a:prstGeom>
            <a:solidFill>
              <a:srgbClr val="FFFFFF"/>
            </a:solidFill>
            <a:ln>
              <a:noFill/>
            </a:ln>
            <a:effectLst/>
            <a:extLst/>
          </p:spPr>
          <p:txBody>
            <a:bodyPr wrap="square" anchor="ctr">
              <a:noAutofit/>
            </a:bodyPr>
            <a:lstStyle/>
            <a:p>
              <a:pPr defTabSz="902731"/>
              <a:endParaRPr lang="en-US" sz="1781" dirty="0">
                <a:solidFill>
                  <a:srgbClr val="000000"/>
                </a:solidFill>
              </a:endParaRPr>
            </a:p>
          </p:txBody>
        </p:sp>
        <p:sp>
          <p:nvSpPr>
            <p:cNvPr id="15" name="Rectangle 29"/>
            <p:cNvSpPr>
              <a:spLocks noChangeArrowheads="1"/>
            </p:cNvSpPr>
            <p:nvPr userDrawn="1"/>
          </p:nvSpPr>
          <p:spPr bwMode="auto">
            <a:xfrm>
              <a:off x="0" y="1884363"/>
              <a:ext cx="527050" cy="1535113"/>
            </a:xfrm>
            <a:prstGeom prst="rect">
              <a:avLst/>
            </a:prstGeom>
            <a:solidFill>
              <a:srgbClr val="004C84"/>
            </a:solidFill>
            <a:ln>
              <a:noFill/>
            </a:ln>
            <a:effectLst/>
            <a:extLst/>
          </p:spPr>
          <p:txBody>
            <a:bodyPr wrap="square" anchor="ctr">
              <a:noAutofit/>
            </a:bodyPr>
            <a:lstStyle/>
            <a:p>
              <a:pPr defTabSz="902731"/>
              <a:endParaRPr lang="en-US" sz="1781" dirty="0">
                <a:solidFill>
                  <a:srgbClr val="000000"/>
                </a:solidFill>
              </a:endParaRPr>
            </a:p>
          </p:txBody>
        </p:sp>
        <p:sp>
          <p:nvSpPr>
            <p:cNvPr id="16" name="Rectangle 30"/>
            <p:cNvSpPr>
              <a:spLocks noChangeArrowheads="1"/>
            </p:cNvSpPr>
            <p:nvPr userDrawn="1"/>
          </p:nvSpPr>
          <p:spPr bwMode="auto">
            <a:xfrm>
              <a:off x="6978650" y="1884363"/>
              <a:ext cx="1555750" cy="1535113"/>
            </a:xfrm>
            <a:prstGeom prst="rect">
              <a:avLst/>
            </a:prstGeom>
            <a:solidFill>
              <a:schemeClr val="accent1"/>
            </a:solidFill>
            <a:ln>
              <a:noFill/>
            </a:ln>
            <a:effectLst/>
            <a:extLst/>
          </p:spPr>
          <p:txBody>
            <a:bodyPr wrap="square" anchor="ctr">
              <a:noAutofit/>
            </a:bodyPr>
            <a:lstStyle/>
            <a:p>
              <a:pPr defTabSz="902731"/>
              <a:endParaRPr lang="en-US" sz="1781" dirty="0">
                <a:solidFill>
                  <a:srgbClr val="000000"/>
                </a:solidFill>
              </a:endParaRPr>
            </a:p>
          </p:txBody>
        </p:sp>
        <p:sp>
          <p:nvSpPr>
            <p:cNvPr id="17" name="Rectangle 31"/>
            <p:cNvSpPr>
              <a:spLocks noChangeArrowheads="1"/>
            </p:cNvSpPr>
            <p:nvPr userDrawn="1"/>
          </p:nvSpPr>
          <p:spPr bwMode="auto">
            <a:xfrm>
              <a:off x="8586788" y="1884363"/>
              <a:ext cx="1014413" cy="1535113"/>
            </a:xfrm>
            <a:prstGeom prst="rect">
              <a:avLst/>
            </a:prstGeom>
            <a:solidFill>
              <a:srgbClr val="004C84"/>
            </a:solidFill>
            <a:ln>
              <a:noFill/>
            </a:ln>
            <a:effectLst/>
            <a:extLst/>
          </p:spPr>
          <p:txBody>
            <a:bodyPr wrap="square" anchor="ctr">
              <a:noAutofit/>
            </a:bodyPr>
            <a:lstStyle/>
            <a:p>
              <a:pPr defTabSz="902731"/>
              <a:endParaRPr lang="en-US" sz="1781" dirty="0">
                <a:solidFill>
                  <a:srgbClr val="000000"/>
                </a:solidFill>
              </a:endParaRPr>
            </a:p>
          </p:txBody>
        </p:sp>
        <p:pic>
          <p:nvPicPr>
            <p:cNvPr id="18" name="Picture 28" descr="BandArt"/>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9438" y="1884363"/>
              <a:ext cx="6346825" cy="1535113"/>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NERA_horizontal_2945"/>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 descr="InsightInEconomic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56275" y="6358007"/>
            <a:ext cx="1794630" cy="2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909371"/>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9"/>
          <p:cNvSpPr>
            <a:spLocks noGrp="1"/>
          </p:cNvSpPr>
          <p:nvPr>
            <p:ph sz="quarter" idx="13" hasCustomPrompt="1"/>
          </p:nvPr>
        </p:nvSpPr>
        <p:spPr>
          <a:xfrm>
            <a:off x="6124893" y="1619250"/>
            <a:ext cx="2788920" cy="1261884"/>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r>
              <a:rPr lang="en-US"/>
              <a:t>Privileged &amp; Confidential</a:t>
            </a:r>
            <a:endParaRPr 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cSld name="Title and Text o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solidFill>
                  <a:schemeClr val="tx1"/>
                </a:solidFill>
              </a:defRPr>
            </a:lvl1pPr>
            <a:lvl2pPr>
              <a:spcBef>
                <a:spcPts val="938"/>
              </a:spcBef>
              <a:buClr>
                <a:schemeClr val="accent1"/>
              </a:buClr>
              <a:buFontTx/>
              <a:buChar char="–"/>
              <a:defRPr>
                <a:solidFill>
                  <a:schemeClr val="tx1"/>
                </a:solidFill>
              </a:defRPr>
            </a:lvl2pPr>
            <a:lvl3pPr>
              <a:spcBef>
                <a:spcPts val="656"/>
              </a:spcBef>
              <a:buClr>
                <a:schemeClr val="accent1"/>
              </a:buClr>
              <a:defRPr>
                <a:solidFill>
                  <a:schemeClr val="tx1"/>
                </a:solidFill>
              </a:defRPr>
            </a:lvl3pPr>
            <a:lvl4pPr>
              <a:spcBef>
                <a:spcPts val="656"/>
              </a:spcBef>
              <a:buClr>
                <a:schemeClr val="accent1"/>
              </a:buClr>
              <a:defRPr sz="1688">
                <a:solidFill>
                  <a:schemeClr val="tx1"/>
                </a:solidFill>
              </a:defRPr>
            </a:lvl4pPr>
            <a:lvl5pPr>
              <a:spcBef>
                <a:spcPts val="656"/>
              </a:spcBef>
              <a:buClr>
                <a:schemeClr val="accent1"/>
              </a:buClr>
              <a:defRPr sz="1688">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atin typeface="Calibri" panose="020F0502020204030204" pitchFamily="34" charset="0"/>
              </a:defRPr>
            </a:lvl1pPr>
          </a:lstStyle>
          <a:p>
            <a:pPr defTabSz="902731"/>
            <a:r>
              <a:rPr lang="en-US"/>
              <a:t>Confidential Treatment Requested</a:t>
            </a:r>
            <a:endParaRPr lang="en-US" dirty="0"/>
          </a:p>
        </p:txBody>
      </p:sp>
      <p:pic>
        <p:nvPicPr>
          <p:cNvPr id="327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8360" y="6446736"/>
            <a:ext cx="1206500" cy="39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505559"/>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13629957"/>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secHead">
  <p:cSld name="Divider Slid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8640" y="3694747"/>
            <a:ext cx="7559040" cy="49720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dirty="0">
                <a:solidFill>
                  <a:schemeClr val="accent1"/>
                </a:solidFill>
              </a:defRPr>
            </a:lvl1pPr>
          </a:lstStyle>
          <a:p>
            <a:pPr lvl="0"/>
            <a:r>
              <a:rPr lang="en-US"/>
              <a:t>Click to edit Master title style</a:t>
            </a:r>
            <a:endParaRPr lang="en-US" dirty="0"/>
          </a:p>
        </p:txBody>
      </p:sp>
      <p:sp>
        <p:nvSpPr>
          <p:cNvPr id="3" name="Text Placeholder 2"/>
          <p:cNvSpPr>
            <a:spLocks noGrp="1"/>
          </p:cNvSpPr>
          <p:nvPr>
            <p:ph type="body" idx="1"/>
          </p:nvPr>
        </p:nvSpPr>
        <p:spPr>
          <a:xfrm>
            <a:off x="548640" y="4432052"/>
            <a:ext cx="7559040" cy="40395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buFontTx/>
              <a:buNone/>
              <a:defRPr lang="en-US" smtClean="0">
                <a:solidFill>
                  <a:schemeClr val="tx1"/>
                </a:solidFill>
              </a:defRPr>
            </a:lvl1pPr>
          </a:lstStyle>
          <a:p>
            <a:pPr marL="319493" lvl="0" indent="-319493">
              <a:spcBef>
                <a:spcPct val="0"/>
              </a:spcBef>
            </a:pPr>
            <a:r>
              <a:rPr lang="en-US"/>
              <a:t>Click to edit Master text styles</a:t>
            </a:r>
          </a:p>
        </p:txBody>
      </p:sp>
      <p:sp>
        <p:nvSpPr>
          <p:cNvPr id="13" name="Rectangle 13"/>
          <p:cNvSpPr>
            <a:spLocks noChangeArrowheads="1"/>
          </p:cNvSpPr>
          <p:nvPr/>
        </p:nvSpPr>
        <p:spPr bwMode="auto">
          <a:xfrm>
            <a:off x="0" y="1723431"/>
            <a:ext cx="9144000" cy="15254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193" tIns="42597" rIns="85193" bIns="42597" anchor="ctr">
            <a:noAutofit/>
          </a:bodyPr>
          <a:lstStyle/>
          <a:p>
            <a:pPr defTabSz="851993">
              <a:defRPr/>
            </a:pPr>
            <a:endParaRPr lang="en-US" sz="1688" kern="0" dirty="0">
              <a:solidFill>
                <a:sysClr val="windowText" lastClr="000000"/>
              </a:solidFill>
            </a:endParaRPr>
          </a:p>
        </p:txBody>
      </p:sp>
      <p:pic>
        <p:nvPicPr>
          <p:cNvPr id="19" name="Picture 2" descr="NERA_horizontal_294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0" y="1766599"/>
            <a:ext cx="6811131" cy="1439168"/>
          </a:xfrm>
          <a:prstGeom prst="rect">
            <a:avLst/>
          </a:prstGeom>
          <a:solidFill>
            <a:srgbClr val="004C84"/>
          </a:solidFill>
          <a:ln>
            <a:noFill/>
          </a:ln>
          <a:effectLst/>
          <a:extLst/>
        </p:spPr>
        <p:txBody>
          <a:bodyPr lIns="85193" tIns="42597" rIns="85193" bIns="42597" anchor="ctr">
            <a:noAutofit/>
          </a:bodyPr>
          <a:lstStyle/>
          <a:p>
            <a:pPr defTabSz="851993">
              <a:defRPr/>
            </a:pPr>
            <a:endParaRPr lang="en-US" sz="1688" kern="0" dirty="0">
              <a:solidFill>
                <a:sysClr val="windowText" lastClr="000000"/>
              </a:solidFill>
            </a:endParaRPr>
          </a:p>
        </p:txBody>
      </p:sp>
      <p:sp>
        <p:nvSpPr>
          <p:cNvPr id="20" name="Rectangle 16"/>
          <p:cNvSpPr>
            <a:spLocks noChangeArrowheads="1"/>
          </p:cNvSpPr>
          <p:nvPr/>
        </p:nvSpPr>
        <p:spPr bwMode="auto">
          <a:xfrm>
            <a:off x="8381244" y="1766599"/>
            <a:ext cx="765024" cy="1439168"/>
          </a:xfrm>
          <a:prstGeom prst="rect">
            <a:avLst/>
          </a:prstGeom>
          <a:solidFill>
            <a:srgbClr val="005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193" tIns="42597" rIns="85193" bIns="42597" anchor="ctr">
            <a:noAutofit/>
          </a:bodyPr>
          <a:lstStyle/>
          <a:p>
            <a:pPr defTabSz="851993">
              <a:defRPr/>
            </a:pPr>
            <a:endParaRPr lang="en-US" sz="1688" kern="0" dirty="0">
              <a:solidFill>
                <a:sysClr val="windowText" lastClr="000000"/>
              </a:solidFill>
            </a:endParaRPr>
          </a:p>
        </p:txBody>
      </p:sp>
      <p:pic>
        <p:nvPicPr>
          <p:cNvPr id="21" name="Picture 17" descr="CubeArtSquare"/>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0646" y="1766599"/>
            <a:ext cx="1471084" cy="14391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3"/>
          <p:cNvSpPr>
            <a:spLocks noChangeArrowheads="1"/>
          </p:cNvSpPr>
          <p:nvPr userDrawn="1"/>
        </p:nvSpPr>
        <p:spPr bwMode="auto">
          <a:xfrm>
            <a:off x="0" y="1723431"/>
            <a:ext cx="9144000" cy="15254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193" tIns="42597" rIns="85193" bIns="42597" anchor="ctr">
            <a:noAutofit/>
          </a:bodyPr>
          <a:lstStyle/>
          <a:p>
            <a:pPr defTabSz="851993">
              <a:defRPr/>
            </a:pPr>
            <a:endParaRPr lang="en-US" sz="1688" kern="0" dirty="0">
              <a:solidFill>
                <a:sysClr val="windowText" lastClr="000000"/>
              </a:solidFill>
            </a:endParaRPr>
          </a:p>
        </p:txBody>
      </p:sp>
      <p:pic>
        <p:nvPicPr>
          <p:cNvPr id="10" name="Picture 2" descr="NERA_horizontal_2945"/>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62949" y="394335"/>
            <a:ext cx="1402080" cy="4107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5"/>
          <p:cNvSpPr>
            <a:spLocks noChangeArrowheads="1"/>
          </p:cNvSpPr>
          <p:nvPr userDrawn="1"/>
        </p:nvSpPr>
        <p:spPr bwMode="auto">
          <a:xfrm>
            <a:off x="0" y="1766599"/>
            <a:ext cx="6811131" cy="1439168"/>
          </a:xfrm>
          <a:prstGeom prst="rect">
            <a:avLst/>
          </a:prstGeom>
          <a:solidFill>
            <a:srgbClr val="004C84"/>
          </a:solidFill>
          <a:ln>
            <a:noFill/>
          </a:ln>
          <a:effectLst/>
          <a:extLst/>
        </p:spPr>
        <p:txBody>
          <a:bodyPr lIns="85193" tIns="42597" rIns="85193" bIns="42597" anchor="ctr">
            <a:noAutofit/>
          </a:bodyPr>
          <a:lstStyle/>
          <a:p>
            <a:pPr defTabSz="851993">
              <a:defRPr/>
            </a:pPr>
            <a:endParaRPr lang="en-US" sz="1688" kern="0" dirty="0">
              <a:solidFill>
                <a:sysClr val="windowText" lastClr="000000"/>
              </a:solidFill>
            </a:endParaRPr>
          </a:p>
        </p:txBody>
      </p:sp>
      <p:sp>
        <p:nvSpPr>
          <p:cNvPr id="12" name="Rectangle 16"/>
          <p:cNvSpPr>
            <a:spLocks noChangeArrowheads="1"/>
          </p:cNvSpPr>
          <p:nvPr userDrawn="1"/>
        </p:nvSpPr>
        <p:spPr bwMode="auto">
          <a:xfrm>
            <a:off x="8381244" y="1766599"/>
            <a:ext cx="765024" cy="1439168"/>
          </a:xfrm>
          <a:prstGeom prst="rect">
            <a:avLst/>
          </a:prstGeom>
          <a:solidFill>
            <a:srgbClr val="005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193" tIns="42597" rIns="85193" bIns="42597" anchor="ctr">
            <a:noAutofit/>
          </a:bodyPr>
          <a:lstStyle/>
          <a:p>
            <a:pPr defTabSz="851993">
              <a:defRPr/>
            </a:pPr>
            <a:endParaRPr lang="en-US" sz="1688" kern="0" dirty="0">
              <a:solidFill>
                <a:sysClr val="windowText" lastClr="000000"/>
              </a:solidFill>
            </a:endParaRPr>
          </a:p>
        </p:txBody>
      </p:sp>
      <p:pic>
        <p:nvPicPr>
          <p:cNvPr id="14" name="Picture 17" descr="CubeArtSquare"/>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60646" y="1766599"/>
            <a:ext cx="1471084" cy="143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064576"/>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cSld name="Text Body Header">
    <p:spTree>
      <p:nvGrpSpPr>
        <p:cNvPr id="1" name=""/>
        <p:cNvGrpSpPr/>
        <p:nvPr/>
      </p:nvGrpSpPr>
      <p:grpSpPr>
        <a:xfrm>
          <a:off x="0" y="0"/>
          <a:ext cx="0" cy="0"/>
          <a:chOff x="0" y="0"/>
          <a:chExt cx="0" cy="0"/>
        </a:xfrm>
      </p:grpSpPr>
      <p:sp>
        <p:nvSpPr>
          <p:cNvPr id="5" name="Content Placeholder 2"/>
          <p:cNvSpPr>
            <a:spLocks noGrp="1"/>
          </p:cNvSpPr>
          <p:nvPr>
            <p:ph idx="10"/>
          </p:nvPr>
        </p:nvSpPr>
        <p:spPr>
          <a:xfrm>
            <a:off x="751038" y="2519269"/>
            <a:ext cx="7663845" cy="3777653"/>
          </a:xfrm>
        </p:spPr>
        <p:txBody>
          <a:bodyPr/>
          <a:lstStyle>
            <a:lvl1pPr>
              <a:buClr>
                <a:schemeClr val="accent1"/>
              </a:buClr>
              <a:defRPr>
                <a:solidFill>
                  <a:schemeClr val="tx1"/>
                </a:solidFill>
              </a:defRPr>
            </a:lvl1pPr>
            <a:lvl2pPr>
              <a:spcBef>
                <a:spcPts val="938"/>
              </a:spcBef>
              <a:buClr>
                <a:schemeClr val="accent1"/>
              </a:buClr>
              <a:buFontTx/>
              <a:buChar char="–"/>
              <a:defRPr>
                <a:solidFill>
                  <a:schemeClr val="tx1"/>
                </a:solidFill>
              </a:defRPr>
            </a:lvl2pPr>
            <a:lvl3pPr>
              <a:spcBef>
                <a:spcPts val="656"/>
              </a:spcBef>
              <a:buClr>
                <a:schemeClr val="accent1"/>
              </a:buClr>
              <a:defRPr>
                <a:solidFill>
                  <a:schemeClr val="tx1"/>
                </a:solidFill>
              </a:defRPr>
            </a:lvl3pPr>
            <a:lvl4pPr>
              <a:spcBef>
                <a:spcPts val="656"/>
              </a:spcBef>
              <a:buClr>
                <a:schemeClr val="accent1"/>
              </a:buClr>
              <a:defRPr sz="1688">
                <a:solidFill>
                  <a:schemeClr val="tx1"/>
                </a:solidFill>
              </a:defRPr>
            </a:lvl4pPr>
            <a:lvl5pPr>
              <a:spcBef>
                <a:spcPts val="656"/>
              </a:spcBef>
              <a:buClr>
                <a:schemeClr val="accent1"/>
              </a:buClr>
              <a:defRPr sz="1688">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751021" y="32074"/>
            <a:ext cx="6792686" cy="100298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1029" y="1646327"/>
            <a:ext cx="7663543" cy="639961"/>
          </a:xfrm>
        </p:spPr>
        <p:txBody>
          <a:bodyPr anchor="t" anchorCtr="0"/>
          <a:lstStyle>
            <a:lvl1pPr marL="0" indent="0" algn="l">
              <a:lnSpc>
                <a:spcPct val="90000"/>
              </a:lnSpc>
              <a:buNone/>
              <a:defRPr sz="2531" b="0">
                <a:solidFill>
                  <a:schemeClr val="tx1"/>
                </a:solidFill>
                <a:latin typeface="+mn-lt"/>
              </a:defRPr>
            </a:lvl1pPr>
            <a:lvl2pPr marL="426001" indent="0">
              <a:buNone/>
              <a:defRPr sz="1875" b="1"/>
            </a:lvl2pPr>
            <a:lvl3pPr marL="851993" indent="0">
              <a:buNone/>
              <a:defRPr sz="1688" b="1"/>
            </a:lvl3pPr>
            <a:lvl4pPr marL="1277991" indent="0">
              <a:buNone/>
              <a:defRPr sz="1500" b="1"/>
            </a:lvl4pPr>
            <a:lvl5pPr marL="1703990" indent="0">
              <a:buNone/>
              <a:defRPr sz="1500" b="1"/>
            </a:lvl5pPr>
            <a:lvl6pPr marL="2129983" indent="0">
              <a:buNone/>
              <a:defRPr sz="1500" b="1"/>
            </a:lvl6pPr>
            <a:lvl7pPr marL="2555988" indent="0">
              <a:buNone/>
              <a:defRPr sz="1500" b="1"/>
            </a:lvl7pPr>
            <a:lvl8pPr marL="2981982" indent="0">
              <a:buNone/>
              <a:defRPr sz="1500" b="1"/>
            </a:lvl8pPr>
            <a:lvl9pPr marL="3407983" indent="0">
              <a:buNone/>
              <a:defRPr sz="1500" b="1"/>
            </a:lvl9pPr>
          </a:lstStyle>
          <a:p>
            <a:pPr lvl="0"/>
            <a:r>
              <a:rPr lang="en-US"/>
              <a:t>Click to edit Master text styles</a:t>
            </a:r>
          </a:p>
        </p:txBody>
      </p:sp>
    </p:spTree>
    <p:extLst>
      <p:ext uri="{BB962C8B-B14F-4D97-AF65-F5344CB8AC3E}">
        <p14:creationId xmlns:p14="http://schemas.microsoft.com/office/powerpoint/2010/main" val="4108484639"/>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2" name="Title 1"/>
          <p:cNvSpPr>
            <a:spLocks noGrp="1"/>
          </p:cNvSpPr>
          <p:nvPr>
            <p:ph type="title"/>
          </p:nvPr>
        </p:nvSpPr>
        <p:spPr>
          <a:xfrm>
            <a:off x="228600" y="685798"/>
            <a:ext cx="8685213" cy="5715001"/>
          </a:xfrm>
        </p:spPr>
        <p:txBody>
          <a:bodyPr lIns="182880" tIns="0" rIns="182880" bIns="731520" anchor="ctr" anchorCtr="0">
            <a:noAutofit/>
          </a:bodyPr>
          <a:lstStyle>
            <a:lvl1pPr>
              <a:defRPr sz="3600"/>
            </a:lvl1pPr>
          </a:lstStyle>
          <a:p>
            <a:r>
              <a:rPr lang="en-US" dirty="0"/>
              <a:t>Click to edit Master title style</a:t>
            </a:r>
          </a:p>
        </p:txBody>
      </p:sp>
      <p:sp>
        <p:nvSpPr>
          <p:cNvPr id="6" name="Footer Placeholder 5"/>
          <p:cNvSpPr>
            <a:spLocks noGrp="1"/>
          </p:cNvSpPr>
          <p:nvPr>
            <p:ph type="ftr" sz="quarter" idx="10"/>
          </p:nvPr>
        </p:nvSpPr>
        <p:spPr/>
        <p:txBody>
          <a:bodyPr/>
          <a:lstStyle/>
          <a:p>
            <a:r>
              <a:rPr lang="en-US" dirty="0"/>
              <a:t>Confidential Treatment Requested</a:t>
            </a:r>
          </a:p>
        </p:txBody>
      </p:sp>
    </p:spTree>
    <p:extLst>
      <p:ext uri="{BB962C8B-B14F-4D97-AF65-F5344CB8AC3E}">
        <p14:creationId xmlns:p14="http://schemas.microsoft.com/office/powerpoint/2010/main" val="324551107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7" name="Text Placeholder 13"/>
          <p:cNvSpPr>
            <a:spLocks noGrp="1"/>
          </p:cNvSpPr>
          <p:nvPr>
            <p:ph type="body" sz="quarter" idx="12"/>
          </p:nvPr>
        </p:nvSpPr>
        <p:spPr>
          <a:xfrm>
            <a:off x="420688" y="3465689"/>
            <a:ext cx="4989512" cy="2765777"/>
          </a:xfrm>
          <a:prstGeom prst="rect">
            <a:avLst/>
          </a:prstGeom>
          <a:solidFill>
            <a:schemeClr val="bg1"/>
          </a:solidFill>
          <a:ln>
            <a:noFill/>
          </a:ln>
          <a:effectLst/>
        </p:spPr>
        <p:txBody>
          <a:bodyPr vert="horz" lIns="182880" tIns="137160" rIns="182880" bIns="137160"/>
          <a:lstStyle>
            <a:lvl1pPr marL="287338" indent="-287338">
              <a:spcBef>
                <a:spcPts val="0"/>
              </a:spcBef>
              <a:spcAft>
                <a:spcPts val="600"/>
              </a:spcAft>
              <a:buFont typeface="Lucida Grande"/>
              <a:buChar char="—"/>
              <a:defRPr sz="1400">
                <a:latin typeface="Times"/>
                <a:cs typeface="Times"/>
              </a:defRPr>
            </a:lvl1pPr>
            <a:lvl2pPr marL="455613" indent="-168275">
              <a:spcBef>
                <a:spcPts val="0"/>
              </a:spcBef>
              <a:spcAft>
                <a:spcPts val="600"/>
              </a:spcAft>
              <a:buFont typeface="Arial"/>
              <a:buChar char="•"/>
              <a:defRPr sz="1200">
                <a:latin typeface="Times"/>
                <a:cs typeface="Times"/>
              </a:defRPr>
            </a:lvl2pPr>
            <a:lvl3pPr marL="631825" indent="-176213">
              <a:spcBef>
                <a:spcPts val="0"/>
              </a:spcBef>
              <a:spcAft>
                <a:spcPts val="600"/>
              </a:spcAft>
              <a:defRPr sz="1100">
                <a:latin typeface="Times"/>
                <a:cs typeface="Times"/>
              </a:defRPr>
            </a:lvl3pPr>
            <a:lvl4pPr marL="800100" indent="-168275">
              <a:spcBef>
                <a:spcPts val="0"/>
              </a:spcBef>
              <a:spcAft>
                <a:spcPts val="600"/>
              </a:spcAft>
              <a:buFont typeface="Arial"/>
              <a:buChar char="•"/>
              <a:defRPr sz="1100">
                <a:latin typeface="Times"/>
                <a:cs typeface="Times"/>
              </a:defRPr>
            </a:lvl4pPr>
            <a:lvl5pPr marL="968375" indent="-168275">
              <a:spcBef>
                <a:spcPts val="0"/>
              </a:spcBef>
              <a:spcAft>
                <a:spcPts val="600"/>
              </a:spcAft>
              <a:buFont typeface="Arial"/>
              <a:buChar char="•"/>
              <a:defRPr sz="1100">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1" y="685800"/>
            <a:ext cx="8685212" cy="2695222"/>
          </a:xfrm>
        </p:spPr>
        <p:txBody>
          <a:bodyPr lIns="182880" tIns="0" rIns="182880" bIns="182880" anchor="b" anchorCtr="0">
            <a:noAutofit/>
          </a:bodyPr>
          <a:lstStyle>
            <a:lvl1pPr>
              <a:defRPr sz="3600"/>
            </a:lvl1pPr>
          </a:lstStyle>
          <a:p>
            <a:r>
              <a:rPr lang="en-US" dirty="0"/>
              <a:t>Click to edit Master title style</a:t>
            </a:r>
          </a:p>
        </p:txBody>
      </p:sp>
      <p:sp>
        <p:nvSpPr>
          <p:cNvPr id="8" name="Footer Placeholder 7"/>
          <p:cNvSpPr>
            <a:spLocks noGrp="1"/>
          </p:cNvSpPr>
          <p:nvPr>
            <p:ph type="ftr" sz="quarter" idx="13"/>
          </p:nvPr>
        </p:nvSpPr>
        <p:spPr/>
        <p:txBody>
          <a:bodyPr/>
          <a:lstStyle/>
          <a:p>
            <a:r>
              <a:rPr lang="en-US" dirty="0"/>
              <a:t>Confidential Treatment Requested</a:t>
            </a:r>
          </a:p>
        </p:txBody>
      </p:sp>
    </p:spTree>
    <p:extLst>
      <p:ext uri="{BB962C8B-B14F-4D97-AF65-F5344CB8AC3E}">
        <p14:creationId xmlns:p14="http://schemas.microsoft.com/office/powerpoint/2010/main" val="14881369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Treatment Requested</a:t>
            </a:r>
          </a:p>
        </p:txBody>
      </p:sp>
    </p:spTree>
    <p:extLst>
      <p:ext uri="{BB962C8B-B14F-4D97-AF65-F5344CB8AC3E}">
        <p14:creationId xmlns:p14="http://schemas.microsoft.com/office/powerpoint/2010/main" val="289907268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r>
              <a:rPr lang="en-US" dirty="0"/>
              <a:t>Confidential Treatment Requested</a:t>
            </a:r>
          </a:p>
        </p:txBody>
      </p:sp>
    </p:spTree>
    <p:extLst>
      <p:ext uri="{BB962C8B-B14F-4D97-AF65-F5344CB8AC3E}">
        <p14:creationId xmlns:p14="http://schemas.microsoft.com/office/powerpoint/2010/main" val="208338212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7" name="Content Placeholder 6"/>
          <p:cNvSpPr>
            <a:spLocks noGrp="1"/>
          </p:cNvSpPr>
          <p:nvPr>
            <p:ph sz="quarter" idx="11"/>
          </p:nvPr>
        </p:nvSpPr>
        <p:spPr>
          <a:xfrm>
            <a:off x="228599" y="1619250"/>
            <a:ext cx="8686800" cy="4461510"/>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2"/>
          </p:nvPr>
        </p:nvSpPr>
        <p:spPr/>
        <p:txBody>
          <a:bodyPr/>
          <a:lstStyle/>
          <a:p>
            <a:r>
              <a:rPr lang="en-US" dirty="0"/>
              <a:t>Confidential Treatment Requested</a:t>
            </a:r>
          </a:p>
        </p:txBody>
      </p:sp>
    </p:spTree>
    <p:extLst>
      <p:ext uri="{BB962C8B-B14F-4D97-AF65-F5344CB8AC3E}">
        <p14:creationId xmlns:p14="http://schemas.microsoft.com/office/powerpoint/2010/main" val="156050093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692650" y="1600220"/>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8" name="Text Placeholder 27"/>
          <p:cNvSpPr>
            <a:spLocks noGrp="1"/>
          </p:cNvSpPr>
          <p:nvPr>
            <p:ph type="body" sz="quarter" idx="22"/>
          </p:nvPr>
        </p:nvSpPr>
        <p:spPr>
          <a:xfrm>
            <a:off x="692650" y="2119911"/>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9" name="Text Placeholder 27"/>
          <p:cNvSpPr>
            <a:spLocks noGrp="1"/>
          </p:cNvSpPr>
          <p:nvPr>
            <p:ph type="body" sz="quarter" idx="23"/>
          </p:nvPr>
        </p:nvSpPr>
        <p:spPr>
          <a:xfrm>
            <a:off x="692650" y="2639602"/>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0" name="Text Placeholder 27"/>
          <p:cNvSpPr>
            <a:spLocks noGrp="1"/>
          </p:cNvSpPr>
          <p:nvPr>
            <p:ph type="body" sz="quarter" idx="24"/>
          </p:nvPr>
        </p:nvSpPr>
        <p:spPr>
          <a:xfrm>
            <a:off x="692650" y="3159293"/>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1" name="Text Placeholder 27"/>
          <p:cNvSpPr>
            <a:spLocks noGrp="1"/>
          </p:cNvSpPr>
          <p:nvPr>
            <p:ph type="body" sz="quarter" idx="25"/>
          </p:nvPr>
        </p:nvSpPr>
        <p:spPr>
          <a:xfrm>
            <a:off x="692650" y="3678984"/>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2" name="Text Placeholder 27"/>
          <p:cNvSpPr>
            <a:spLocks noGrp="1"/>
          </p:cNvSpPr>
          <p:nvPr>
            <p:ph type="body" sz="quarter" idx="26"/>
          </p:nvPr>
        </p:nvSpPr>
        <p:spPr>
          <a:xfrm>
            <a:off x="692650" y="4198675"/>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3" name="Text Placeholder 27"/>
          <p:cNvSpPr>
            <a:spLocks noGrp="1"/>
          </p:cNvSpPr>
          <p:nvPr>
            <p:ph type="body" sz="quarter" idx="27"/>
          </p:nvPr>
        </p:nvSpPr>
        <p:spPr>
          <a:xfrm>
            <a:off x="692650" y="4718366"/>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4" name="Text Placeholder 27"/>
          <p:cNvSpPr>
            <a:spLocks noGrp="1"/>
          </p:cNvSpPr>
          <p:nvPr>
            <p:ph type="body" sz="quarter" idx="28"/>
          </p:nvPr>
        </p:nvSpPr>
        <p:spPr>
          <a:xfrm>
            <a:off x="692650" y="523805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31" name="Text Placeholder 27"/>
          <p:cNvSpPr>
            <a:spLocks noGrp="1"/>
          </p:cNvSpPr>
          <p:nvPr>
            <p:ph type="body" sz="quarter" idx="45"/>
          </p:nvPr>
        </p:nvSpPr>
        <p:spPr>
          <a:xfrm>
            <a:off x="690026" y="575774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r>
              <a:rPr lang="en-US" dirty="0"/>
              <a:t>Confidential Treatment Requested</a:t>
            </a:r>
          </a:p>
        </p:txBody>
      </p:sp>
      <p:sp>
        <p:nvSpPr>
          <p:cNvPr id="15" name="Text Placeholder 22"/>
          <p:cNvSpPr>
            <a:spLocks noGrp="1"/>
          </p:cNvSpPr>
          <p:nvPr>
            <p:ph type="body" sz="quarter" idx="29" hasCustomPrompt="1"/>
          </p:nvPr>
        </p:nvSpPr>
        <p:spPr>
          <a:xfrm>
            <a:off x="228600" y="160022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6" name="Text Placeholder 22"/>
          <p:cNvSpPr>
            <a:spLocks noGrp="1"/>
          </p:cNvSpPr>
          <p:nvPr>
            <p:ph type="body" sz="quarter" idx="30" hasCustomPrompt="1"/>
          </p:nvPr>
        </p:nvSpPr>
        <p:spPr>
          <a:xfrm>
            <a:off x="228600" y="2119911"/>
            <a:ext cx="457200" cy="411480"/>
          </a:xfrm>
          <a:prstGeom prst="rect">
            <a:avLst/>
          </a:prstGeom>
          <a:solidFill>
            <a:schemeClr val="tx1"/>
          </a:solidFill>
          <a:ln w="6350">
            <a:solidFill>
              <a:schemeClr val="tx1"/>
            </a:solidFill>
          </a:ln>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17" name="Text Placeholder 22"/>
          <p:cNvSpPr>
            <a:spLocks noGrp="1"/>
          </p:cNvSpPr>
          <p:nvPr>
            <p:ph type="body" sz="quarter" idx="31" hasCustomPrompt="1"/>
          </p:nvPr>
        </p:nvSpPr>
        <p:spPr>
          <a:xfrm>
            <a:off x="228600" y="2639602"/>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8" name="Text Placeholder 22"/>
          <p:cNvSpPr>
            <a:spLocks noGrp="1"/>
          </p:cNvSpPr>
          <p:nvPr>
            <p:ph type="body" sz="quarter" idx="32" hasCustomPrompt="1"/>
          </p:nvPr>
        </p:nvSpPr>
        <p:spPr>
          <a:xfrm>
            <a:off x="228600" y="3159293"/>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9" name="Text Placeholder 22"/>
          <p:cNvSpPr>
            <a:spLocks noGrp="1"/>
          </p:cNvSpPr>
          <p:nvPr>
            <p:ph type="body" sz="quarter" idx="33" hasCustomPrompt="1"/>
          </p:nvPr>
        </p:nvSpPr>
        <p:spPr>
          <a:xfrm>
            <a:off x="228600" y="3678984"/>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0" name="Text Placeholder 22"/>
          <p:cNvSpPr>
            <a:spLocks noGrp="1"/>
          </p:cNvSpPr>
          <p:nvPr>
            <p:ph type="body" sz="quarter" idx="34" hasCustomPrompt="1"/>
          </p:nvPr>
        </p:nvSpPr>
        <p:spPr>
          <a:xfrm>
            <a:off x="228600" y="419867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1" name="Text Placeholder 22"/>
          <p:cNvSpPr>
            <a:spLocks noGrp="1"/>
          </p:cNvSpPr>
          <p:nvPr>
            <p:ph type="body" sz="quarter" idx="35" hasCustomPrompt="1"/>
          </p:nvPr>
        </p:nvSpPr>
        <p:spPr>
          <a:xfrm>
            <a:off x="228600" y="4718366"/>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2" name="Text Placeholder 22"/>
          <p:cNvSpPr>
            <a:spLocks noGrp="1"/>
          </p:cNvSpPr>
          <p:nvPr>
            <p:ph type="body" sz="quarter" idx="36" hasCustomPrompt="1"/>
          </p:nvPr>
        </p:nvSpPr>
        <p:spPr>
          <a:xfrm>
            <a:off x="228600" y="523805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3" name="Text Placeholder 22"/>
          <p:cNvSpPr>
            <a:spLocks noGrp="1"/>
          </p:cNvSpPr>
          <p:nvPr>
            <p:ph type="body" sz="quarter" idx="37" hasCustomPrompt="1"/>
          </p:nvPr>
        </p:nvSpPr>
        <p:spPr>
          <a:xfrm>
            <a:off x="8455237" y="160022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4" name="Text Placeholder 22"/>
          <p:cNvSpPr>
            <a:spLocks noGrp="1"/>
          </p:cNvSpPr>
          <p:nvPr>
            <p:ph type="body" sz="quarter" idx="38" hasCustomPrompt="1"/>
          </p:nvPr>
        </p:nvSpPr>
        <p:spPr>
          <a:xfrm>
            <a:off x="8455237" y="2119911"/>
            <a:ext cx="457200" cy="411480"/>
          </a:xfrm>
          <a:prstGeom prst="rect">
            <a:avLst/>
          </a:prstGeom>
          <a:solidFill>
            <a:schemeClr val="bg1"/>
          </a:solidFill>
          <a:ln w="6350">
            <a:solidFill>
              <a:schemeClr val="tx1"/>
            </a:solidFill>
          </a:ln>
        </p:spPr>
        <p:txBody>
          <a:bodyPr anchor="ct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25" name="Text Placeholder 22"/>
          <p:cNvSpPr>
            <a:spLocks noGrp="1"/>
          </p:cNvSpPr>
          <p:nvPr>
            <p:ph type="body" sz="quarter" idx="39" hasCustomPrompt="1"/>
          </p:nvPr>
        </p:nvSpPr>
        <p:spPr>
          <a:xfrm>
            <a:off x="8455237" y="2639602"/>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6" name="Text Placeholder 22"/>
          <p:cNvSpPr>
            <a:spLocks noGrp="1"/>
          </p:cNvSpPr>
          <p:nvPr>
            <p:ph type="body" sz="quarter" idx="40" hasCustomPrompt="1"/>
          </p:nvPr>
        </p:nvSpPr>
        <p:spPr>
          <a:xfrm>
            <a:off x="8455237" y="3159293"/>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7" name="Text Placeholder 22"/>
          <p:cNvSpPr>
            <a:spLocks noGrp="1"/>
          </p:cNvSpPr>
          <p:nvPr>
            <p:ph type="body" sz="quarter" idx="41" hasCustomPrompt="1"/>
          </p:nvPr>
        </p:nvSpPr>
        <p:spPr>
          <a:xfrm>
            <a:off x="8455237" y="3678984"/>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8" name="Text Placeholder 22"/>
          <p:cNvSpPr>
            <a:spLocks noGrp="1"/>
          </p:cNvSpPr>
          <p:nvPr>
            <p:ph type="body" sz="quarter" idx="42" hasCustomPrompt="1"/>
          </p:nvPr>
        </p:nvSpPr>
        <p:spPr>
          <a:xfrm>
            <a:off x="8455237" y="4198675"/>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9" name="Text Placeholder 22"/>
          <p:cNvSpPr>
            <a:spLocks noGrp="1"/>
          </p:cNvSpPr>
          <p:nvPr>
            <p:ph type="body" sz="quarter" idx="43" hasCustomPrompt="1"/>
          </p:nvPr>
        </p:nvSpPr>
        <p:spPr>
          <a:xfrm>
            <a:off x="8455237" y="4718366"/>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30" name="Text Placeholder 22"/>
          <p:cNvSpPr>
            <a:spLocks noGrp="1"/>
          </p:cNvSpPr>
          <p:nvPr>
            <p:ph type="body" sz="quarter" idx="44" hasCustomPrompt="1"/>
          </p:nvPr>
        </p:nvSpPr>
        <p:spPr>
          <a:xfrm>
            <a:off x="8455237" y="523805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32" name="Text Placeholder 22"/>
          <p:cNvSpPr>
            <a:spLocks noGrp="1"/>
          </p:cNvSpPr>
          <p:nvPr>
            <p:ph type="body" sz="quarter" idx="46" hasCustomPrompt="1"/>
          </p:nvPr>
        </p:nvSpPr>
        <p:spPr>
          <a:xfrm>
            <a:off x="228600" y="575774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33" name="Text Placeholder 22"/>
          <p:cNvSpPr>
            <a:spLocks noGrp="1"/>
          </p:cNvSpPr>
          <p:nvPr>
            <p:ph type="body" sz="quarter" idx="47" hasCustomPrompt="1"/>
          </p:nvPr>
        </p:nvSpPr>
        <p:spPr>
          <a:xfrm>
            <a:off x="8452612" y="575774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Tree>
    <p:extLst>
      <p:ext uri="{BB962C8B-B14F-4D97-AF65-F5344CB8AC3E}">
        <p14:creationId xmlns:p14="http://schemas.microsoft.com/office/powerpoint/2010/main" val="236150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ver Slide Front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Picture 15" descr="C:\Documents and Settings\vvergara\Desktop\CG_S_425.png"/>
          <p:cNvPicPr>
            <a:picLocks noChangeAspect="1" noChangeArrowheads="1"/>
          </p:cNvPicPr>
          <p:nvPr userDrawn="1"/>
        </p:nvPicPr>
        <p:blipFill>
          <a:blip r:embed="rId3" cstate="print"/>
          <a:srcRect/>
          <a:stretch>
            <a:fillRect/>
          </a:stretch>
        </p:blipFill>
        <p:spPr bwMode="gray">
          <a:xfrm>
            <a:off x="6629400" y="2651760"/>
            <a:ext cx="2327275" cy="1298575"/>
          </a:xfrm>
          <a:prstGeom prst="rect">
            <a:avLst/>
          </a:prstGeom>
          <a:noFill/>
          <a:ln w="9525">
            <a:noFill/>
            <a:miter lim="800000"/>
            <a:headEnd/>
            <a:tailEnd/>
          </a:ln>
        </p:spPr>
      </p:pic>
      <p:sp>
        <p:nvSpPr>
          <p:cNvPr id="12" name="Rectangle 77"/>
          <p:cNvSpPr>
            <a:spLocks noGrp="1" noChangeArrowheads="1"/>
          </p:cNvSpPr>
          <p:nvPr>
            <p:ph type="subTitle" sz="quarter" idx="1"/>
          </p:nvPr>
        </p:nvSpPr>
        <p:spPr>
          <a:xfrm>
            <a:off x="477838" y="5343525"/>
            <a:ext cx="6121400" cy="852488"/>
          </a:xfrm>
          <a:prstGeom prst="rect">
            <a:avLst/>
          </a:prstGeom>
        </p:spPr>
        <p:txBody>
          <a:bodyPr/>
          <a:lstStyle>
            <a:lvl1pPr marL="0" indent="0" algn="l">
              <a:spcBef>
                <a:spcPct val="25000"/>
              </a:spcBef>
              <a:buFont typeface="Wingdings 2" pitchFamily="18" charset="2"/>
              <a:buNone/>
              <a:defRPr sz="1400">
                <a:solidFill>
                  <a:schemeClr val="bg1">
                    <a:lumMod val="50000"/>
                  </a:schemeClr>
                </a:solidFill>
                <a:latin typeface="+mj-lt"/>
                <a:cs typeface="Arial" pitchFamily="34" charset="0"/>
              </a:defRPr>
            </a:lvl1pPr>
          </a:lstStyle>
          <a:p>
            <a:r>
              <a:rPr lang="en-US"/>
              <a:t>Click to edit Master subtitle style</a:t>
            </a:r>
            <a:endParaRPr lang="en-US" dirty="0"/>
          </a:p>
        </p:txBody>
      </p:sp>
      <p:sp>
        <p:nvSpPr>
          <p:cNvPr id="13" name="Rectangle 76"/>
          <p:cNvSpPr>
            <a:spLocks noGrp="1" noChangeArrowheads="1"/>
          </p:cNvSpPr>
          <p:nvPr>
            <p:ph type="ctrTitle" sz="quarter"/>
          </p:nvPr>
        </p:nvSpPr>
        <p:spPr>
          <a:xfrm>
            <a:off x="477838" y="4141788"/>
            <a:ext cx="6121400" cy="1143000"/>
          </a:xfrm>
          <a:prstGeom prst="rect">
            <a:avLst/>
          </a:prstGeom>
        </p:spPr>
        <p:txBody>
          <a:bodyPr anchor="t"/>
          <a:lstStyle>
            <a:lvl1pPr algn="l">
              <a:defRPr lang="en-US" sz="2200" b="1" cap="none" baseline="0" dirty="0">
                <a:solidFill>
                  <a:schemeClr val="bg1">
                    <a:lumMod val="50000"/>
                  </a:schemeClr>
                </a:solidFill>
                <a:latin typeface="+mj-lt"/>
                <a:ea typeface="+mj-ea"/>
                <a:cs typeface="Arial" pitchFamily="34" charset="0"/>
              </a:defRPr>
            </a:lvl1pPr>
          </a:lstStyle>
          <a:p>
            <a:r>
              <a:rPr lang="en-US"/>
              <a:t>Click to edit Master title style</a:t>
            </a:r>
            <a:endParaRPr lang="en-US" dirty="0"/>
          </a:p>
        </p:txBody>
      </p:sp>
      <p:sp>
        <p:nvSpPr>
          <p:cNvPr id="7" name="Text Box 71"/>
          <p:cNvSpPr txBox="1">
            <a:spLocks noChangeArrowheads="1"/>
          </p:cNvSpPr>
          <p:nvPr userDrawn="1"/>
        </p:nvSpPr>
        <p:spPr bwMode="white">
          <a:xfrm>
            <a:off x="491861" y="6248400"/>
            <a:ext cx="8194939" cy="394980"/>
          </a:xfrm>
          <a:prstGeom prst="rect">
            <a:avLst/>
          </a:prstGeom>
          <a:noFill/>
          <a:ln w="9525">
            <a:noFill/>
            <a:miter lim="800000"/>
            <a:headEnd/>
            <a:tailEnd/>
          </a:ln>
          <a:effectLst/>
        </p:spPr>
        <p:txBody>
          <a:bodyPr wrap="square" lIns="0" tIns="0" rIns="0" bIns="0">
            <a:spAutoFit/>
          </a:bodyPr>
          <a:lstStyle/>
          <a:p>
            <a:pPr>
              <a:spcAft>
                <a:spcPts val="200"/>
              </a:spcAft>
            </a:pPr>
            <a:r>
              <a:rPr lang="en-US" sz="800" dirty="0">
                <a:solidFill>
                  <a:schemeClr val="bg1">
                    <a:lumMod val="50000"/>
                  </a:schemeClr>
                </a:solidFill>
                <a:latin typeface="Arial" charset="0"/>
              </a:rPr>
              <a:t>© 2012 Cleary Gottlieb Steen &amp; Hamilton LLP. All rights reserved.</a:t>
            </a:r>
          </a:p>
          <a:p>
            <a:pPr marL="0" marR="0" indent="0" algn="l" defTabSz="914400" rtl="0" eaLnBrk="1" fontAlgn="auto" latinLnBrk="0" hangingPunct="1">
              <a:lnSpc>
                <a:spcPct val="100000"/>
              </a:lnSpc>
              <a:spcBef>
                <a:spcPts val="0"/>
              </a:spcBef>
              <a:spcAft>
                <a:spcPts val="200"/>
              </a:spcAft>
              <a:buClrTx/>
              <a:buSzTx/>
              <a:buFontTx/>
              <a:buNone/>
              <a:tabLst/>
              <a:defRPr/>
            </a:pPr>
            <a:r>
              <a:rPr lang="en-US" sz="800" b="0" i="0" kern="1200" baseline="0" dirty="0">
                <a:solidFill>
                  <a:schemeClr val="bg1">
                    <a:lumMod val="50000"/>
                  </a:schemeClr>
                </a:solidFill>
                <a:latin typeface="Arial" pitchFamily="34" charset="0"/>
                <a:ea typeface="+mn-ea"/>
                <a:cs typeface="+mn-cs"/>
              </a:rPr>
              <a:t>Throughout this presentation, “Cleary Gottlieb” and the “firm” refer to Cleary Gottlieb Steen &amp; Hamilton LLP and its affiliated entities in certain jurisdictions, and the term “offices” includes offices of those affiliated entities.</a:t>
            </a:r>
            <a:endParaRPr lang="en-US" sz="800" dirty="0">
              <a:solidFill>
                <a:schemeClr val="bg1">
                  <a:lumMod val="50000"/>
                </a:schemeClr>
              </a:solidFill>
              <a:latin typeface="Arial" charset="0"/>
            </a:endParaRPr>
          </a:p>
        </p:txBody>
      </p:sp>
      <p:sp>
        <p:nvSpPr>
          <p:cNvPr id="6" name="Rectangle 97"/>
          <p:cNvSpPr>
            <a:spLocks noChangeArrowheads="1"/>
          </p:cNvSpPr>
          <p:nvPr userDrawn="1"/>
        </p:nvSpPr>
        <p:spPr bwMode="gray">
          <a:xfrm>
            <a:off x="0" y="0"/>
            <a:ext cx="9144000" cy="228600"/>
          </a:xfrm>
          <a:prstGeom prst="rect">
            <a:avLst/>
          </a:prstGeom>
          <a:gradFill>
            <a:gsLst>
              <a:gs pos="23000">
                <a:schemeClr val="tx2">
                  <a:alpha val="74000"/>
                </a:schemeClr>
              </a:gs>
              <a:gs pos="7001">
                <a:srgbClr val="E6E6E6"/>
              </a:gs>
              <a:gs pos="32001">
                <a:srgbClr val="7D8496"/>
              </a:gs>
              <a:gs pos="47000">
                <a:srgbClr val="E6E6E6"/>
              </a:gs>
              <a:gs pos="85001">
                <a:srgbClr val="7D8496"/>
              </a:gs>
              <a:gs pos="100000">
                <a:srgbClr val="E6E6E6"/>
              </a:gs>
            </a:gsLst>
            <a:lin ang="0" scaled="0"/>
          </a:gradFill>
          <a:ln w="9525">
            <a:noFill/>
            <a:miter lim="800000"/>
            <a:headEnd/>
            <a:tailEnd/>
          </a:ln>
          <a:effectLst/>
        </p:spPr>
        <p:txBody>
          <a:bodyPr wrap="none" anchor="ctr"/>
          <a:lstStyle/>
          <a:p>
            <a:pPr eaLnBrk="0" hangingPunct="0">
              <a:defRPr/>
            </a:pPr>
            <a:endParaRPr lang="en-US">
              <a:ea typeface="+mn-e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r>
              <a:rPr lang="en-US"/>
              <a:t>Privileged &amp; Confidential</a:t>
            </a:r>
            <a:endParaRPr 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4500" cy="4552950"/>
          </a:xfrm>
        </p:spPr>
        <p:txBody>
          <a:bodyPr wrap="square" r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619250"/>
            <a:ext cx="4256088" cy="4552950"/>
          </a:xfrm>
        </p:spPr>
        <p:txBody>
          <a:bodyPr wrap="square"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dirty="0"/>
              <a:t>Confidential Treatment Requested</a:t>
            </a:r>
          </a:p>
        </p:txBody>
      </p:sp>
    </p:spTree>
    <p:extLst>
      <p:ext uri="{BB962C8B-B14F-4D97-AF65-F5344CB8AC3E}">
        <p14:creationId xmlns:p14="http://schemas.microsoft.com/office/powerpoint/2010/main" val="341760788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1960" cy="4553712"/>
          </a:xfrm>
        </p:spPr>
        <p:txBody>
          <a:bodyPr r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657725" y="3977634"/>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dirty="0"/>
              <a:t>Confidential Treatment Requested</a:t>
            </a:r>
          </a:p>
        </p:txBody>
      </p:sp>
    </p:spTree>
    <p:extLst>
      <p:ext uri="{BB962C8B-B14F-4D97-AF65-F5344CB8AC3E}">
        <p14:creationId xmlns:p14="http://schemas.microsoft.com/office/powerpoint/2010/main" val="409826361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4657725" y="1619250"/>
            <a:ext cx="4251960" cy="4553712"/>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dirty="0"/>
              <a:t>Confidential Treatment Requested</a:t>
            </a:r>
          </a:p>
        </p:txBody>
      </p:sp>
    </p:spTree>
    <p:extLst>
      <p:ext uri="{BB962C8B-B14F-4D97-AF65-F5344CB8AC3E}">
        <p14:creationId xmlns:p14="http://schemas.microsoft.com/office/powerpoint/2010/main" val="94085992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245037910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dirty="0"/>
              <a:t>Confidential Treatment Requested</a:t>
            </a:r>
          </a:p>
        </p:txBody>
      </p:sp>
    </p:spTree>
    <p:extLst>
      <p:ext uri="{BB962C8B-B14F-4D97-AF65-F5344CB8AC3E}">
        <p14:creationId xmlns:p14="http://schemas.microsoft.com/office/powerpoint/2010/main" val="413903283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599" y="1619250"/>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11236633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363555176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r>
              <a:rPr lang="en-US" dirty="0"/>
              <a:t>Confidential Treatment Requested</a:t>
            </a:r>
          </a:p>
        </p:txBody>
      </p:sp>
      <p:sp>
        <p:nvSpPr>
          <p:cNvPr id="10"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704572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6124893" y="1619250"/>
            <a:ext cx="2788920" cy="4551363"/>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r>
              <a:rPr lang="en-US" dirty="0"/>
              <a:t>Confidential Treatment Requested</a:t>
            </a:r>
          </a:p>
        </p:txBody>
      </p:sp>
    </p:spTree>
    <p:extLst>
      <p:ext uri="{BB962C8B-B14F-4D97-AF65-F5344CB8AC3E}">
        <p14:creationId xmlns:p14="http://schemas.microsoft.com/office/powerpoint/2010/main" val="176864859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9"/>
          <p:cNvSpPr>
            <a:spLocks noGrp="1"/>
          </p:cNvSpPr>
          <p:nvPr>
            <p:ph sz="quarter" idx="13" hasCustomPrompt="1"/>
          </p:nvPr>
        </p:nvSpPr>
        <p:spPr>
          <a:xfrm>
            <a:off x="6124893" y="1619250"/>
            <a:ext cx="2788920" cy="1261884"/>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r>
              <a:rPr lang="en-US" dirty="0"/>
              <a:t>Confidential Treatment Requested</a:t>
            </a:r>
          </a:p>
        </p:txBody>
      </p:sp>
    </p:spTree>
    <p:extLst>
      <p:ext uri="{BB962C8B-B14F-4D97-AF65-F5344CB8AC3E}">
        <p14:creationId xmlns:p14="http://schemas.microsoft.com/office/powerpoint/2010/main" val="3160598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150388176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427764933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4260090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28692" y="1770888"/>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0188" indent="-230188">
              <a:tabLst>
                <a:tab pos="231775" algn="l"/>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542202" y="1770887"/>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tabLst/>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220656174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tabLst/>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13464615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657725"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228600"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442147"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163551767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73875"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12028188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9753"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28600"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116930383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6477000" cy="4553712"/>
          </a:xfrm>
        </p:spPr>
        <p:txBody>
          <a:bodyPr rIns="18288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dirty="0"/>
              <a:t>Confidential Treatment Requested</a:t>
            </a:r>
          </a:p>
        </p:txBody>
      </p:sp>
    </p:spTree>
    <p:extLst>
      <p:ext uri="{BB962C8B-B14F-4D97-AF65-F5344CB8AC3E}">
        <p14:creationId xmlns:p14="http://schemas.microsoft.com/office/powerpoint/2010/main" val="99417677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CG Full Page with Highligh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6813" y="1619250"/>
            <a:ext cx="6477000" cy="4553712"/>
          </a:xfrm>
        </p:spPr>
        <p:txBody>
          <a:bodyPr rIns="18288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228600"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dirty="0"/>
              <a:t>Confidential Treatment Requested</a:t>
            </a:r>
          </a:p>
        </p:txBody>
      </p:sp>
    </p:spTree>
    <p:extLst>
      <p:ext uri="{BB962C8B-B14F-4D97-AF65-F5344CB8AC3E}">
        <p14:creationId xmlns:p14="http://schemas.microsoft.com/office/powerpoint/2010/main" val="216916540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CG Bio Slide 1">
    <p:spTree>
      <p:nvGrpSpPr>
        <p:cNvPr id="1" name=""/>
        <p:cNvGrpSpPr/>
        <p:nvPr/>
      </p:nvGrpSpPr>
      <p:grpSpPr>
        <a:xfrm>
          <a:off x="0" y="0"/>
          <a:ext cx="0" cy="0"/>
          <a:chOff x="0" y="0"/>
          <a:chExt cx="0" cy="0"/>
        </a:xfrm>
      </p:grpSpPr>
      <p:sp>
        <p:nvSpPr>
          <p:cNvPr id="27" name="Rectangle 26"/>
          <p:cNvSpPr/>
          <p:nvPr userDrawn="1"/>
        </p:nvSpPr>
        <p:spPr bwMode="white">
          <a:xfrm>
            <a:off x="118529" y="245534"/>
            <a:ext cx="8915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1"/>
          <p:cNvSpPr>
            <a:spLocks noGrp="1"/>
          </p:cNvSpPr>
          <p:nvPr>
            <p:ph type="body" sz="quarter" idx="14"/>
          </p:nvPr>
        </p:nvSpPr>
        <p:spPr>
          <a:xfrm>
            <a:off x="228598" y="429130"/>
            <a:ext cx="8686800" cy="1828800"/>
          </a:xfrm>
          <a:solidFill>
            <a:srgbClr val="E6E6E6"/>
          </a:solidFill>
        </p:spPr>
        <p:txBody>
          <a:bodyPr lIns="2926080" tIns="182880" rIns="182880" bIns="45720">
            <a:noAutofit/>
          </a:bodyPr>
          <a:lstStyle>
            <a:lvl1pPr>
              <a:lnSpc>
                <a:spcPct val="100000"/>
              </a:lnSpc>
              <a:spcAft>
                <a:spcPts val="0"/>
              </a:spcAft>
              <a:defRPr sz="2600" b="1"/>
            </a:lvl1pPr>
            <a:lvl2pPr marL="0" indent="0">
              <a:lnSpc>
                <a:spcPct val="100000"/>
              </a:lnSpc>
              <a:spcBef>
                <a:spcPts val="200"/>
              </a:spcBef>
              <a:spcAft>
                <a:spcPts val="0"/>
              </a:spcAft>
              <a:buNone/>
              <a:tabLst/>
              <a:defRPr sz="1400" b="1" i="0">
                <a:latin typeface="Times New Roman"/>
                <a:cs typeface="Times New Roman"/>
              </a:defRPr>
            </a:lvl2pPr>
            <a:lvl3pPr marL="0" indent="0">
              <a:spcAft>
                <a:spcPts val="0"/>
              </a:spcAft>
              <a:buNone/>
              <a:defRPr sz="3200">
                <a:latin typeface="Franklin Gothic Book"/>
                <a:cs typeface="Franklin Gothic Book"/>
              </a:defRPr>
            </a:lvl3pPr>
            <a:lvl4pPr marL="0" indent="0">
              <a:spcAft>
                <a:spcPts val="0"/>
              </a:spcAft>
              <a:buNone/>
              <a:defRPr sz="3200">
                <a:latin typeface="Franklin Gothic Book"/>
                <a:cs typeface="Franklin Gothic Book"/>
              </a:defRPr>
            </a:lvl4pPr>
            <a:lvl5pPr>
              <a:defRPr sz="3200"/>
            </a:lvl5pPr>
          </a:lstStyle>
          <a:p>
            <a:pPr lvl="0"/>
            <a:r>
              <a:rPr lang="en-US" dirty="0"/>
              <a:t>Click to edit Master text styles</a:t>
            </a:r>
          </a:p>
          <a:p>
            <a:pPr lvl="1"/>
            <a:r>
              <a:rPr lang="en-US" dirty="0"/>
              <a:t>Second level</a:t>
            </a:r>
          </a:p>
        </p:txBody>
      </p:sp>
      <p:sp>
        <p:nvSpPr>
          <p:cNvPr id="18" name="Picture Placeholder 17"/>
          <p:cNvSpPr>
            <a:spLocks noGrp="1" noChangeAspect="1"/>
          </p:cNvSpPr>
          <p:nvPr>
            <p:ph type="pic" sz="quarter" idx="15"/>
          </p:nvPr>
        </p:nvSpPr>
        <p:spPr>
          <a:xfrm>
            <a:off x="806047" y="467928"/>
            <a:ext cx="1792224" cy="1792224"/>
          </a:xfrm>
        </p:spPr>
        <p:txBody>
          <a:bodyPr>
            <a:noAutofit/>
          </a:bodyPr>
          <a:lstStyle/>
          <a:p>
            <a:endParaRPr lang="en-US" dirty="0"/>
          </a:p>
        </p:txBody>
      </p:sp>
      <p:sp>
        <p:nvSpPr>
          <p:cNvPr id="8" name="Text Placeholder 7"/>
          <p:cNvSpPr>
            <a:spLocks noGrp="1"/>
          </p:cNvSpPr>
          <p:nvPr>
            <p:ph type="body" sz="quarter" idx="12" hasCustomPrompt="1"/>
          </p:nvPr>
        </p:nvSpPr>
        <p:spPr>
          <a:xfrm>
            <a:off x="228601" y="2458169"/>
            <a:ext cx="2773798" cy="227258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228600">
              <a:buFont typeface="Lucida Grande"/>
              <a:buChar char="—"/>
              <a:defRPr sz="1200">
                <a:latin typeface="Times New Roman"/>
                <a:cs typeface="Times New Roman"/>
              </a:defRPr>
            </a:lvl3pPr>
            <a:lvl4pPr marL="411480" indent="-182880">
              <a:defRPr sz="1000">
                <a:latin typeface="Times New Roman"/>
                <a:cs typeface="Times New Roman"/>
              </a:defRPr>
            </a:lvl4pPr>
            <a:lvl5pPr marL="594360" indent="-182880">
              <a:defRPr sz="1000">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9"/>
          <p:cNvSpPr>
            <a:spLocks noGrp="1"/>
          </p:cNvSpPr>
          <p:nvPr>
            <p:ph sz="quarter" idx="114" hasCustomPrompt="1"/>
          </p:nvPr>
        </p:nvSpPr>
        <p:spPr>
          <a:xfrm>
            <a:off x="228600" y="4876800"/>
            <a:ext cx="2768600" cy="1295400"/>
          </a:xfrm>
          <a:solidFill>
            <a:schemeClr val="accent5"/>
          </a:solidFill>
        </p:spPr>
        <p:txBody>
          <a:bodyPr lIns="182880" tIns="137160" rIns="182880" bIns="137160" anchor="ctr" anchorCtr="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7"/>
          <p:cNvSpPr>
            <a:spLocks noGrp="1"/>
          </p:cNvSpPr>
          <p:nvPr>
            <p:ph type="body" sz="quarter" idx="115" hasCustomPrompt="1"/>
          </p:nvPr>
        </p:nvSpPr>
        <p:spPr>
          <a:xfrm>
            <a:off x="3177977" y="2461812"/>
            <a:ext cx="5735836" cy="17472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a:t>CLICK TO EDIT MASTER TEXT STYLES</a:t>
            </a:r>
          </a:p>
        </p:txBody>
      </p:sp>
      <p:sp>
        <p:nvSpPr>
          <p:cNvPr id="23" name="Text Placeholder 22"/>
          <p:cNvSpPr>
            <a:spLocks noGrp="1"/>
          </p:cNvSpPr>
          <p:nvPr>
            <p:ph type="body" sz="quarter" idx="117"/>
          </p:nvPr>
        </p:nvSpPr>
        <p:spPr>
          <a:xfrm>
            <a:off x="3175886" y="1417342"/>
            <a:ext cx="1631064"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sp>
        <p:nvSpPr>
          <p:cNvPr id="25" name="Text Placeholder 24"/>
          <p:cNvSpPr>
            <a:spLocks noGrp="1"/>
          </p:cNvSpPr>
          <p:nvPr>
            <p:ph type="body" sz="quarter" idx="118"/>
          </p:nvPr>
        </p:nvSpPr>
        <p:spPr>
          <a:xfrm>
            <a:off x="3177977" y="2636534"/>
            <a:ext cx="5735836" cy="3549860"/>
          </a:xfrm>
        </p:spPr>
        <p:txBody>
          <a:bodyPr numCol="2" spcCol="182880">
            <a:noAutofit/>
          </a:bodyPr>
          <a:lstStyle>
            <a:lvl1pPr>
              <a:defRPr sz="1000"/>
            </a:lvl1pPr>
            <a:lvl2pPr marL="182880" indent="-182880">
              <a:defRPr sz="1000"/>
            </a:lvl2pPr>
            <a:lvl3pPr marL="320040" indent="-137160">
              <a:defRPr sz="1000"/>
            </a:lvl3pPr>
            <a:lvl4pPr marL="457200" indent="-137160">
              <a:defRPr sz="1000"/>
            </a:lvl4pPr>
            <a:lvl5pPr marL="59436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19"/>
          </p:nvPr>
        </p:nvSpPr>
        <p:spPr/>
        <p:txBody>
          <a:bodyPr/>
          <a:lstStyle/>
          <a:p>
            <a:r>
              <a:rPr lang="en-US" dirty="0"/>
              <a:t>Confidential Treatment Requested</a:t>
            </a:r>
          </a:p>
        </p:txBody>
      </p:sp>
      <p:sp>
        <p:nvSpPr>
          <p:cNvPr id="22" name="Text Placeholder 22"/>
          <p:cNvSpPr>
            <a:spLocks noGrp="1"/>
          </p:cNvSpPr>
          <p:nvPr>
            <p:ph type="body" sz="quarter" idx="120"/>
          </p:nvPr>
        </p:nvSpPr>
        <p:spPr>
          <a:xfrm>
            <a:off x="4953000" y="1421575"/>
            <a:ext cx="3835400"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cxnSp>
        <p:nvCxnSpPr>
          <p:cNvPr id="26" name="Straight Connector 25"/>
          <p:cNvCxnSpPr/>
          <p:nvPr userDrawn="1"/>
        </p:nvCxnSpPr>
        <p:spPr>
          <a:xfrm>
            <a:off x="228599" y="2269069"/>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831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28692" y="1770888"/>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0188" indent="-230188">
              <a:tabLst>
                <a:tab pos="231775" algn="l"/>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542202" y="1770887"/>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tabLst/>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5"/>
          </p:nvPr>
        </p:nvSpPr>
        <p:spPr/>
        <p:txBody>
          <a:bodyPr/>
          <a:lstStyle/>
          <a:p>
            <a:r>
              <a:rPr lang="en-US"/>
              <a:t>Privileged &amp; Confidential</a:t>
            </a:r>
            <a:endParaRPr lang="en-US"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CG Text with Team of Six">
    <p:spTree>
      <p:nvGrpSpPr>
        <p:cNvPr id="1" name=""/>
        <p:cNvGrpSpPr/>
        <p:nvPr/>
      </p:nvGrpSpPr>
      <p:grpSpPr>
        <a:xfrm>
          <a:off x="0" y="0"/>
          <a:ext cx="0" cy="0"/>
          <a:chOff x="0" y="0"/>
          <a:chExt cx="0" cy="0"/>
        </a:xfrm>
      </p:grpSpPr>
      <p:sp>
        <p:nvSpPr>
          <p:cNvPr id="21" name="Rectangle 20"/>
          <p:cNvSpPr/>
          <p:nvPr userDrawn="1"/>
        </p:nvSpPr>
        <p:spPr>
          <a:xfrm>
            <a:off x="4657725" y="1600200"/>
            <a:ext cx="4256088"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7"/>
          <p:cNvSpPr>
            <a:spLocks noGrp="1"/>
          </p:cNvSpPr>
          <p:nvPr>
            <p:ph type="pic" sz="quarter" idx="15"/>
          </p:nvPr>
        </p:nvSpPr>
        <p:spPr>
          <a:xfrm>
            <a:off x="7602935" y="2065881"/>
            <a:ext cx="1143000" cy="1143000"/>
          </a:xfrm>
        </p:spPr>
        <p:txBody>
          <a:bodyPr/>
          <a:lstStyle/>
          <a:p>
            <a:endParaRPr lang="en-US" dirty="0"/>
          </a:p>
        </p:txBody>
      </p:sp>
      <p:sp>
        <p:nvSpPr>
          <p:cNvPr id="7" name="Picture Placeholder 17"/>
          <p:cNvSpPr>
            <a:spLocks noGrp="1"/>
          </p:cNvSpPr>
          <p:nvPr>
            <p:ph type="pic" sz="quarter" idx="16"/>
          </p:nvPr>
        </p:nvSpPr>
        <p:spPr>
          <a:xfrm>
            <a:off x="6214068" y="2065881"/>
            <a:ext cx="1143000" cy="1143000"/>
          </a:xfrm>
        </p:spPr>
        <p:txBody>
          <a:bodyPr/>
          <a:lstStyle/>
          <a:p>
            <a:endParaRPr lang="en-US" dirty="0"/>
          </a:p>
        </p:txBody>
      </p:sp>
      <p:sp>
        <p:nvSpPr>
          <p:cNvPr id="9" name="Picture Placeholder 17"/>
          <p:cNvSpPr>
            <a:spLocks noGrp="1"/>
          </p:cNvSpPr>
          <p:nvPr>
            <p:ph type="pic" sz="quarter" idx="17"/>
          </p:nvPr>
        </p:nvSpPr>
        <p:spPr>
          <a:xfrm>
            <a:off x="4825200" y="2065881"/>
            <a:ext cx="1143000" cy="1143000"/>
          </a:xfrm>
        </p:spPr>
        <p:txBody>
          <a:bodyPr/>
          <a:lstStyle/>
          <a:p>
            <a:endParaRPr lang="en-US" dirty="0"/>
          </a:p>
        </p:txBody>
      </p:sp>
      <p:sp>
        <p:nvSpPr>
          <p:cNvPr id="15" name="Text Placeholder 14"/>
          <p:cNvSpPr>
            <a:spLocks noGrp="1"/>
          </p:cNvSpPr>
          <p:nvPr>
            <p:ph type="body" sz="quarter" idx="21"/>
          </p:nvPr>
        </p:nvSpPr>
        <p:spPr>
          <a:xfrm>
            <a:off x="4825200"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21406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602935"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4657725" y="1600200"/>
            <a:ext cx="4256088"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602935" y="4021462"/>
            <a:ext cx="1143000" cy="1143000"/>
          </a:xfrm>
        </p:spPr>
        <p:txBody>
          <a:bodyPr/>
          <a:lstStyle/>
          <a:p>
            <a:endParaRPr lang="en-US" dirty="0"/>
          </a:p>
        </p:txBody>
      </p:sp>
      <p:sp>
        <p:nvSpPr>
          <p:cNvPr id="29" name="Picture Placeholder 17"/>
          <p:cNvSpPr>
            <a:spLocks noGrp="1"/>
          </p:cNvSpPr>
          <p:nvPr>
            <p:ph type="pic" sz="quarter" idx="120"/>
          </p:nvPr>
        </p:nvSpPr>
        <p:spPr>
          <a:xfrm>
            <a:off x="6214068" y="4021462"/>
            <a:ext cx="1143000" cy="1143000"/>
          </a:xfrm>
        </p:spPr>
        <p:txBody>
          <a:bodyPr/>
          <a:lstStyle/>
          <a:p>
            <a:endParaRPr lang="en-US" dirty="0"/>
          </a:p>
        </p:txBody>
      </p:sp>
      <p:sp>
        <p:nvSpPr>
          <p:cNvPr id="30" name="Picture Placeholder 17"/>
          <p:cNvSpPr>
            <a:spLocks noGrp="1"/>
          </p:cNvSpPr>
          <p:nvPr>
            <p:ph type="pic" sz="quarter" idx="121"/>
          </p:nvPr>
        </p:nvSpPr>
        <p:spPr>
          <a:xfrm>
            <a:off x="4825200" y="4021462"/>
            <a:ext cx="1143000" cy="1143000"/>
          </a:xfrm>
        </p:spPr>
        <p:txBody>
          <a:bodyPr/>
          <a:lstStyle/>
          <a:p>
            <a:endParaRPr lang="en-US" dirty="0"/>
          </a:p>
        </p:txBody>
      </p:sp>
      <p:sp>
        <p:nvSpPr>
          <p:cNvPr id="31" name="Text Placeholder 14"/>
          <p:cNvSpPr>
            <a:spLocks noGrp="1"/>
          </p:cNvSpPr>
          <p:nvPr>
            <p:ph type="body" sz="quarter" idx="122"/>
          </p:nvPr>
        </p:nvSpPr>
        <p:spPr>
          <a:xfrm>
            <a:off x="4825200"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21406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602935"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r>
              <a:rPr lang="en-US" dirty="0"/>
              <a:t>Confidential Treatment Requested</a:t>
            </a:r>
          </a:p>
        </p:txBody>
      </p:sp>
    </p:spTree>
    <p:extLst>
      <p:ext uri="{BB962C8B-B14F-4D97-AF65-F5344CB8AC3E}">
        <p14:creationId xmlns:p14="http://schemas.microsoft.com/office/powerpoint/2010/main" val="61834106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CG with Twelve Contacts">
    <p:spTree>
      <p:nvGrpSpPr>
        <p:cNvPr id="1" name=""/>
        <p:cNvGrpSpPr/>
        <p:nvPr/>
      </p:nvGrpSpPr>
      <p:grpSpPr>
        <a:xfrm>
          <a:off x="0" y="0"/>
          <a:ext cx="0" cy="0"/>
          <a:chOff x="0" y="0"/>
          <a:chExt cx="0" cy="0"/>
        </a:xfrm>
      </p:grpSpPr>
      <p:sp>
        <p:nvSpPr>
          <p:cNvPr id="21" name="Rectangle 20"/>
          <p:cNvSpPr/>
          <p:nvPr userDrawn="1"/>
        </p:nvSpPr>
        <p:spPr>
          <a:xfrm>
            <a:off x="228600" y="1600200"/>
            <a:ext cx="8686800"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6" name="Picture Placeholder 17"/>
          <p:cNvSpPr>
            <a:spLocks noGrp="1"/>
          </p:cNvSpPr>
          <p:nvPr>
            <p:ph type="pic" sz="quarter" idx="15"/>
          </p:nvPr>
        </p:nvSpPr>
        <p:spPr>
          <a:xfrm>
            <a:off x="7589487" y="2065881"/>
            <a:ext cx="1143000" cy="1143000"/>
          </a:xfrm>
        </p:spPr>
        <p:txBody>
          <a:bodyPr/>
          <a:lstStyle/>
          <a:p>
            <a:endParaRPr lang="en-US" dirty="0"/>
          </a:p>
        </p:txBody>
      </p:sp>
      <p:sp>
        <p:nvSpPr>
          <p:cNvPr id="7" name="Picture Placeholder 17"/>
          <p:cNvSpPr>
            <a:spLocks noGrp="1"/>
          </p:cNvSpPr>
          <p:nvPr>
            <p:ph type="pic" sz="quarter" idx="16"/>
          </p:nvPr>
        </p:nvSpPr>
        <p:spPr>
          <a:xfrm>
            <a:off x="6153893" y="2065881"/>
            <a:ext cx="1143000" cy="1143000"/>
          </a:xfrm>
        </p:spPr>
        <p:txBody>
          <a:bodyPr/>
          <a:lstStyle/>
          <a:p>
            <a:endParaRPr lang="en-US" dirty="0"/>
          </a:p>
        </p:txBody>
      </p:sp>
      <p:sp>
        <p:nvSpPr>
          <p:cNvPr id="9" name="Picture Placeholder 17"/>
          <p:cNvSpPr>
            <a:spLocks noGrp="1"/>
          </p:cNvSpPr>
          <p:nvPr>
            <p:ph type="pic" sz="quarter" idx="17"/>
          </p:nvPr>
        </p:nvSpPr>
        <p:spPr>
          <a:xfrm>
            <a:off x="4718298" y="2065881"/>
            <a:ext cx="1143000" cy="1143000"/>
          </a:xfrm>
        </p:spPr>
        <p:txBody>
          <a:bodyPr/>
          <a:lstStyle/>
          <a:p>
            <a:endParaRPr lang="en-US" dirty="0"/>
          </a:p>
        </p:txBody>
      </p:sp>
      <p:sp>
        <p:nvSpPr>
          <p:cNvPr id="15" name="Text Placeholder 14"/>
          <p:cNvSpPr>
            <a:spLocks noGrp="1"/>
          </p:cNvSpPr>
          <p:nvPr>
            <p:ph type="body" sz="quarter" idx="21"/>
          </p:nvPr>
        </p:nvSpPr>
        <p:spPr>
          <a:xfrm>
            <a:off x="471829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15389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589487"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228600" y="1600200"/>
            <a:ext cx="8686800"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589487" y="4021462"/>
            <a:ext cx="1143000" cy="1143000"/>
          </a:xfrm>
        </p:spPr>
        <p:txBody>
          <a:bodyPr/>
          <a:lstStyle/>
          <a:p>
            <a:endParaRPr lang="en-US" dirty="0"/>
          </a:p>
        </p:txBody>
      </p:sp>
      <p:sp>
        <p:nvSpPr>
          <p:cNvPr id="29" name="Picture Placeholder 17"/>
          <p:cNvSpPr>
            <a:spLocks noGrp="1"/>
          </p:cNvSpPr>
          <p:nvPr>
            <p:ph type="pic" sz="quarter" idx="120"/>
          </p:nvPr>
        </p:nvSpPr>
        <p:spPr>
          <a:xfrm>
            <a:off x="6153893" y="4021462"/>
            <a:ext cx="1143000" cy="1143000"/>
          </a:xfrm>
        </p:spPr>
        <p:txBody>
          <a:bodyPr/>
          <a:lstStyle/>
          <a:p>
            <a:endParaRPr lang="en-US" dirty="0"/>
          </a:p>
        </p:txBody>
      </p:sp>
      <p:sp>
        <p:nvSpPr>
          <p:cNvPr id="30" name="Picture Placeholder 17"/>
          <p:cNvSpPr>
            <a:spLocks noGrp="1"/>
          </p:cNvSpPr>
          <p:nvPr>
            <p:ph type="pic" sz="quarter" idx="121"/>
          </p:nvPr>
        </p:nvSpPr>
        <p:spPr>
          <a:xfrm>
            <a:off x="4718298" y="4021462"/>
            <a:ext cx="1143000" cy="1143000"/>
          </a:xfrm>
        </p:spPr>
        <p:txBody>
          <a:bodyPr/>
          <a:lstStyle/>
          <a:p>
            <a:endParaRPr lang="en-US" dirty="0"/>
          </a:p>
        </p:txBody>
      </p:sp>
      <p:sp>
        <p:nvSpPr>
          <p:cNvPr id="31" name="Text Placeholder 14"/>
          <p:cNvSpPr>
            <a:spLocks noGrp="1"/>
          </p:cNvSpPr>
          <p:nvPr>
            <p:ph type="body" sz="quarter" idx="122"/>
          </p:nvPr>
        </p:nvSpPr>
        <p:spPr>
          <a:xfrm>
            <a:off x="471829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15389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589487"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r>
              <a:rPr lang="en-US" dirty="0"/>
              <a:t>Confidential Treatment Requested</a:t>
            </a:r>
          </a:p>
        </p:txBody>
      </p:sp>
      <p:sp>
        <p:nvSpPr>
          <p:cNvPr id="22" name="Picture Placeholder 17"/>
          <p:cNvSpPr>
            <a:spLocks noGrp="1"/>
          </p:cNvSpPr>
          <p:nvPr>
            <p:ph type="pic" sz="quarter" idx="126"/>
          </p:nvPr>
        </p:nvSpPr>
        <p:spPr>
          <a:xfrm>
            <a:off x="3282703" y="2065881"/>
            <a:ext cx="1143000" cy="1143000"/>
          </a:xfrm>
        </p:spPr>
        <p:txBody>
          <a:bodyPr/>
          <a:lstStyle/>
          <a:p>
            <a:endParaRPr lang="en-US" dirty="0"/>
          </a:p>
        </p:txBody>
      </p:sp>
      <p:sp>
        <p:nvSpPr>
          <p:cNvPr id="23" name="Picture Placeholder 17"/>
          <p:cNvSpPr>
            <a:spLocks noGrp="1"/>
          </p:cNvSpPr>
          <p:nvPr>
            <p:ph type="pic" sz="quarter" idx="127"/>
          </p:nvPr>
        </p:nvSpPr>
        <p:spPr>
          <a:xfrm>
            <a:off x="1847108" y="2065881"/>
            <a:ext cx="1143000" cy="1143000"/>
          </a:xfrm>
        </p:spPr>
        <p:txBody>
          <a:bodyPr/>
          <a:lstStyle/>
          <a:p>
            <a:endParaRPr lang="en-US" dirty="0"/>
          </a:p>
        </p:txBody>
      </p:sp>
      <p:sp>
        <p:nvSpPr>
          <p:cNvPr id="24" name="Picture Placeholder 17"/>
          <p:cNvSpPr>
            <a:spLocks noGrp="1"/>
          </p:cNvSpPr>
          <p:nvPr>
            <p:ph type="pic" sz="quarter" idx="128"/>
          </p:nvPr>
        </p:nvSpPr>
        <p:spPr>
          <a:xfrm>
            <a:off x="411513" y="2065881"/>
            <a:ext cx="1143000" cy="1143000"/>
          </a:xfrm>
        </p:spPr>
        <p:txBody>
          <a:bodyPr/>
          <a:lstStyle/>
          <a:p>
            <a:endParaRPr lang="en-US" dirty="0"/>
          </a:p>
        </p:txBody>
      </p:sp>
      <p:sp>
        <p:nvSpPr>
          <p:cNvPr id="25" name="Text Placeholder 14"/>
          <p:cNvSpPr>
            <a:spLocks noGrp="1"/>
          </p:cNvSpPr>
          <p:nvPr>
            <p:ph type="body" sz="quarter" idx="129"/>
          </p:nvPr>
        </p:nvSpPr>
        <p:spPr>
          <a:xfrm>
            <a:off x="41151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6" name="Text Placeholder 14"/>
          <p:cNvSpPr>
            <a:spLocks noGrp="1"/>
          </p:cNvSpPr>
          <p:nvPr>
            <p:ph type="body" sz="quarter" idx="130"/>
          </p:nvPr>
        </p:nvSpPr>
        <p:spPr>
          <a:xfrm>
            <a:off x="184710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31"/>
          </p:nvPr>
        </p:nvSpPr>
        <p:spPr>
          <a:xfrm>
            <a:off x="328270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4" name="Picture Placeholder 17"/>
          <p:cNvSpPr>
            <a:spLocks noGrp="1"/>
          </p:cNvSpPr>
          <p:nvPr>
            <p:ph type="pic" sz="quarter" idx="132"/>
          </p:nvPr>
        </p:nvSpPr>
        <p:spPr>
          <a:xfrm>
            <a:off x="3282703" y="4021462"/>
            <a:ext cx="1143000" cy="1143000"/>
          </a:xfrm>
        </p:spPr>
        <p:txBody>
          <a:bodyPr/>
          <a:lstStyle/>
          <a:p>
            <a:endParaRPr lang="en-US" dirty="0"/>
          </a:p>
        </p:txBody>
      </p:sp>
      <p:sp>
        <p:nvSpPr>
          <p:cNvPr id="35" name="Picture Placeholder 17"/>
          <p:cNvSpPr>
            <a:spLocks noGrp="1"/>
          </p:cNvSpPr>
          <p:nvPr>
            <p:ph type="pic" sz="quarter" idx="133"/>
          </p:nvPr>
        </p:nvSpPr>
        <p:spPr>
          <a:xfrm>
            <a:off x="1847108" y="4021462"/>
            <a:ext cx="1143000" cy="1143000"/>
          </a:xfrm>
        </p:spPr>
        <p:txBody>
          <a:bodyPr/>
          <a:lstStyle/>
          <a:p>
            <a:endParaRPr lang="en-US" dirty="0"/>
          </a:p>
        </p:txBody>
      </p:sp>
      <p:sp>
        <p:nvSpPr>
          <p:cNvPr id="36" name="Picture Placeholder 17"/>
          <p:cNvSpPr>
            <a:spLocks noGrp="1"/>
          </p:cNvSpPr>
          <p:nvPr>
            <p:ph type="pic" sz="quarter" idx="134"/>
          </p:nvPr>
        </p:nvSpPr>
        <p:spPr>
          <a:xfrm>
            <a:off x="411513" y="4021462"/>
            <a:ext cx="1143000" cy="1143000"/>
          </a:xfrm>
        </p:spPr>
        <p:txBody>
          <a:bodyPr/>
          <a:lstStyle/>
          <a:p>
            <a:endParaRPr lang="en-US" dirty="0"/>
          </a:p>
        </p:txBody>
      </p:sp>
      <p:sp>
        <p:nvSpPr>
          <p:cNvPr id="37" name="Text Placeholder 14"/>
          <p:cNvSpPr>
            <a:spLocks noGrp="1"/>
          </p:cNvSpPr>
          <p:nvPr>
            <p:ph type="body" sz="quarter" idx="135"/>
          </p:nvPr>
        </p:nvSpPr>
        <p:spPr>
          <a:xfrm>
            <a:off x="41151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8" name="Text Placeholder 14"/>
          <p:cNvSpPr>
            <a:spLocks noGrp="1"/>
          </p:cNvSpPr>
          <p:nvPr>
            <p:ph type="body" sz="quarter" idx="136"/>
          </p:nvPr>
        </p:nvSpPr>
        <p:spPr>
          <a:xfrm>
            <a:off x="184710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9" name="Text Placeholder 14"/>
          <p:cNvSpPr>
            <a:spLocks noGrp="1"/>
          </p:cNvSpPr>
          <p:nvPr>
            <p:ph type="body" sz="quarter" idx="137"/>
          </p:nvPr>
        </p:nvSpPr>
        <p:spPr>
          <a:xfrm>
            <a:off x="328270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928593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Text Placeholder 23"/>
          <p:cNvSpPr>
            <a:spLocks noGrp="1"/>
          </p:cNvSpPr>
          <p:nvPr>
            <p:ph type="body" sz="quarter" idx="126"/>
          </p:nvPr>
        </p:nvSpPr>
        <p:spPr>
          <a:xfrm>
            <a:off x="228600"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p:cNvSpPr>
          <p:nvPr>
            <p:ph type="pic" sz="quarter" idx="17"/>
          </p:nvPr>
        </p:nvSpPr>
        <p:spPr>
          <a:xfrm>
            <a:off x="1664694" y="1749212"/>
            <a:ext cx="1143000" cy="1143000"/>
          </a:xfrm>
          <a:noFill/>
        </p:spPr>
        <p:txBody>
          <a:bodyPr/>
          <a:lstStyle/>
          <a:p>
            <a:endParaRPr lang="en-US" dirty="0"/>
          </a:p>
        </p:txBody>
      </p:sp>
      <p:sp>
        <p:nvSpPr>
          <p:cNvPr id="20" name="Rectangle 19"/>
          <p:cNvSpPr/>
          <p:nvPr userDrawn="1"/>
        </p:nvSpPr>
        <p:spPr>
          <a:xfrm>
            <a:off x="3171135"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23"/>
          <p:cNvSpPr>
            <a:spLocks noGrp="1"/>
          </p:cNvSpPr>
          <p:nvPr>
            <p:ph type="body" sz="quarter" idx="137"/>
          </p:nvPr>
        </p:nvSpPr>
        <p:spPr>
          <a:xfrm>
            <a:off x="3171135"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8"/>
          <p:cNvSpPr>
            <a:spLocks noGrp="1"/>
          </p:cNvSpPr>
          <p:nvPr>
            <p:ph type="body" sz="quarter" idx="138"/>
          </p:nvPr>
        </p:nvSpPr>
        <p:spPr>
          <a:xfrm>
            <a:off x="3171135"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23" name="Picture Placeholder 17"/>
          <p:cNvSpPr>
            <a:spLocks noGrp="1"/>
          </p:cNvSpPr>
          <p:nvPr>
            <p:ph type="pic" sz="quarter" idx="139"/>
          </p:nvPr>
        </p:nvSpPr>
        <p:spPr>
          <a:xfrm>
            <a:off x="4607229" y="1749212"/>
            <a:ext cx="1143000" cy="1143000"/>
          </a:xfrm>
          <a:noFill/>
        </p:spPr>
        <p:txBody>
          <a:bodyPr/>
          <a:lstStyle/>
          <a:p>
            <a:endParaRPr lang="en-US" dirty="0"/>
          </a:p>
        </p:txBody>
      </p:sp>
      <p:sp>
        <p:nvSpPr>
          <p:cNvPr id="26" name="Rectangle 25"/>
          <p:cNvSpPr/>
          <p:nvPr userDrawn="1"/>
        </p:nvSpPr>
        <p:spPr>
          <a:xfrm>
            <a:off x="6115749"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3"/>
          <p:cNvSpPr>
            <a:spLocks noGrp="1"/>
          </p:cNvSpPr>
          <p:nvPr>
            <p:ph type="body" sz="quarter" idx="140"/>
          </p:nvPr>
        </p:nvSpPr>
        <p:spPr>
          <a:xfrm>
            <a:off x="6115749"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48"/>
          <p:cNvSpPr>
            <a:spLocks noGrp="1"/>
          </p:cNvSpPr>
          <p:nvPr>
            <p:ph type="body" sz="quarter" idx="141"/>
          </p:nvPr>
        </p:nvSpPr>
        <p:spPr>
          <a:xfrm>
            <a:off x="6115749"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29" name="Picture Placeholder 17"/>
          <p:cNvSpPr>
            <a:spLocks noGrp="1"/>
          </p:cNvSpPr>
          <p:nvPr>
            <p:ph type="pic" sz="quarter" idx="142"/>
          </p:nvPr>
        </p:nvSpPr>
        <p:spPr>
          <a:xfrm>
            <a:off x="7554938" y="1749212"/>
            <a:ext cx="1143000" cy="1143000"/>
          </a:xfrm>
          <a:noFill/>
        </p:spPr>
        <p:txBody>
          <a:bodyPr/>
          <a:lstStyle/>
          <a:p>
            <a:endParaRPr lang="en-US" dirty="0"/>
          </a:p>
        </p:txBody>
      </p:sp>
      <p:sp>
        <p:nvSpPr>
          <p:cNvPr id="31" name="Footer Placeholder 30"/>
          <p:cNvSpPr>
            <a:spLocks noGrp="1"/>
          </p:cNvSpPr>
          <p:nvPr>
            <p:ph type="ftr" sz="quarter" idx="143"/>
          </p:nvPr>
        </p:nvSpPr>
        <p:spPr/>
        <p:txBody>
          <a:bodyPr/>
          <a:lstStyle/>
          <a:p>
            <a:r>
              <a:rPr lang="en-US" dirty="0"/>
              <a:t>Confidential Treatment Requested</a:t>
            </a:r>
          </a:p>
        </p:txBody>
      </p:sp>
      <p:cxnSp>
        <p:nvCxnSpPr>
          <p:cNvPr id="32" name="Straight Connector 31"/>
          <p:cNvCxnSpPr/>
          <p:nvPr userDrawn="1"/>
        </p:nvCxnSpPr>
        <p:spPr>
          <a:xfrm>
            <a:off x="228600"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04846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Text Placeholder 23"/>
          <p:cNvSpPr>
            <a:spLocks noGrp="1"/>
          </p:cNvSpPr>
          <p:nvPr>
            <p:ph type="body" sz="quarter" idx="126"/>
          </p:nvPr>
        </p:nvSpPr>
        <p:spPr>
          <a:xfrm>
            <a:off x="228600"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noChangeAspect="1"/>
          </p:cNvSpPr>
          <p:nvPr>
            <p:ph type="pic" sz="quarter" idx="17"/>
          </p:nvPr>
        </p:nvSpPr>
        <p:spPr>
          <a:xfrm>
            <a:off x="640123" y="1691646"/>
            <a:ext cx="1188720" cy="1188720"/>
          </a:xfrm>
          <a:noFill/>
        </p:spPr>
        <p:txBody>
          <a:bodyPr/>
          <a:lstStyle/>
          <a:p>
            <a:endParaRPr lang="en-US" dirty="0"/>
          </a:p>
        </p:txBody>
      </p:sp>
      <p:sp>
        <p:nvSpPr>
          <p:cNvPr id="31" name="Footer Placeholder 30"/>
          <p:cNvSpPr>
            <a:spLocks noGrp="1"/>
          </p:cNvSpPr>
          <p:nvPr>
            <p:ph type="ftr" sz="quarter" idx="143"/>
          </p:nvPr>
        </p:nvSpPr>
        <p:spPr/>
        <p:txBody>
          <a:bodyPr/>
          <a:lstStyle/>
          <a:p>
            <a:r>
              <a:rPr lang="en-US" dirty="0"/>
              <a:t>Confidential Treatment Requested</a:t>
            </a:r>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57328"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Text Placeholder 23"/>
          <p:cNvSpPr>
            <a:spLocks noGrp="1"/>
          </p:cNvSpPr>
          <p:nvPr>
            <p:ph type="body" sz="quarter" idx="144"/>
          </p:nvPr>
        </p:nvSpPr>
        <p:spPr>
          <a:xfrm>
            <a:off x="2457328"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8"/>
          <p:cNvSpPr>
            <a:spLocks noGrp="1"/>
          </p:cNvSpPr>
          <p:nvPr>
            <p:ph type="body" sz="quarter" idx="145"/>
          </p:nvPr>
        </p:nvSpPr>
        <p:spPr>
          <a:xfrm>
            <a:off x="2457328"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35" name="Picture Placeholder 17"/>
          <p:cNvSpPr>
            <a:spLocks noGrp="1" noChangeAspect="1"/>
          </p:cNvSpPr>
          <p:nvPr>
            <p:ph type="pic" sz="quarter" idx="146"/>
          </p:nvPr>
        </p:nvSpPr>
        <p:spPr>
          <a:xfrm>
            <a:off x="2868851" y="1691646"/>
            <a:ext cx="1188720" cy="1188720"/>
          </a:xfrm>
          <a:noFill/>
        </p:spPr>
        <p:txBody>
          <a:bodyPr/>
          <a:lstStyle/>
          <a:p>
            <a:endParaRPr lang="en-US" dirty="0"/>
          </a:p>
        </p:txBody>
      </p:sp>
      <p:cxnSp>
        <p:nvCxnSpPr>
          <p:cNvPr id="36" name="Straight Connector 35"/>
          <p:cNvCxnSpPr/>
          <p:nvPr userDrawn="1"/>
        </p:nvCxnSpPr>
        <p:spPr>
          <a:xfrm>
            <a:off x="2457328"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941"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Text Placeholder 23"/>
          <p:cNvSpPr>
            <a:spLocks noGrp="1"/>
          </p:cNvSpPr>
          <p:nvPr>
            <p:ph type="body" sz="quarter" idx="147"/>
          </p:nvPr>
        </p:nvSpPr>
        <p:spPr>
          <a:xfrm>
            <a:off x="4659941"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48"/>
          <p:cNvSpPr>
            <a:spLocks noGrp="1"/>
          </p:cNvSpPr>
          <p:nvPr>
            <p:ph type="body" sz="quarter" idx="148"/>
          </p:nvPr>
        </p:nvSpPr>
        <p:spPr>
          <a:xfrm>
            <a:off x="4659941"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40" name="Picture Placeholder 17"/>
          <p:cNvSpPr>
            <a:spLocks noGrp="1" noChangeAspect="1"/>
          </p:cNvSpPr>
          <p:nvPr>
            <p:ph type="pic" sz="quarter" idx="149"/>
          </p:nvPr>
        </p:nvSpPr>
        <p:spPr>
          <a:xfrm>
            <a:off x="5071464" y="1691646"/>
            <a:ext cx="1188720" cy="1188720"/>
          </a:xfrm>
          <a:noFill/>
        </p:spPr>
        <p:txBody>
          <a:bodyPr/>
          <a:lstStyle/>
          <a:p>
            <a:endParaRPr lang="en-US" dirty="0"/>
          </a:p>
        </p:txBody>
      </p:sp>
      <p:cxnSp>
        <p:nvCxnSpPr>
          <p:cNvPr id="41" name="Straight Connector 40"/>
          <p:cNvCxnSpPr/>
          <p:nvPr userDrawn="1"/>
        </p:nvCxnSpPr>
        <p:spPr>
          <a:xfrm>
            <a:off x="465994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57975"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3" name="Text Placeholder 23"/>
          <p:cNvSpPr>
            <a:spLocks noGrp="1"/>
          </p:cNvSpPr>
          <p:nvPr>
            <p:ph type="body" sz="quarter" idx="150"/>
          </p:nvPr>
        </p:nvSpPr>
        <p:spPr>
          <a:xfrm>
            <a:off x="6857975"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48"/>
          <p:cNvSpPr>
            <a:spLocks noGrp="1"/>
          </p:cNvSpPr>
          <p:nvPr>
            <p:ph type="body" sz="quarter" idx="151"/>
          </p:nvPr>
        </p:nvSpPr>
        <p:spPr>
          <a:xfrm>
            <a:off x="6857975"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45" name="Picture Placeholder 17"/>
          <p:cNvSpPr>
            <a:spLocks noGrp="1" noChangeAspect="1"/>
          </p:cNvSpPr>
          <p:nvPr>
            <p:ph type="pic" sz="quarter" idx="152"/>
          </p:nvPr>
        </p:nvSpPr>
        <p:spPr>
          <a:xfrm>
            <a:off x="7269498" y="1691646"/>
            <a:ext cx="1188720" cy="1188720"/>
          </a:xfrm>
          <a:noFill/>
        </p:spPr>
        <p:txBody>
          <a:bodyPr/>
          <a:lstStyle/>
          <a:p>
            <a:endParaRPr lang="en-US" dirty="0"/>
          </a:p>
        </p:txBody>
      </p:sp>
      <p:cxnSp>
        <p:nvCxnSpPr>
          <p:cNvPr id="46" name="Straight Connector 45"/>
          <p:cNvCxnSpPr/>
          <p:nvPr userDrawn="1"/>
        </p:nvCxnSpPr>
        <p:spPr>
          <a:xfrm>
            <a:off x="6857975"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77496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G Eight Tombstones">
    <p:spTree>
      <p:nvGrpSpPr>
        <p:cNvPr id="1" name=""/>
        <p:cNvGrpSpPr/>
        <p:nvPr/>
      </p:nvGrpSpPr>
      <p:grpSpPr>
        <a:xfrm>
          <a:off x="0" y="0"/>
          <a:ext cx="0" cy="0"/>
          <a:chOff x="0" y="0"/>
          <a:chExt cx="0" cy="0"/>
        </a:xfrm>
      </p:grpSpPr>
      <p:sp>
        <p:nvSpPr>
          <p:cNvPr id="12" name="Rectangle 11"/>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4" name="Text Placeholder 21"/>
          <p:cNvSpPr>
            <a:spLocks noGrp="1"/>
          </p:cNvSpPr>
          <p:nvPr>
            <p:ph type="body" sz="quarter" idx="101"/>
          </p:nvPr>
        </p:nvSpPr>
        <p:spPr>
          <a:xfrm>
            <a:off x="453142"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65528"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77914"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1"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53142"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65148"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77154"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0"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9"/>
          </p:nvPr>
        </p:nvSpPr>
        <p:spPr/>
        <p:txBody>
          <a:bodyPr/>
          <a:lstStyle/>
          <a:p>
            <a:r>
              <a:rPr lang="en-US" dirty="0"/>
              <a:t>Confidential Treatment Requested</a:t>
            </a:r>
          </a:p>
        </p:txBody>
      </p:sp>
    </p:spTree>
    <p:extLst>
      <p:ext uri="{BB962C8B-B14F-4D97-AF65-F5344CB8AC3E}">
        <p14:creationId xmlns:p14="http://schemas.microsoft.com/office/powerpoint/2010/main" val="95366515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CG Twelve Tombstones">
    <p:spTree>
      <p:nvGrpSpPr>
        <p:cNvPr id="1" name=""/>
        <p:cNvGrpSpPr/>
        <p:nvPr/>
      </p:nvGrpSpPr>
      <p:grpSpPr>
        <a:xfrm>
          <a:off x="0" y="0"/>
          <a:ext cx="0" cy="0"/>
          <a:chOff x="0" y="0"/>
          <a:chExt cx="0" cy="0"/>
        </a:xfrm>
      </p:grpSpPr>
      <p:sp>
        <p:nvSpPr>
          <p:cNvPr id="16" name="Rectangle 15"/>
          <p:cNvSpPr/>
          <p:nvPr userDrawn="1"/>
        </p:nvSpPr>
        <p:spPr>
          <a:xfrm>
            <a:off x="228600" y="1600200"/>
            <a:ext cx="8685213"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1186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38011"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6415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2"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11866" y="323581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3763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63396"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11866" y="466739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537631"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4663396"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6789161" y="3235244"/>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113"/>
          </p:nvPr>
        </p:nvSpPr>
        <p:spPr/>
        <p:txBody>
          <a:bodyPr/>
          <a:lstStyle/>
          <a:p>
            <a:r>
              <a:rPr lang="en-US" dirty="0"/>
              <a:t>Confidential Treatment Requested</a:t>
            </a:r>
          </a:p>
        </p:txBody>
      </p:sp>
    </p:spTree>
    <p:extLst>
      <p:ext uri="{BB962C8B-B14F-4D97-AF65-F5344CB8AC3E}">
        <p14:creationId xmlns:p14="http://schemas.microsoft.com/office/powerpoint/2010/main" val="14998214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G Fifteen Tombstones">
    <p:spTree>
      <p:nvGrpSpPr>
        <p:cNvPr id="1" name=""/>
        <p:cNvGrpSpPr/>
        <p:nvPr/>
      </p:nvGrpSpPr>
      <p:grpSpPr>
        <a:xfrm>
          <a:off x="0" y="0"/>
          <a:ext cx="0" cy="0"/>
          <a:chOff x="0" y="0"/>
          <a:chExt cx="0" cy="0"/>
        </a:xfrm>
      </p:grpSpPr>
      <p:sp>
        <p:nvSpPr>
          <p:cNvPr id="19" name="Rectangle 18"/>
          <p:cNvSpPr/>
          <p:nvPr userDrawn="1"/>
        </p:nvSpPr>
        <p:spPr>
          <a:xfrm>
            <a:off x="228600" y="1600199"/>
            <a:ext cx="8685213" cy="457197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20688"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106216"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3791744"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5477272"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20688" y="321814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106216"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3791744"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5477272"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20688" y="464934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106216"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3791744"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5477272"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a:xfrm>
            <a:off x="7162800"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a:xfrm>
            <a:off x="7162800"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a:xfrm>
            <a:off x="7162800"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19"/>
          <p:cNvSpPr>
            <a:spLocks noGrp="1"/>
          </p:cNvSpPr>
          <p:nvPr>
            <p:ph type="ftr" sz="quarter" idx="116"/>
          </p:nvPr>
        </p:nvSpPr>
        <p:spPr/>
        <p:txBody>
          <a:bodyPr/>
          <a:lstStyle/>
          <a:p>
            <a:r>
              <a:rPr lang="en-US" dirty="0"/>
              <a:t>Confidential Treatment Requested</a:t>
            </a:r>
          </a:p>
        </p:txBody>
      </p:sp>
    </p:spTree>
    <p:extLst>
      <p:ext uri="{BB962C8B-B14F-4D97-AF65-F5344CB8AC3E}">
        <p14:creationId xmlns:p14="http://schemas.microsoft.com/office/powerpoint/2010/main" val="163890972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CG Text with 9 Tombstones">
    <p:spTree>
      <p:nvGrpSpPr>
        <p:cNvPr id="1" name=""/>
        <p:cNvGrpSpPr/>
        <p:nvPr/>
      </p:nvGrpSpPr>
      <p:grpSpPr>
        <a:xfrm>
          <a:off x="0" y="0"/>
          <a:ext cx="0" cy="0"/>
          <a:chOff x="0" y="0"/>
          <a:chExt cx="0" cy="0"/>
        </a:xfrm>
      </p:grpSpPr>
      <p:sp>
        <p:nvSpPr>
          <p:cNvPr id="19" name="Rectangle 18"/>
          <p:cNvSpPr/>
          <p:nvPr userDrawn="1"/>
        </p:nvSpPr>
        <p:spPr bwMode="auto">
          <a:xfrm>
            <a:off x="3922889" y="1600200"/>
            <a:ext cx="4990924" cy="4570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21"/>
          <p:cNvSpPr>
            <a:spLocks noGrp="1"/>
          </p:cNvSpPr>
          <p:nvPr>
            <p:ph type="body" sz="quarter" idx="103"/>
          </p:nvPr>
        </p:nvSpPr>
        <p:spPr bwMode="auto">
          <a:xfrm>
            <a:off x="40603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rgbClr val="000000"/>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bwMode="auto">
          <a:xfrm>
            <a:off x="56605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bwMode="auto">
          <a:xfrm>
            <a:off x="40603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bwMode="auto">
          <a:xfrm>
            <a:off x="56605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bwMode="auto">
          <a:xfrm>
            <a:off x="40603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Times New Roman"/>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mj-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bwMode="auto">
          <a:xfrm>
            <a:off x="56605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bwMode="auto">
          <a:xfrm>
            <a:off x="72607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bwMode="auto">
          <a:xfrm>
            <a:off x="72607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bwMode="auto">
          <a:xfrm>
            <a:off x="72607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116"/>
          </p:nvPr>
        </p:nvSpPr>
        <p:spPr>
          <a:xfrm>
            <a:off x="228600" y="1618488"/>
            <a:ext cx="3505200" cy="4553712"/>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p:cNvSpPr>
            <a:spLocks noGrp="1"/>
          </p:cNvSpPr>
          <p:nvPr>
            <p:ph type="ftr" sz="quarter" idx="117"/>
          </p:nvPr>
        </p:nvSpPr>
        <p:spPr/>
        <p:txBody>
          <a:bodyPr/>
          <a:lstStyle/>
          <a:p>
            <a:r>
              <a:rPr lang="en-US" dirty="0"/>
              <a:t>Confidential Treatment Requested</a:t>
            </a:r>
          </a:p>
        </p:txBody>
      </p:sp>
    </p:spTree>
    <p:extLst>
      <p:ext uri="{BB962C8B-B14F-4D97-AF65-F5344CB8AC3E}">
        <p14:creationId xmlns:p14="http://schemas.microsoft.com/office/powerpoint/2010/main" val="71992899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971710"/>
            <a:ext cx="425196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657725"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8" name="Footer Placeholder 7"/>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108275948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1954335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tabLst/>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Privileged &amp; Confidential</a:t>
            </a:r>
            <a:endParaRPr lang="en-US"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26475533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2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Right Arrow 16"/>
          <p:cNvSpPr/>
          <p:nvPr userDrawn="1"/>
        </p:nvSpPr>
        <p:spPr>
          <a:xfrm rot="10800000">
            <a:off x="4348942" y="343623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195591519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29" y="3605316"/>
            <a:ext cx="344925" cy="540934"/>
          </a:xfrm>
          <a:prstGeom prst="rightArrow">
            <a:avLst>
              <a:gd name="adj1" fmla="val 50000"/>
              <a:gd name="adj2" fmla="val 6229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4327725"/>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600"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6"/>
          </p:nvPr>
        </p:nvSpPr>
        <p:spPr>
          <a:xfrm>
            <a:off x="228599" y="4050638"/>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3" name="Footer Placeholder 12"/>
          <p:cNvSpPr>
            <a:spLocks noGrp="1"/>
          </p:cNvSpPr>
          <p:nvPr>
            <p:ph type="ftr" sz="quarter" idx="18"/>
          </p:nvPr>
        </p:nvSpPr>
        <p:spPr/>
        <p:txBody>
          <a:bodyPr/>
          <a:lstStyle/>
          <a:p>
            <a:r>
              <a:rPr lang="en-US" dirty="0"/>
              <a:t>Confidential Treatment Requested</a:t>
            </a:r>
          </a:p>
        </p:txBody>
      </p:sp>
    </p:spTree>
    <p:extLst>
      <p:ext uri="{BB962C8B-B14F-4D97-AF65-F5344CB8AC3E}">
        <p14:creationId xmlns:p14="http://schemas.microsoft.com/office/powerpoint/2010/main" val="237452309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54"/>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Content Placeholder 8"/>
          <p:cNvSpPr>
            <a:spLocks noGrp="1"/>
          </p:cNvSpPr>
          <p:nvPr>
            <p:ph sz="quarter" idx="13"/>
          </p:nvPr>
        </p:nvSpPr>
        <p:spPr>
          <a:xfrm>
            <a:off x="228599" y="1877287"/>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6"/>
          </p:nvPr>
        </p:nvSpPr>
        <p:spPr>
          <a:xfrm>
            <a:off x="228599" y="1600200"/>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599" y="4343390"/>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4" name="Footer Placeholder 13"/>
          <p:cNvSpPr>
            <a:spLocks noGrp="1"/>
          </p:cNvSpPr>
          <p:nvPr>
            <p:ph type="ftr" sz="quarter" idx="18"/>
          </p:nvPr>
        </p:nvSpPr>
        <p:spPr/>
        <p:txBody>
          <a:bodyPr/>
          <a:lstStyle/>
          <a:p>
            <a:r>
              <a:rPr lang="en-US" dirty="0"/>
              <a:t>Confidential Treatment Requested</a:t>
            </a:r>
          </a:p>
        </p:txBody>
      </p:sp>
    </p:spTree>
    <p:extLst>
      <p:ext uri="{BB962C8B-B14F-4D97-AF65-F5344CB8AC3E}">
        <p14:creationId xmlns:p14="http://schemas.microsoft.com/office/powerpoint/2010/main" val="375588037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CG Six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tabLst/>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21"/>
          </p:nvPr>
        </p:nvSpPr>
        <p:spPr>
          <a:xfrm>
            <a:off x="228600"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26" name="Text Placeholder 13"/>
          <p:cNvSpPr>
            <a:spLocks noGrp="1"/>
          </p:cNvSpPr>
          <p:nvPr>
            <p:ph type="body" sz="quarter" idx="22"/>
          </p:nvPr>
        </p:nvSpPr>
        <p:spPr>
          <a:xfrm>
            <a:off x="228600"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3"/>
          </p:nvPr>
        </p:nvSpPr>
        <p:spPr>
          <a:xfrm>
            <a:off x="228600"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28" name="Text Placeholder 13"/>
          <p:cNvSpPr>
            <a:spLocks noGrp="1"/>
          </p:cNvSpPr>
          <p:nvPr>
            <p:ph type="body" sz="quarter" idx="24"/>
          </p:nvPr>
        </p:nvSpPr>
        <p:spPr>
          <a:xfrm>
            <a:off x="228600"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8"/>
          <p:cNvSpPr>
            <a:spLocks noGrp="1"/>
          </p:cNvSpPr>
          <p:nvPr>
            <p:ph type="body" sz="quarter" idx="25"/>
          </p:nvPr>
        </p:nvSpPr>
        <p:spPr>
          <a:xfrm>
            <a:off x="4702695"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30" name="Text Placeholder 13"/>
          <p:cNvSpPr>
            <a:spLocks noGrp="1"/>
          </p:cNvSpPr>
          <p:nvPr>
            <p:ph type="body" sz="quarter" idx="26"/>
          </p:nvPr>
        </p:nvSpPr>
        <p:spPr>
          <a:xfrm>
            <a:off x="4702695"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8"/>
          <p:cNvSpPr>
            <a:spLocks noGrp="1"/>
          </p:cNvSpPr>
          <p:nvPr>
            <p:ph type="body" sz="quarter" idx="27"/>
          </p:nvPr>
        </p:nvSpPr>
        <p:spPr>
          <a:xfrm>
            <a:off x="4702695"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32" name="Text Placeholder 13"/>
          <p:cNvSpPr>
            <a:spLocks noGrp="1"/>
          </p:cNvSpPr>
          <p:nvPr>
            <p:ph type="body" sz="quarter" idx="28"/>
          </p:nvPr>
        </p:nvSpPr>
        <p:spPr>
          <a:xfrm>
            <a:off x="4702695"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8"/>
          <p:cNvSpPr>
            <a:spLocks noGrp="1"/>
          </p:cNvSpPr>
          <p:nvPr>
            <p:ph type="body" sz="quarter" idx="29"/>
          </p:nvPr>
        </p:nvSpPr>
        <p:spPr>
          <a:xfrm>
            <a:off x="4702695"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34" name="Text Placeholder 13"/>
          <p:cNvSpPr>
            <a:spLocks noGrp="1"/>
          </p:cNvSpPr>
          <p:nvPr>
            <p:ph type="body" sz="quarter" idx="30"/>
          </p:nvPr>
        </p:nvSpPr>
        <p:spPr>
          <a:xfrm>
            <a:off x="4702695"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tabLst/>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dirty="0"/>
              <a:t>Confidential Treatment Requested</a:t>
            </a:r>
          </a:p>
        </p:txBody>
      </p:sp>
    </p:spTree>
    <p:extLst>
      <p:ext uri="{BB962C8B-B14F-4D97-AF65-F5344CB8AC3E}">
        <p14:creationId xmlns:p14="http://schemas.microsoft.com/office/powerpoint/2010/main" val="237804134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CG Five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dirty="0"/>
              <a:t>Confidential Treatment Requested</a:t>
            </a:r>
          </a:p>
        </p:txBody>
      </p:sp>
      <p:sp>
        <p:nvSpPr>
          <p:cNvPr id="18" name="Text Placeholder 8"/>
          <p:cNvSpPr>
            <a:spLocks noGrp="1"/>
          </p:cNvSpPr>
          <p:nvPr>
            <p:ph type="body" sz="quarter" idx="32"/>
          </p:nvPr>
        </p:nvSpPr>
        <p:spPr>
          <a:xfrm>
            <a:off x="1998662"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19" name="Text Placeholder 13"/>
          <p:cNvSpPr>
            <a:spLocks noGrp="1"/>
          </p:cNvSpPr>
          <p:nvPr>
            <p:ph type="body" sz="quarter" idx="33"/>
          </p:nvPr>
        </p:nvSpPr>
        <p:spPr>
          <a:xfrm>
            <a:off x="1998662"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344488" indent="-112713">
              <a:tabLst/>
              <a:defRPr sz="900"/>
            </a:lvl3pPr>
            <a:lvl4pPr marL="457200" indent="-112713">
              <a:defRPr sz="800"/>
            </a:lvl4pPr>
            <a:lvl5pPr marL="569913" indent="-112713">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34"/>
          </p:nvPr>
        </p:nvSpPr>
        <p:spPr>
          <a:xfrm>
            <a:off x="3768724"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21" name="Text Placeholder 13"/>
          <p:cNvSpPr>
            <a:spLocks noGrp="1"/>
          </p:cNvSpPr>
          <p:nvPr>
            <p:ph type="body" sz="quarter" idx="35"/>
          </p:nvPr>
        </p:nvSpPr>
        <p:spPr>
          <a:xfrm>
            <a:off x="3768724"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8"/>
          <p:cNvSpPr>
            <a:spLocks noGrp="1"/>
          </p:cNvSpPr>
          <p:nvPr>
            <p:ph type="body" sz="quarter" idx="36"/>
          </p:nvPr>
        </p:nvSpPr>
        <p:spPr>
          <a:xfrm>
            <a:off x="5538786"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23" name="Text Placeholder 13"/>
          <p:cNvSpPr>
            <a:spLocks noGrp="1"/>
          </p:cNvSpPr>
          <p:nvPr>
            <p:ph type="body" sz="quarter" idx="37"/>
          </p:nvPr>
        </p:nvSpPr>
        <p:spPr>
          <a:xfrm>
            <a:off x="5538786"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8"/>
          <p:cNvSpPr>
            <a:spLocks noGrp="1"/>
          </p:cNvSpPr>
          <p:nvPr>
            <p:ph type="body" sz="quarter" idx="38"/>
          </p:nvPr>
        </p:nvSpPr>
        <p:spPr>
          <a:xfrm>
            <a:off x="730885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35" name="Text Placeholder 13"/>
          <p:cNvSpPr>
            <a:spLocks noGrp="1"/>
          </p:cNvSpPr>
          <p:nvPr>
            <p:ph type="body" sz="quarter" idx="39"/>
          </p:nvPr>
        </p:nvSpPr>
        <p:spPr>
          <a:xfrm>
            <a:off x="730885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532714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8667"/>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1735135" y="1608667"/>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dirty="0"/>
              <a:t>Confidential Treatment Requested</a:t>
            </a:r>
          </a:p>
        </p:txBody>
      </p:sp>
      <p:sp>
        <p:nvSpPr>
          <p:cNvPr id="14" name="Text Placeholder 8"/>
          <p:cNvSpPr>
            <a:spLocks noGrp="1"/>
          </p:cNvSpPr>
          <p:nvPr>
            <p:ph type="body" sz="quarter" idx="32"/>
          </p:nvPr>
        </p:nvSpPr>
        <p:spPr>
          <a:xfrm>
            <a:off x="228600" y="3183361"/>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a:t>Click to edit Master text styles</a:t>
            </a:r>
          </a:p>
        </p:txBody>
      </p:sp>
      <p:sp>
        <p:nvSpPr>
          <p:cNvPr id="25" name="Text Placeholder 13"/>
          <p:cNvSpPr>
            <a:spLocks noGrp="1"/>
          </p:cNvSpPr>
          <p:nvPr>
            <p:ph type="body" sz="quarter" idx="33"/>
          </p:nvPr>
        </p:nvSpPr>
        <p:spPr>
          <a:xfrm>
            <a:off x="1735135" y="3183361"/>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a:t>Click to edit Master text styles</a:t>
            </a:r>
          </a:p>
        </p:txBody>
      </p:sp>
      <p:sp>
        <p:nvSpPr>
          <p:cNvPr id="27" name="Text Placeholder 13"/>
          <p:cNvSpPr>
            <a:spLocks noGrp="1"/>
          </p:cNvSpPr>
          <p:nvPr>
            <p:ph type="body" sz="quarter" idx="35"/>
          </p:nvPr>
        </p:nvSpPr>
        <p:spPr>
          <a:xfrm>
            <a:off x="1735135" y="4758055"/>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78637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CG Major Poin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1735136" y="1611313"/>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dirty="0"/>
              <a:t>Confidential Treatment Requested</a:t>
            </a:r>
          </a:p>
        </p:txBody>
      </p:sp>
      <p:sp>
        <p:nvSpPr>
          <p:cNvPr id="10" name="Text Placeholder 19"/>
          <p:cNvSpPr>
            <a:spLocks noGrp="1"/>
          </p:cNvSpPr>
          <p:nvPr>
            <p:ph type="body" sz="quarter" idx="10"/>
          </p:nvPr>
        </p:nvSpPr>
        <p:spPr>
          <a:xfrm>
            <a:off x="228600" y="1611313"/>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1" name="Text Placeholder 13"/>
          <p:cNvSpPr>
            <a:spLocks noGrp="1"/>
          </p:cNvSpPr>
          <p:nvPr>
            <p:ph type="body" sz="quarter" idx="32"/>
          </p:nvPr>
        </p:nvSpPr>
        <p:spPr>
          <a:xfrm>
            <a:off x="1735136" y="2546589"/>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9"/>
          <p:cNvSpPr>
            <a:spLocks noGrp="1"/>
          </p:cNvSpPr>
          <p:nvPr>
            <p:ph type="body" sz="quarter" idx="33"/>
          </p:nvPr>
        </p:nvSpPr>
        <p:spPr>
          <a:xfrm>
            <a:off x="228600" y="2546589"/>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3" name="Text Placeholder 13"/>
          <p:cNvSpPr>
            <a:spLocks noGrp="1"/>
          </p:cNvSpPr>
          <p:nvPr>
            <p:ph type="body" sz="quarter" idx="34"/>
          </p:nvPr>
        </p:nvSpPr>
        <p:spPr>
          <a:xfrm>
            <a:off x="1735136" y="348186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9"/>
          <p:cNvSpPr>
            <a:spLocks noGrp="1"/>
          </p:cNvSpPr>
          <p:nvPr>
            <p:ph type="body" sz="quarter" idx="35"/>
          </p:nvPr>
        </p:nvSpPr>
        <p:spPr>
          <a:xfrm>
            <a:off x="228600" y="348186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9" name="Text Placeholder 13"/>
          <p:cNvSpPr>
            <a:spLocks noGrp="1"/>
          </p:cNvSpPr>
          <p:nvPr>
            <p:ph type="body" sz="quarter" idx="36"/>
          </p:nvPr>
        </p:nvSpPr>
        <p:spPr>
          <a:xfrm>
            <a:off x="1735136" y="4417141"/>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p:cNvSpPr>
            <a:spLocks noGrp="1"/>
          </p:cNvSpPr>
          <p:nvPr>
            <p:ph type="body" sz="quarter" idx="37"/>
          </p:nvPr>
        </p:nvSpPr>
        <p:spPr>
          <a:xfrm>
            <a:off x="228600" y="4417141"/>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21" name="Text Placeholder 13"/>
          <p:cNvSpPr>
            <a:spLocks noGrp="1"/>
          </p:cNvSpPr>
          <p:nvPr>
            <p:ph type="body" sz="quarter" idx="38"/>
          </p:nvPr>
        </p:nvSpPr>
        <p:spPr>
          <a:xfrm>
            <a:off x="1735136" y="535241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9"/>
          <p:cNvSpPr>
            <a:spLocks noGrp="1"/>
          </p:cNvSpPr>
          <p:nvPr>
            <p:ph type="body" sz="quarter" idx="39"/>
          </p:nvPr>
        </p:nvSpPr>
        <p:spPr>
          <a:xfrm>
            <a:off x="228600" y="535241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Tree>
    <p:extLst>
      <p:ext uri="{BB962C8B-B14F-4D97-AF65-F5344CB8AC3E}">
        <p14:creationId xmlns:p14="http://schemas.microsoft.com/office/powerpoint/2010/main" val="224731501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CG Text Blocks - Major and Sub Points">
    <p:spTree>
      <p:nvGrpSpPr>
        <p:cNvPr id="1" name=""/>
        <p:cNvGrpSpPr/>
        <p:nvPr/>
      </p:nvGrpSpPr>
      <p:grpSpPr>
        <a:xfrm>
          <a:off x="0" y="0"/>
          <a:ext cx="0" cy="0"/>
          <a:chOff x="0" y="0"/>
          <a:chExt cx="0" cy="0"/>
        </a:xfrm>
      </p:grpSpPr>
      <p:sp>
        <p:nvSpPr>
          <p:cNvPr id="10" name="Text Placeholder 15"/>
          <p:cNvSpPr>
            <a:spLocks noGrp="1"/>
          </p:cNvSpPr>
          <p:nvPr>
            <p:ph type="body" sz="quarter" idx="21"/>
          </p:nvPr>
        </p:nvSpPr>
        <p:spPr>
          <a:xfrm>
            <a:off x="230011" y="161290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2" name="Text Placeholder 15"/>
          <p:cNvSpPr>
            <a:spLocks noGrp="1"/>
          </p:cNvSpPr>
          <p:nvPr>
            <p:ph type="body" sz="quarter" idx="23"/>
          </p:nvPr>
        </p:nvSpPr>
        <p:spPr>
          <a:xfrm>
            <a:off x="1683749" y="161290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18" name="Text Placeholder 15"/>
          <p:cNvSpPr>
            <a:spLocks noGrp="1"/>
          </p:cNvSpPr>
          <p:nvPr>
            <p:ph type="body" sz="quarter" idx="25"/>
          </p:nvPr>
        </p:nvSpPr>
        <p:spPr>
          <a:xfrm>
            <a:off x="1682338" y="243840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dirty="0"/>
              <a:t>Confidential Treatment Requested</a:t>
            </a:r>
          </a:p>
        </p:txBody>
      </p:sp>
      <p:sp>
        <p:nvSpPr>
          <p:cNvPr id="27" name="Text Placeholder 13"/>
          <p:cNvSpPr>
            <a:spLocks noGrp="1"/>
          </p:cNvSpPr>
          <p:nvPr>
            <p:ph type="body" sz="quarter" idx="35"/>
          </p:nvPr>
        </p:nvSpPr>
        <p:spPr>
          <a:xfrm>
            <a:off x="2823633" y="161290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3"/>
          <p:cNvSpPr>
            <a:spLocks noGrp="1"/>
          </p:cNvSpPr>
          <p:nvPr>
            <p:ph type="body" sz="quarter" idx="36"/>
          </p:nvPr>
        </p:nvSpPr>
        <p:spPr>
          <a:xfrm>
            <a:off x="2823633" y="243840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5"/>
          <p:cNvSpPr>
            <a:spLocks noGrp="1"/>
          </p:cNvSpPr>
          <p:nvPr>
            <p:ph type="body" sz="quarter" idx="37"/>
          </p:nvPr>
        </p:nvSpPr>
        <p:spPr>
          <a:xfrm>
            <a:off x="230011" y="398092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29" name="Text Placeholder 15"/>
          <p:cNvSpPr>
            <a:spLocks noGrp="1"/>
          </p:cNvSpPr>
          <p:nvPr>
            <p:ph type="body" sz="quarter" idx="38"/>
          </p:nvPr>
        </p:nvSpPr>
        <p:spPr>
          <a:xfrm>
            <a:off x="1683749" y="398092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30" name="Text Placeholder 15"/>
          <p:cNvSpPr>
            <a:spLocks noGrp="1"/>
          </p:cNvSpPr>
          <p:nvPr>
            <p:ph type="body" sz="quarter" idx="39"/>
          </p:nvPr>
        </p:nvSpPr>
        <p:spPr>
          <a:xfrm>
            <a:off x="1682338" y="480642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31" name="Text Placeholder 13"/>
          <p:cNvSpPr>
            <a:spLocks noGrp="1"/>
          </p:cNvSpPr>
          <p:nvPr>
            <p:ph type="body" sz="quarter" idx="40"/>
          </p:nvPr>
        </p:nvSpPr>
        <p:spPr>
          <a:xfrm>
            <a:off x="2823633" y="398092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3"/>
          <p:cNvSpPr>
            <a:spLocks noGrp="1"/>
          </p:cNvSpPr>
          <p:nvPr>
            <p:ph type="body" sz="quarter" idx="41"/>
          </p:nvPr>
        </p:nvSpPr>
        <p:spPr>
          <a:xfrm>
            <a:off x="2823633" y="480642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268449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dirty="0"/>
              <a:t>Confidential Treatment Requested</a:t>
            </a:r>
          </a:p>
        </p:txBody>
      </p:sp>
      <p:sp>
        <p:nvSpPr>
          <p:cNvPr id="14" name="Freeform 4"/>
          <p:cNvSpPr>
            <a:spLocks/>
          </p:cNvSpPr>
          <p:nvPr userDrawn="1"/>
        </p:nvSpPr>
        <p:spPr bwMode="auto">
          <a:xfrm>
            <a:off x="228600"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15" name="Text Placeholder 8"/>
          <p:cNvSpPr>
            <a:spLocks noGrp="1"/>
          </p:cNvSpPr>
          <p:nvPr>
            <p:ph type="body" sz="quarter" idx="21"/>
          </p:nvPr>
        </p:nvSpPr>
        <p:spPr>
          <a:xfrm rot="5400000">
            <a:off x="2009886"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71376"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tabLst>
                <a:tab pos="284163" algn="l"/>
              </a:tabLst>
              <a:defRPr sz="1400"/>
            </a:lvl2pPr>
            <a:lvl3pPr marL="401638" indent="-117475">
              <a:defRPr sz="1200"/>
            </a:lvl3pPr>
            <a:lvl4pPr marL="512763" indent="-111125">
              <a:defRPr sz="1100"/>
            </a:lvl4pPr>
            <a:lvl5pPr marL="630238" indent="-117475">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reeform 4"/>
          <p:cNvSpPr>
            <a:spLocks/>
          </p:cNvSpPr>
          <p:nvPr userDrawn="1"/>
        </p:nvSpPr>
        <p:spPr bwMode="auto">
          <a:xfrm>
            <a:off x="4704057"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22" name="Text Placeholder 8"/>
          <p:cNvSpPr>
            <a:spLocks noGrp="1"/>
          </p:cNvSpPr>
          <p:nvPr>
            <p:ph type="body" sz="quarter" idx="32"/>
          </p:nvPr>
        </p:nvSpPr>
        <p:spPr>
          <a:xfrm rot="5400000">
            <a:off x="6485343"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23" name="Content Placeholder 4"/>
          <p:cNvSpPr>
            <a:spLocks noGrp="1"/>
          </p:cNvSpPr>
          <p:nvPr>
            <p:ph sz="quarter" idx="33"/>
          </p:nvPr>
        </p:nvSpPr>
        <p:spPr>
          <a:xfrm>
            <a:off x="4743713"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defRPr sz="1400"/>
            </a:lvl2pPr>
            <a:lvl3pPr marL="401638" indent="-112713">
              <a:defRPr sz="1200"/>
            </a:lvl3pPr>
            <a:lvl4pPr marL="512763" indent="-111125">
              <a:defRPr sz="1100"/>
            </a:lvl4pPr>
            <a:lvl5pPr marL="630238" indent="-117475">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3412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657725"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228600"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442147"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Privileged &amp; Confidential</a:t>
            </a:r>
            <a:endParaRPr lang="en-US"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dirty="0"/>
              <a:t>Confidential Treatment Requested</a:t>
            </a:r>
          </a:p>
        </p:txBody>
      </p:sp>
      <p:sp>
        <p:nvSpPr>
          <p:cNvPr id="14" name="Freeform 4"/>
          <p:cNvSpPr>
            <a:spLocks/>
          </p:cNvSpPr>
          <p:nvPr userDrawn="1"/>
        </p:nvSpPr>
        <p:spPr bwMode="auto">
          <a:xfrm>
            <a:off x="228600"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15" name="Text Placeholder 8"/>
          <p:cNvSpPr>
            <a:spLocks noGrp="1"/>
          </p:cNvSpPr>
          <p:nvPr>
            <p:ph type="body" sz="quarter" idx="21"/>
          </p:nvPr>
        </p:nvSpPr>
        <p:spPr>
          <a:xfrm rot="5400000">
            <a:off x="938851"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54001"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Freeform 4"/>
          <p:cNvSpPr>
            <a:spLocks/>
          </p:cNvSpPr>
          <p:nvPr userDrawn="1"/>
        </p:nvSpPr>
        <p:spPr bwMode="auto">
          <a:xfrm>
            <a:off x="6866467"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46" name="Text Placeholder 8"/>
          <p:cNvSpPr>
            <a:spLocks noGrp="1"/>
          </p:cNvSpPr>
          <p:nvPr>
            <p:ph type="body" sz="quarter" idx="40"/>
          </p:nvPr>
        </p:nvSpPr>
        <p:spPr>
          <a:xfrm rot="5400000">
            <a:off x="7576718"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47" name="Content Placeholder 4"/>
          <p:cNvSpPr>
            <a:spLocks noGrp="1"/>
          </p:cNvSpPr>
          <p:nvPr>
            <p:ph sz="quarter" idx="41"/>
          </p:nvPr>
        </p:nvSpPr>
        <p:spPr>
          <a:xfrm>
            <a:off x="6891868"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Freeform 4"/>
          <p:cNvSpPr>
            <a:spLocks/>
          </p:cNvSpPr>
          <p:nvPr userDrawn="1"/>
        </p:nvSpPr>
        <p:spPr bwMode="auto">
          <a:xfrm>
            <a:off x="4653844"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49" name="Text Placeholder 8"/>
          <p:cNvSpPr>
            <a:spLocks noGrp="1"/>
          </p:cNvSpPr>
          <p:nvPr>
            <p:ph type="body" sz="quarter" idx="42"/>
          </p:nvPr>
        </p:nvSpPr>
        <p:spPr>
          <a:xfrm rot="5400000">
            <a:off x="5364095"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0" name="Content Placeholder 4"/>
          <p:cNvSpPr>
            <a:spLocks noGrp="1"/>
          </p:cNvSpPr>
          <p:nvPr>
            <p:ph sz="quarter" idx="43"/>
          </p:nvPr>
        </p:nvSpPr>
        <p:spPr>
          <a:xfrm>
            <a:off x="4679245"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Freeform 4"/>
          <p:cNvSpPr>
            <a:spLocks/>
          </p:cNvSpPr>
          <p:nvPr userDrawn="1"/>
        </p:nvSpPr>
        <p:spPr bwMode="auto">
          <a:xfrm>
            <a:off x="2441222"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52" name="Text Placeholder 8"/>
          <p:cNvSpPr>
            <a:spLocks noGrp="1"/>
          </p:cNvSpPr>
          <p:nvPr>
            <p:ph type="body" sz="quarter" idx="44"/>
          </p:nvPr>
        </p:nvSpPr>
        <p:spPr>
          <a:xfrm rot="5400000">
            <a:off x="3151473"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3" name="Content Placeholder 4"/>
          <p:cNvSpPr>
            <a:spLocks noGrp="1"/>
          </p:cNvSpPr>
          <p:nvPr>
            <p:ph sz="quarter" idx="45"/>
          </p:nvPr>
        </p:nvSpPr>
        <p:spPr>
          <a:xfrm>
            <a:off x="2466623"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889826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2286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dirty="0"/>
              <a:t>Confidential Treatment Requested</a:t>
            </a:r>
          </a:p>
        </p:txBody>
      </p:sp>
      <p:sp>
        <p:nvSpPr>
          <p:cNvPr id="14" name="Text Placeholder 12"/>
          <p:cNvSpPr>
            <a:spLocks noGrp="1"/>
          </p:cNvSpPr>
          <p:nvPr>
            <p:ph type="body" sz="quarter" idx="12" hasCustomPrompt="1"/>
          </p:nvPr>
        </p:nvSpPr>
        <p:spPr>
          <a:xfrm>
            <a:off x="228600" y="1603375"/>
            <a:ext cx="2880360" cy="457200"/>
          </a:xfrm>
          <a:prstGeom prst="homePlate">
            <a:avLst>
              <a:gd name="adj" fmla="val 33316"/>
            </a:avLst>
          </a:prstGeom>
          <a:solidFill>
            <a:schemeClr val="tx1"/>
          </a:solidFill>
          <a:ln w="12700">
            <a:solidFill>
              <a:schemeClr val="tx1"/>
            </a:solidFill>
          </a:ln>
        </p:spPr>
        <p:txBody>
          <a:bodyPr lIns="137160" tIns="137160" rIns="274320" bIns="137160" anchor="ctr"/>
          <a:lstStyle>
            <a:lvl1pPr marL="0" indent="0" algn="l">
              <a:buNone/>
              <a:defRPr sz="1200" b="1" cap="all" baseline="0">
                <a:solidFill>
                  <a:schemeClr val="bg1"/>
                </a:solidFill>
                <a:latin typeface="Arial"/>
                <a:cs typeface="Arial"/>
              </a:defRPr>
            </a:lvl1pPr>
            <a:lvl2pPr marL="341313" indent="-169863">
              <a:defRPr sz="1200"/>
            </a:lvl2pPr>
            <a:lvl3pPr marL="512763" indent="-171450">
              <a:defRPr sz="1200"/>
            </a:lvl3pPr>
            <a:lvl4pPr marL="682625" indent="-169863">
              <a:defRPr sz="1200"/>
            </a:lvl4pPr>
            <a:lvl5pPr marL="854075" indent="-171450">
              <a:defRPr sz="1200"/>
            </a:lvl5pPr>
          </a:lstStyle>
          <a:p>
            <a:pPr lvl="0"/>
            <a:r>
              <a:rPr lang="en-US" dirty="0"/>
              <a:t>Enter Phase</a:t>
            </a:r>
          </a:p>
        </p:txBody>
      </p:sp>
      <p:sp>
        <p:nvSpPr>
          <p:cNvPr id="15" name="Text Placeholder 13"/>
          <p:cNvSpPr>
            <a:spLocks noGrp="1"/>
          </p:cNvSpPr>
          <p:nvPr>
            <p:ph type="body" sz="quarter" idx="17" hasCustomPrompt="1"/>
          </p:nvPr>
        </p:nvSpPr>
        <p:spPr>
          <a:xfrm>
            <a:off x="313182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a:t>Enter Phase</a:t>
            </a:r>
          </a:p>
        </p:txBody>
      </p:sp>
      <p:sp>
        <p:nvSpPr>
          <p:cNvPr id="23" name="Text Placeholder 13"/>
          <p:cNvSpPr>
            <a:spLocks noGrp="1"/>
          </p:cNvSpPr>
          <p:nvPr>
            <p:ph type="body" sz="quarter" idx="29" hasCustomPrompt="1"/>
          </p:nvPr>
        </p:nvSpPr>
        <p:spPr>
          <a:xfrm>
            <a:off x="603504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a:t>Enter Phase</a:t>
            </a:r>
          </a:p>
        </p:txBody>
      </p:sp>
      <p:sp>
        <p:nvSpPr>
          <p:cNvPr id="27" name="Text Placeholder 13"/>
          <p:cNvSpPr>
            <a:spLocks noGrp="1"/>
          </p:cNvSpPr>
          <p:nvPr>
            <p:ph type="body" sz="quarter" idx="32"/>
          </p:nvPr>
        </p:nvSpPr>
        <p:spPr>
          <a:xfrm>
            <a:off x="31242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3"/>
          <p:cNvSpPr>
            <a:spLocks noGrp="1"/>
          </p:cNvSpPr>
          <p:nvPr>
            <p:ph type="body" sz="quarter" idx="33"/>
          </p:nvPr>
        </p:nvSpPr>
        <p:spPr>
          <a:xfrm>
            <a:off x="60198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202820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CG Targ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6873876" y="1600199"/>
            <a:ext cx="2039938" cy="4575175"/>
          </a:xfrm>
          <a:solidFill>
            <a:schemeClr val="bg1"/>
          </a:solidFill>
          <a:ln w="12700">
            <a:solidFill>
              <a:schemeClr val="tx1"/>
            </a:solidFill>
          </a:ln>
        </p:spPr>
        <p:txBody>
          <a:bodyPr lIns="182880" tIns="9144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100"/>
            </a:lvl4pPr>
            <a:lvl5pPr marL="571500" indent="-1143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dirty="0"/>
              <a:t>Confidential Treatment Requested</a:t>
            </a:r>
          </a:p>
        </p:txBody>
      </p:sp>
      <p:sp>
        <p:nvSpPr>
          <p:cNvPr id="14" name="Text Placeholder 5"/>
          <p:cNvSpPr>
            <a:spLocks noGrp="1"/>
          </p:cNvSpPr>
          <p:nvPr>
            <p:ph type="body" sz="quarter" idx="21" hasCustomPrompt="1"/>
          </p:nvPr>
        </p:nvSpPr>
        <p:spPr>
          <a:xfrm>
            <a:off x="228600" y="1597025"/>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a:t>Click to Type</a:t>
            </a:r>
          </a:p>
        </p:txBody>
      </p:sp>
      <p:sp>
        <p:nvSpPr>
          <p:cNvPr id="24" name="Text Placeholder 5"/>
          <p:cNvSpPr>
            <a:spLocks noGrp="1"/>
          </p:cNvSpPr>
          <p:nvPr>
            <p:ph type="body" sz="quarter" idx="32" hasCustomPrompt="1"/>
          </p:nvPr>
        </p:nvSpPr>
        <p:spPr>
          <a:xfrm>
            <a:off x="228600" y="3177646"/>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a:t>Click to Type</a:t>
            </a:r>
          </a:p>
        </p:txBody>
      </p:sp>
      <p:sp>
        <p:nvSpPr>
          <p:cNvPr id="26" name="Text Placeholder 5"/>
          <p:cNvSpPr>
            <a:spLocks noGrp="1"/>
          </p:cNvSpPr>
          <p:nvPr>
            <p:ph type="body" sz="quarter" idx="33" hasCustomPrompt="1"/>
          </p:nvPr>
        </p:nvSpPr>
        <p:spPr>
          <a:xfrm>
            <a:off x="228600" y="4758267"/>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a:t>Click to Type</a:t>
            </a:r>
          </a:p>
        </p:txBody>
      </p:sp>
      <p:sp>
        <p:nvSpPr>
          <p:cNvPr id="32" name="Text Placeholder 5"/>
          <p:cNvSpPr>
            <a:spLocks noGrp="1"/>
          </p:cNvSpPr>
          <p:nvPr>
            <p:ph type="body" sz="quarter" idx="30" hasCustomPrompt="1"/>
          </p:nvPr>
        </p:nvSpPr>
        <p:spPr>
          <a:xfrm>
            <a:off x="1828799" y="1597025"/>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a:t>Level 1</a:t>
            </a:r>
          </a:p>
          <a:p>
            <a:pPr lvl="1"/>
            <a:r>
              <a:rPr lang="en-US" sz="1200" dirty="0"/>
              <a:t>Level 2</a:t>
            </a:r>
          </a:p>
          <a:p>
            <a:pPr lvl="2"/>
            <a:r>
              <a:rPr lang="en-US" sz="1200" dirty="0"/>
              <a:t>Level 3</a:t>
            </a:r>
          </a:p>
        </p:txBody>
      </p:sp>
      <p:sp>
        <p:nvSpPr>
          <p:cNvPr id="33" name="Text Placeholder 5"/>
          <p:cNvSpPr>
            <a:spLocks noGrp="1"/>
          </p:cNvSpPr>
          <p:nvPr>
            <p:ph type="body" sz="quarter" idx="34" hasCustomPrompt="1"/>
          </p:nvPr>
        </p:nvSpPr>
        <p:spPr>
          <a:xfrm>
            <a:off x="1828799" y="3177646"/>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a:t>Level 1</a:t>
            </a:r>
          </a:p>
          <a:p>
            <a:pPr lvl="1"/>
            <a:r>
              <a:rPr lang="en-US" sz="1200" dirty="0"/>
              <a:t>Level 2</a:t>
            </a:r>
          </a:p>
          <a:p>
            <a:pPr lvl="2"/>
            <a:r>
              <a:rPr lang="en-US" sz="1200" dirty="0"/>
              <a:t>Level 3</a:t>
            </a:r>
          </a:p>
        </p:txBody>
      </p:sp>
      <p:sp>
        <p:nvSpPr>
          <p:cNvPr id="34" name="Text Placeholder 5"/>
          <p:cNvSpPr>
            <a:spLocks noGrp="1"/>
          </p:cNvSpPr>
          <p:nvPr>
            <p:ph type="body" sz="quarter" idx="35" hasCustomPrompt="1"/>
          </p:nvPr>
        </p:nvSpPr>
        <p:spPr>
          <a:xfrm>
            <a:off x="1828799" y="4758267"/>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a:t>Level 1</a:t>
            </a:r>
          </a:p>
          <a:p>
            <a:pPr lvl="1"/>
            <a:r>
              <a:rPr lang="en-US" sz="1200" dirty="0"/>
              <a:t>Level 2</a:t>
            </a:r>
          </a:p>
          <a:p>
            <a:pPr lvl="2"/>
            <a:r>
              <a:rPr lang="en-US" sz="1200" dirty="0"/>
              <a:t>Level 3</a:t>
            </a:r>
          </a:p>
        </p:txBody>
      </p:sp>
    </p:spTree>
    <p:extLst>
      <p:ext uri="{BB962C8B-B14F-4D97-AF65-F5344CB8AC3E}">
        <p14:creationId xmlns:p14="http://schemas.microsoft.com/office/powerpoint/2010/main" val="41788306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0" y="3131708"/>
            <a:ext cx="8685213" cy="1730050"/>
          </a:xfrm>
          <a:prstGeom prst="rightArrow">
            <a:avLst/>
          </a:prstGeom>
          <a:gradFill flip="none" rotWithShape="1">
            <a:gsLst>
              <a:gs pos="0">
                <a:schemeClr val="accent6"/>
              </a:gs>
              <a:gs pos="100000">
                <a:schemeClr val="accent6">
                  <a:lumMod val="20000"/>
                  <a:lumOff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548683"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215220" y="1971710"/>
            <a:ext cx="3353971"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48683"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216466"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dirty="0"/>
              <a:t>Confidential Treatment Requested</a:t>
            </a:r>
          </a:p>
        </p:txBody>
      </p:sp>
    </p:spTree>
    <p:extLst>
      <p:ext uri="{BB962C8B-B14F-4D97-AF65-F5344CB8AC3E}">
        <p14:creationId xmlns:p14="http://schemas.microsoft.com/office/powerpoint/2010/main" val="81614124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CG Confl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1" name="Footer Placeholder 10"/>
          <p:cNvSpPr>
            <a:spLocks noGrp="1"/>
          </p:cNvSpPr>
          <p:nvPr>
            <p:ph type="ftr" sz="quarter" idx="15"/>
          </p:nvPr>
        </p:nvSpPr>
        <p:spPr/>
        <p:txBody>
          <a:bodyPr/>
          <a:lstStyle/>
          <a:p>
            <a:r>
              <a:rPr lang="en-US" dirty="0"/>
              <a:t>Confidential Treatment Requested</a:t>
            </a:r>
          </a:p>
        </p:txBody>
      </p:sp>
      <p:sp>
        <p:nvSpPr>
          <p:cNvPr id="12" name="Text Placeholder 17"/>
          <p:cNvSpPr>
            <a:spLocks noGrp="1"/>
          </p:cNvSpPr>
          <p:nvPr>
            <p:ph type="body" sz="quarter" idx="21" hasCustomPrompt="1"/>
          </p:nvPr>
        </p:nvSpPr>
        <p:spPr>
          <a:xfrm>
            <a:off x="228600" y="1597025"/>
            <a:ext cx="3383844" cy="457200"/>
          </a:xfrm>
          <a:prstGeom prst="rect">
            <a:avLst/>
          </a:prstGeom>
          <a:solidFill>
            <a:schemeClr val="tx1"/>
          </a:solidFill>
          <a:ln w="12700">
            <a:solidFill>
              <a:schemeClr val="tx1"/>
            </a:solidFill>
          </a:ln>
        </p:spPr>
        <p:txBody>
          <a:bodyPr anchor="ctr"/>
          <a:lstStyle>
            <a:lvl1pPr algn="ctr">
              <a:buNone/>
              <a:defRPr sz="1200" b="1" cap="all" baseline="0">
                <a:solidFill>
                  <a:schemeClr val="bg1"/>
                </a:solidFill>
                <a:latin typeface="Arial"/>
                <a:cs typeface="Arial"/>
              </a:defRPr>
            </a:lvl1pPr>
          </a:lstStyle>
          <a:p>
            <a:pPr lvl="0"/>
            <a:r>
              <a:rPr lang="en-US" dirty="0"/>
              <a:t>Click to Type</a:t>
            </a:r>
          </a:p>
        </p:txBody>
      </p:sp>
      <p:sp>
        <p:nvSpPr>
          <p:cNvPr id="14" name="Text Placeholder 17"/>
          <p:cNvSpPr>
            <a:spLocks noGrp="1"/>
          </p:cNvSpPr>
          <p:nvPr>
            <p:ph type="body" sz="quarter" idx="23" hasCustomPrompt="1"/>
          </p:nvPr>
        </p:nvSpPr>
        <p:spPr>
          <a:xfrm>
            <a:off x="5526263" y="1597025"/>
            <a:ext cx="3383280" cy="457200"/>
          </a:xfrm>
          <a:prstGeom prst="rect">
            <a:avLst/>
          </a:prstGeom>
          <a:solidFill>
            <a:schemeClr val="tx1"/>
          </a:solidFill>
          <a:ln w="12700">
            <a:solidFill>
              <a:schemeClr val="tx1"/>
            </a:solidFill>
          </a:ln>
        </p:spPr>
        <p:txBody>
          <a:bodyPr anchor="ctr">
            <a:noAutofit/>
          </a:bodyPr>
          <a:lstStyle>
            <a:lvl1pPr algn="ctr">
              <a:buNone/>
              <a:defRPr sz="1200" b="1" cap="all" baseline="0">
                <a:solidFill>
                  <a:schemeClr val="bg1"/>
                </a:solidFill>
                <a:latin typeface="Arial"/>
                <a:cs typeface="Arial"/>
              </a:defRPr>
            </a:lvl1pPr>
          </a:lstStyle>
          <a:p>
            <a:pPr lvl="0"/>
            <a:r>
              <a:rPr lang="en-US" dirty="0"/>
              <a:t>Click to Type</a:t>
            </a:r>
          </a:p>
        </p:txBody>
      </p:sp>
      <p:sp>
        <p:nvSpPr>
          <p:cNvPr id="15" name="Freeform 7"/>
          <p:cNvSpPr>
            <a:spLocks/>
          </p:cNvSpPr>
          <p:nvPr userDrawn="1"/>
        </p:nvSpPr>
        <p:spPr bwMode="auto">
          <a:xfrm>
            <a:off x="4394458" y="2971805"/>
            <a:ext cx="526534" cy="1963948"/>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6"/>
          </a:solidFill>
          <a:ln w="6350" cap="flat" cmpd="sng">
            <a:noFill/>
            <a:prstDash val="solid"/>
            <a:round/>
            <a:headEnd/>
            <a:tailEnd/>
          </a:ln>
          <a:effectLst/>
        </p:spPr>
        <p:txBody>
          <a:bodyPr lIns="72000" tIns="72000" rIns="72000" bIns="72000" anchor="ctr"/>
          <a:lstStyle/>
          <a:p>
            <a:endParaRPr lang="en-US">
              <a:solidFill>
                <a:prstClr val="black"/>
              </a:solidFill>
            </a:endParaRPr>
          </a:p>
        </p:txBody>
      </p:sp>
      <p:sp>
        <p:nvSpPr>
          <p:cNvPr id="16" name="Content Placeholder 10"/>
          <p:cNvSpPr>
            <a:spLocks noGrp="1"/>
          </p:cNvSpPr>
          <p:nvPr>
            <p:ph sz="quarter" idx="20" hasCustomPrompt="1"/>
          </p:nvPr>
        </p:nvSpPr>
        <p:spPr bwMode="auto">
          <a:xfrm>
            <a:off x="228600" y="2053519"/>
            <a:ext cx="3657600" cy="4114800"/>
          </a:xfrm>
          <a:prstGeom prst="homePlate">
            <a:avLst>
              <a:gd name="adj" fmla="val 7533"/>
            </a:avLst>
          </a:prstGeom>
          <a:solidFill>
            <a:schemeClr val="bg1"/>
          </a:solidFill>
          <a:ln w="12700">
            <a:solidFill>
              <a:schemeClr val="tx1"/>
            </a:solidFill>
          </a:ln>
        </p:spPr>
        <p:txBody>
          <a:bodyPr lIns="182880" tIns="91440" rIns="365760">
            <a:noAutofit/>
          </a:bodyPr>
          <a:lstStyle>
            <a:lvl1pPr marL="0" indent="0">
              <a:spcBef>
                <a:spcPts val="0"/>
              </a:spcBef>
              <a:buClr>
                <a:schemeClr val="tx1"/>
              </a:buClr>
              <a:buFont typeface="Wingdings" charset="2"/>
              <a:buNone/>
              <a:defRPr sz="1400"/>
            </a:lvl1pPr>
            <a:lvl2pPr marL="288925" indent="-288925">
              <a:spcBef>
                <a:spcPts val="0"/>
              </a:spcBef>
              <a:buClrTx/>
              <a:buFont typeface="Lucida Grande"/>
              <a:buChar char="—"/>
              <a:tabLst/>
              <a:defRPr sz="1400"/>
            </a:lvl2pPr>
            <a:lvl3pPr marL="458788" indent="-169863">
              <a:spcBef>
                <a:spcPts val="0"/>
              </a:spcBef>
              <a:buClrTx/>
              <a:buFont typeface="Arial"/>
              <a:buChar char="•"/>
              <a:defRPr sz="1200"/>
            </a:lvl3pPr>
            <a:lvl4pPr marL="628650" indent="-169863">
              <a:spcBef>
                <a:spcPts val="0"/>
              </a:spcBef>
              <a:buClrTx/>
              <a:buFont typeface="Arial"/>
              <a:buChar char="•"/>
              <a:defRPr sz="1200"/>
            </a:lvl4pPr>
            <a:lvl5pPr marL="796925" indent="-168275">
              <a:spcBef>
                <a:spcPts val="0"/>
              </a:spcBef>
              <a:buClr>
                <a:schemeClr val="tx1"/>
              </a:buClr>
              <a:buFont typeface="Arial"/>
              <a:buChar cha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0"/>
          <p:cNvSpPr>
            <a:spLocks noGrp="1"/>
          </p:cNvSpPr>
          <p:nvPr>
            <p:ph sz="quarter" idx="24" hasCustomPrompt="1"/>
          </p:nvPr>
        </p:nvSpPr>
        <p:spPr>
          <a:xfrm flipH="1">
            <a:off x="5251943" y="2053519"/>
            <a:ext cx="3657600" cy="4114800"/>
          </a:xfrm>
          <a:prstGeom prst="homePlate">
            <a:avLst>
              <a:gd name="adj" fmla="val 7343"/>
            </a:avLst>
          </a:prstGeom>
          <a:solidFill>
            <a:schemeClr val="bg1"/>
          </a:solidFill>
          <a:ln w="12700">
            <a:solidFill>
              <a:schemeClr val="tx1"/>
            </a:solidFill>
          </a:ln>
        </p:spPr>
        <p:txBody>
          <a:bodyPr lIns="365760" tIns="91440" rIns="182880">
            <a:noAutofit/>
          </a:bodyPr>
          <a:lstStyle>
            <a:lvl1pPr marL="0" indent="0">
              <a:spcBef>
                <a:spcPts val="0"/>
              </a:spcBef>
              <a:buClr>
                <a:schemeClr val="tx1"/>
              </a:buClr>
              <a:buFont typeface="Lucida Grande"/>
              <a:buNone/>
              <a:defRPr sz="1400"/>
            </a:lvl1pPr>
            <a:lvl2pPr marL="288925" indent="-288925">
              <a:spcBef>
                <a:spcPts val="0"/>
              </a:spcBef>
              <a:buClr>
                <a:schemeClr val="tx1"/>
              </a:buClr>
              <a:buFont typeface="Lucida Grande"/>
              <a:buChar char="—"/>
              <a:tabLst/>
              <a:defRPr sz="1400"/>
            </a:lvl2pPr>
            <a:lvl3pPr marL="458788" indent="-169863">
              <a:spcBef>
                <a:spcPts val="0"/>
              </a:spcBef>
              <a:buClr>
                <a:schemeClr val="tx1"/>
              </a:buClr>
              <a:buFont typeface="Arial"/>
              <a:buChar char="•"/>
              <a:tabLst/>
              <a:defRPr sz="1200"/>
            </a:lvl3pPr>
            <a:lvl4pPr marL="628650" indent="-169863">
              <a:spcBef>
                <a:spcPts val="0"/>
              </a:spcBef>
              <a:buClr>
                <a:schemeClr val="tx1"/>
              </a:buClr>
              <a:buFont typeface="Arial"/>
              <a:buChar char="•"/>
              <a:defRPr sz="1200"/>
            </a:lvl4pPr>
            <a:lvl5pPr marL="796925" indent="-168275">
              <a:spcBef>
                <a:spcPts val="0"/>
              </a:spcBef>
              <a:buClr>
                <a:schemeClr val="tx1"/>
              </a:buClr>
              <a:buFont typeface="Arial"/>
              <a:buChar char="•"/>
              <a:tabLst/>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89929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0" y="1600201"/>
            <a:ext cx="2943225" cy="4572000"/>
          </a:xfrm>
          <a:ln w="12700">
            <a:solidFill>
              <a:schemeClr val="tx1"/>
            </a:solidFill>
          </a:ln>
        </p:spPr>
        <p:txBody>
          <a:bodyPr lIns="182880" tIns="182880" rIns="822960" bIns="18288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8"/>
          <p:cNvSpPr>
            <a:spLocks noGrp="1"/>
          </p:cNvSpPr>
          <p:nvPr>
            <p:ph type="body" sz="quarter" idx="38"/>
          </p:nvPr>
        </p:nvSpPr>
        <p:spPr>
          <a:xfrm>
            <a:off x="5964883" y="1600201"/>
            <a:ext cx="2943225" cy="4572000"/>
          </a:xfrm>
          <a:ln w="12700">
            <a:solidFill>
              <a:schemeClr val="tx1"/>
            </a:solidFill>
          </a:ln>
        </p:spPr>
        <p:txBody>
          <a:bodyPr lIns="822960" tIns="182880" rIns="182880" bIns="18288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Confidential Treatment Requested</a:t>
            </a:r>
          </a:p>
        </p:txBody>
      </p:sp>
      <p:sp>
        <p:nvSpPr>
          <p:cNvPr id="6" name="Text Placeholder 23"/>
          <p:cNvSpPr>
            <a:spLocks noGrp="1"/>
          </p:cNvSpPr>
          <p:nvPr>
            <p:ph type="body" sz="quarter" idx="36"/>
          </p:nvPr>
        </p:nvSpPr>
        <p:spPr>
          <a:xfrm>
            <a:off x="2698115" y="17834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7" name="Text Placeholder 23"/>
          <p:cNvSpPr>
            <a:spLocks noGrp="1"/>
          </p:cNvSpPr>
          <p:nvPr>
            <p:ph type="body" sz="quarter" idx="21"/>
          </p:nvPr>
        </p:nvSpPr>
        <p:spPr>
          <a:xfrm>
            <a:off x="2667000" y="25148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8" name="Text Placeholder 23"/>
          <p:cNvSpPr>
            <a:spLocks noGrp="1"/>
          </p:cNvSpPr>
          <p:nvPr>
            <p:ph type="body" sz="quarter" idx="22"/>
          </p:nvPr>
        </p:nvSpPr>
        <p:spPr>
          <a:xfrm>
            <a:off x="2667000" y="32463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9" name="Text Placeholder 23"/>
          <p:cNvSpPr>
            <a:spLocks noGrp="1"/>
          </p:cNvSpPr>
          <p:nvPr>
            <p:ph type="body" sz="quarter" idx="23"/>
          </p:nvPr>
        </p:nvSpPr>
        <p:spPr>
          <a:xfrm>
            <a:off x="2667000" y="39777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0" name="Text Placeholder 23"/>
          <p:cNvSpPr>
            <a:spLocks noGrp="1"/>
          </p:cNvSpPr>
          <p:nvPr>
            <p:ph type="body" sz="quarter" idx="24"/>
          </p:nvPr>
        </p:nvSpPr>
        <p:spPr>
          <a:xfrm>
            <a:off x="2667000" y="47092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1" name="Text Placeholder 23"/>
          <p:cNvSpPr>
            <a:spLocks noGrp="1"/>
          </p:cNvSpPr>
          <p:nvPr>
            <p:ph type="body" sz="quarter" idx="25"/>
          </p:nvPr>
        </p:nvSpPr>
        <p:spPr>
          <a:xfrm>
            <a:off x="2667000" y="5440658"/>
            <a:ext cx="3931920" cy="548634"/>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2" name="Text Placeholder 22"/>
          <p:cNvSpPr>
            <a:spLocks noGrp="1"/>
          </p:cNvSpPr>
          <p:nvPr>
            <p:ph type="body" sz="quarter" idx="29" hasCustomPrompt="1"/>
          </p:nvPr>
        </p:nvSpPr>
        <p:spPr>
          <a:xfrm>
            <a:off x="2514600" y="1927410"/>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1</a:t>
            </a:r>
          </a:p>
        </p:txBody>
      </p:sp>
      <p:sp>
        <p:nvSpPr>
          <p:cNvPr id="13" name="Text Placeholder 22"/>
          <p:cNvSpPr>
            <a:spLocks noGrp="1"/>
          </p:cNvSpPr>
          <p:nvPr>
            <p:ph type="body" sz="quarter" idx="30" hasCustomPrompt="1"/>
          </p:nvPr>
        </p:nvSpPr>
        <p:spPr>
          <a:xfrm>
            <a:off x="2514600" y="2661686"/>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2</a:t>
            </a:r>
          </a:p>
        </p:txBody>
      </p:sp>
      <p:sp>
        <p:nvSpPr>
          <p:cNvPr id="14" name="Text Placeholder 22"/>
          <p:cNvSpPr>
            <a:spLocks noGrp="1"/>
          </p:cNvSpPr>
          <p:nvPr>
            <p:ph type="body" sz="quarter" idx="31" hasCustomPrompt="1"/>
          </p:nvPr>
        </p:nvSpPr>
        <p:spPr>
          <a:xfrm>
            <a:off x="2514600" y="339596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3</a:t>
            </a:r>
          </a:p>
        </p:txBody>
      </p:sp>
      <p:sp>
        <p:nvSpPr>
          <p:cNvPr id="15" name="Text Placeholder 22"/>
          <p:cNvSpPr>
            <a:spLocks noGrp="1"/>
          </p:cNvSpPr>
          <p:nvPr>
            <p:ph type="body" sz="quarter" idx="32" hasCustomPrompt="1"/>
          </p:nvPr>
        </p:nvSpPr>
        <p:spPr>
          <a:xfrm>
            <a:off x="2514600" y="4130238"/>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4</a:t>
            </a:r>
          </a:p>
        </p:txBody>
      </p:sp>
      <p:sp>
        <p:nvSpPr>
          <p:cNvPr id="16" name="Text Placeholder 22"/>
          <p:cNvSpPr>
            <a:spLocks noGrp="1"/>
          </p:cNvSpPr>
          <p:nvPr>
            <p:ph type="body" sz="quarter" idx="33" hasCustomPrompt="1"/>
          </p:nvPr>
        </p:nvSpPr>
        <p:spPr>
          <a:xfrm>
            <a:off x="2514600" y="4864514"/>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5</a:t>
            </a:r>
          </a:p>
        </p:txBody>
      </p:sp>
      <p:sp>
        <p:nvSpPr>
          <p:cNvPr id="17" name="Text Placeholder 22"/>
          <p:cNvSpPr>
            <a:spLocks noGrp="1"/>
          </p:cNvSpPr>
          <p:nvPr>
            <p:ph type="body" sz="quarter" idx="34" hasCustomPrompt="1"/>
          </p:nvPr>
        </p:nvSpPr>
        <p:spPr>
          <a:xfrm>
            <a:off x="2514600" y="5598789"/>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6</a:t>
            </a:r>
          </a:p>
        </p:txBody>
      </p:sp>
    </p:spTree>
    <p:extLst>
      <p:ext uri="{BB962C8B-B14F-4D97-AF65-F5344CB8AC3E}">
        <p14:creationId xmlns:p14="http://schemas.microsoft.com/office/powerpoint/2010/main" val="44630300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CG Back Cover">
    <p:spTree>
      <p:nvGrpSpPr>
        <p:cNvPr id="1" name=""/>
        <p:cNvGrpSpPr/>
        <p:nvPr/>
      </p:nvGrpSpPr>
      <p:grpSpPr>
        <a:xfrm>
          <a:off x="0" y="0"/>
          <a:ext cx="0" cy="0"/>
          <a:chOff x="0" y="0"/>
          <a:chExt cx="0" cy="0"/>
        </a:xfrm>
      </p:grpSpPr>
      <p:pic>
        <p:nvPicPr>
          <p:cNvPr id="9" name="Picture 8" descr="CG_logo_seal_WH.png"/>
          <p:cNvPicPr>
            <a:picLocks noChangeAspect="1"/>
          </p:cNvPicPr>
          <p:nvPr userDrawn="1"/>
        </p:nvPicPr>
        <p:blipFill>
          <a:blip r:embed="rId2">
            <a:lum bright="-100000"/>
          </a:blip>
          <a:stretch>
            <a:fillRect/>
          </a:stretch>
        </p:blipFill>
        <p:spPr>
          <a:xfrm>
            <a:off x="3753652" y="2627606"/>
            <a:ext cx="1600202" cy="1600200"/>
          </a:xfrm>
          <a:prstGeom prst="rect">
            <a:avLst/>
          </a:prstGeom>
          <a:effectLst/>
        </p:spPr>
      </p:pic>
      <p:sp>
        <p:nvSpPr>
          <p:cNvPr id="3" name="TextBox 2"/>
          <p:cNvSpPr txBox="1"/>
          <p:nvPr userDrawn="1"/>
        </p:nvSpPr>
        <p:spPr>
          <a:xfrm>
            <a:off x="228601" y="6140450"/>
            <a:ext cx="8685212" cy="457200"/>
          </a:xfrm>
          <a:prstGeom prst="rect">
            <a:avLst/>
          </a:prstGeom>
          <a:noFill/>
        </p:spPr>
        <p:txBody>
          <a:bodyPr wrap="square" lIns="0" tIns="0" rIns="0" bIns="0" rtlCol="0" anchor="b" anchorCtr="0">
            <a:noAutofit/>
          </a:bodyPr>
          <a:lstStyle/>
          <a:p>
            <a:pPr algn="ctr">
              <a:spcAft>
                <a:spcPts val="300"/>
              </a:spcAft>
            </a:pPr>
            <a:r>
              <a:rPr lang="en-US" sz="600" dirty="0">
                <a:solidFill>
                  <a:prstClr val="black"/>
                </a:solidFill>
                <a:cs typeface="Arial" panose="020B0604020202020204" pitchFamily="34" charset="0"/>
              </a:rPr>
              <a:t>© 2017 Cleary Gottlieb Steen &amp; Hamilton LLP. All rights reserved. </a:t>
            </a:r>
          </a:p>
          <a:p>
            <a:pPr algn="ctr">
              <a:spcAft>
                <a:spcPts val="300"/>
              </a:spcAft>
            </a:pPr>
            <a:r>
              <a:rPr lang="en-US" sz="600" dirty="0">
                <a:solidFill>
                  <a:prstClr val="black"/>
                </a:solidFill>
                <a:cs typeface="Arial" panose="020B0604020202020204" pitchFamily="34" charset="0"/>
              </a:rPr>
              <a:t>Throughout this presentation, “Cleary Gottlieb” and the “firm” refer to Cleary Gottlieb Steen &amp; Hamilton LLP </a:t>
            </a:r>
            <a:br>
              <a:rPr lang="en-US" sz="600" dirty="0">
                <a:solidFill>
                  <a:prstClr val="black"/>
                </a:solidFill>
                <a:cs typeface="Arial" panose="020B0604020202020204" pitchFamily="34" charset="0"/>
              </a:rPr>
            </a:br>
            <a:r>
              <a:rPr lang="en-US" sz="600" dirty="0">
                <a:solidFill>
                  <a:prstClr val="black"/>
                </a:solidFill>
                <a:cs typeface="Arial" panose="020B0604020202020204" pitchFamily="34" charset="0"/>
              </a:rPr>
              <a:t>and its affiliated entities in certain jurisdictions, and the term “offices” includes offices of those affiliated entities.</a:t>
            </a:r>
          </a:p>
        </p:txBody>
      </p:sp>
    </p:spTree>
    <p:extLst>
      <p:ext uri="{BB962C8B-B14F-4D97-AF65-F5344CB8AC3E}">
        <p14:creationId xmlns:p14="http://schemas.microsoft.com/office/powerpoint/2010/main" val="236508412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dirty="0">
              <a:solidFill>
                <a:srgbClr val="FFFFFF"/>
              </a:solidFill>
              <a:latin typeface="Franklin Gothic Book"/>
            </a:endParaRPr>
          </a:p>
        </p:txBody>
      </p:sp>
      <p:sp>
        <p:nvSpPr>
          <p:cNvPr id="2" name="Title 1"/>
          <p:cNvSpPr>
            <a:spLocks noGrp="1"/>
          </p:cNvSpPr>
          <p:nvPr>
            <p:ph type="title"/>
          </p:nvPr>
        </p:nvSpPr>
        <p:spPr>
          <a:xfrm>
            <a:off x="228600" y="685798"/>
            <a:ext cx="8685213" cy="5715001"/>
          </a:xfrm>
        </p:spPr>
        <p:txBody>
          <a:bodyPr lIns="182880" tIns="0" rIns="182880" bIns="731520" anchor="ctr" anchorCtr="0">
            <a:noAutofit/>
          </a:bodyPr>
          <a:lstStyle>
            <a:lvl1pPr>
              <a:defRPr sz="36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5017577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dirty="0">
              <a:solidFill>
                <a:srgbClr val="FFFFFF"/>
              </a:solidFill>
              <a:latin typeface="Franklin Gothic Book"/>
            </a:endParaRPr>
          </a:p>
        </p:txBody>
      </p:sp>
      <p:sp>
        <p:nvSpPr>
          <p:cNvPr id="7" name="Text Placeholder 13"/>
          <p:cNvSpPr>
            <a:spLocks noGrp="1"/>
          </p:cNvSpPr>
          <p:nvPr>
            <p:ph type="body" sz="quarter" idx="12"/>
          </p:nvPr>
        </p:nvSpPr>
        <p:spPr>
          <a:xfrm>
            <a:off x="420688" y="3465689"/>
            <a:ext cx="4989512" cy="2765777"/>
          </a:xfrm>
          <a:prstGeom prst="rect">
            <a:avLst/>
          </a:prstGeom>
          <a:solidFill>
            <a:schemeClr val="bg1"/>
          </a:solidFill>
          <a:ln>
            <a:noFill/>
          </a:ln>
          <a:effectLst/>
        </p:spPr>
        <p:txBody>
          <a:bodyPr vert="horz" lIns="182880" tIns="137160" rIns="182880" bIns="137160"/>
          <a:lstStyle>
            <a:lvl1pPr marL="287338" indent="-287338">
              <a:spcBef>
                <a:spcPts val="0"/>
              </a:spcBef>
              <a:spcAft>
                <a:spcPts val="600"/>
              </a:spcAft>
              <a:buFont typeface="Lucida Grande"/>
              <a:buChar char="—"/>
              <a:defRPr sz="1400">
                <a:latin typeface="+mj-lt"/>
                <a:cs typeface="Times"/>
              </a:defRPr>
            </a:lvl1pPr>
            <a:lvl2pPr marL="455613" indent="-168275">
              <a:spcBef>
                <a:spcPts val="0"/>
              </a:spcBef>
              <a:spcAft>
                <a:spcPts val="600"/>
              </a:spcAft>
              <a:buFont typeface="Arial"/>
              <a:buChar char="•"/>
              <a:defRPr sz="1200">
                <a:latin typeface="+mj-lt"/>
                <a:cs typeface="Times"/>
              </a:defRPr>
            </a:lvl2pPr>
            <a:lvl3pPr marL="631825" indent="-176213">
              <a:spcBef>
                <a:spcPts val="0"/>
              </a:spcBef>
              <a:spcAft>
                <a:spcPts val="600"/>
              </a:spcAft>
              <a:defRPr sz="1100">
                <a:latin typeface="+mj-lt"/>
                <a:cs typeface="Times"/>
              </a:defRPr>
            </a:lvl3pPr>
            <a:lvl4pPr marL="800100" indent="-168275">
              <a:spcBef>
                <a:spcPts val="0"/>
              </a:spcBef>
              <a:spcAft>
                <a:spcPts val="600"/>
              </a:spcAft>
              <a:buFont typeface="Arial"/>
              <a:buChar char="•"/>
              <a:defRPr sz="1100">
                <a:latin typeface="+mj-lt"/>
                <a:cs typeface="Times"/>
              </a:defRPr>
            </a:lvl4pPr>
            <a:lvl5pPr marL="968375" indent="-168275">
              <a:spcBef>
                <a:spcPts val="0"/>
              </a:spcBef>
              <a:spcAft>
                <a:spcPts val="600"/>
              </a:spcAft>
              <a:buFont typeface="Arial"/>
              <a:buChar char="•"/>
              <a:defRPr sz="1100">
                <a:latin typeface="+mj-lt"/>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1" y="685800"/>
            <a:ext cx="8685212" cy="2695222"/>
          </a:xfrm>
        </p:spPr>
        <p:txBody>
          <a:bodyPr lIns="182880" tIns="0" rIns="182880" bIns="182880" anchor="b" anchorCtr="0">
            <a:noAutofit/>
          </a:bodyPr>
          <a:lstStyle>
            <a:lvl1pPr>
              <a:defRPr sz="3600"/>
            </a:lvl1pPr>
          </a:lstStyle>
          <a:p>
            <a:r>
              <a:rPr lang="en-US" dirty="0"/>
              <a:t>Click to edit Master title style</a:t>
            </a:r>
          </a:p>
        </p:txBody>
      </p:sp>
      <p:sp>
        <p:nvSpPr>
          <p:cNvPr id="3" name="Footer Placeholder 2"/>
          <p:cNvSpPr>
            <a:spLocks noGrp="1"/>
          </p:cNvSpPr>
          <p:nvPr>
            <p:ph type="ftr" sz="quarter" idx="13"/>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86532101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2597032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73875"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r>
              <a:rPr lang="en-US"/>
              <a:t>Privileged &amp; Confidential</a:t>
            </a:r>
            <a:endParaRPr lang="en-US" dirty="0"/>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75966589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7" name="Content Placeholder 6"/>
          <p:cNvSpPr>
            <a:spLocks noGrp="1"/>
          </p:cNvSpPr>
          <p:nvPr>
            <p:ph sz="quarter" idx="11"/>
          </p:nvPr>
        </p:nvSpPr>
        <p:spPr>
          <a:xfrm>
            <a:off x="228599" y="1619250"/>
            <a:ext cx="8686800" cy="4461510"/>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2"/>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03771292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692650" y="1600220"/>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8" name="Text Placeholder 27"/>
          <p:cNvSpPr>
            <a:spLocks noGrp="1"/>
          </p:cNvSpPr>
          <p:nvPr>
            <p:ph type="body" sz="quarter" idx="22"/>
          </p:nvPr>
        </p:nvSpPr>
        <p:spPr>
          <a:xfrm>
            <a:off x="692650" y="2119911"/>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9" name="Text Placeholder 27"/>
          <p:cNvSpPr>
            <a:spLocks noGrp="1"/>
          </p:cNvSpPr>
          <p:nvPr>
            <p:ph type="body" sz="quarter" idx="23"/>
          </p:nvPr>
        </p:nvSpPr>
        <p:spPr>
          <a:xfrm>
            <a:off x="692650" y="2639602"/>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0" name="Text Placeholder 27"/>
          <p:cNvSpPr>
            <a:spLocks noGrp="1"/>
          </p:cNvSpPr>
          <p:nvPr>
            <p:ph type="body" sz="quarter" idx="24"/>
          </p:nvPr>
        </p:nvSpPr>
        <p:spPr>
          <a:xfrm>
            <a:off x="692650" y="3159293"/>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1" name="Text Placeholder 27"/>
          <p:cNvSpPr>
            <a:spLocks noGrp="1"/>
          </p:cNvSpPr>
          <p:nvPr>
            <p:ph type="body" sz="quarter" idx="25"/>
          </p:nvPr>
        </p:nvSpPr>
        <p:spPr>
          <a:xfrm>
            <a:off x="692650" y="3678984"/>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2" name="Text Placeholder 27"/>
          <p:cNvSpPr>
            <a:spLocks noGrp="1"/>
          </p:cNvSpPr>
          <p:nvPr>
            <p:ph type="body" sz="quarter" idx="26"/>
          </p:nvPr>
        </p:nvSpPr>
        <p:spPr>
          <a:xfrm>
            <a:off x="692650" y="4198675"/>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3" name="Text Placeholder 27"/>
          <p:cNvSpPr>
            <a:spLocks noGrp="1"/>
          </p:cNvSpPr>
          <p:nvPr>
            <p:ph type="body" sz="quarter" idx="27"/>
          </p:nvPr>
        </p:nvSpPr>
        <p:spPr>
          <a:xfrm>
            <a:off x="692650" y="4718366"/>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4" name="Text Placeholder 27"/>
          <p:cNvSpPr>
            <a:spLocks noGrp="1"/>
          </p:cNvSpPr>
          <p:nvPr>
            <p:ph type="body" sz="quarter" idx="28"/>
          </p:nvPr>
        </p:nvSpPr>
        <p:spPr>
          <a:xfrm>
            <a:off x="692650" y="523805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31" name="Text Placeholder 27"/>
          <p:cNvSpPr>
            <a:spLocks noGrp="1"/>
          </p:cNvSpPr>
          <p:nvPr>
            <p:ph type="body" sz="quarter" idx="45"/>
          </p:nvPr>
        </p:nvSpPr>
        <p:spPr>
          <a:xfrm>
            <a:off x="690026" y="575774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15" name="Text Placeholder 22"/>
          <p:cNvSpPr>
            <a:spLocks noGrp="1"/>
          </p:cNvSpPr>
          <p:nvPr>
            <p:ph type="body" sz="quarter" idx="29" hasCustomPrompt="1"/>
          </p:nvPr>
        </p:nvSpPr>
        <p:spPr>
          <a:xfrm>
            <a:off x="228600" y="160022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6" name="Text Placeholder 22"/>
          <p:cNvSpPr>
            <a:spLocks noGrp="1"/>
          </p:cNvSpPr>
          <p:nvPr>
            <p:ph type="body" sz="quarter" idx="30" hasCustomPrompt="1"/>
          </p:nvPr>
        </p:nvSpPr>
        <p:spPr>
          <a:xfrm>
            <a:off x="228600" y="2119911"/>
            <a:ext cx="457200" cy="411480"/>
          </a:xfrm>
          <a:prstGeom prst="rect">
            <a:avLst/>
          </a:prstGeom>
          <a:solidFill>
            <a:schemeClr val="tx1"/>
          </a:solidFill>
          <a:ln w="6350">
            <a:solidFill>
              <a:schemeClr val="tx1"/>
            </a:solidFill>
          </a:ln>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17" name="Text Placeholder 22"/>
          <p:cNvSpPr>
            <a:spLocks noGrp="1"/>
          </p:cNvSpPr>
          <p:nvPr>
            <p:ph type="body" sz="quarter" idx="31" hasCustomPrompt="1"/>
          </p:nvPr>
        </p:nvSpPr>
        <p:spPr>
          <a:xfrm>
            <a:off x="228600" y="2639602"/>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8" name="Text Placeholder 22"/>
          <p:cNvSpPr>
            <a:spLocks noGrp="1"/>
          </p:cNvSpPr>
          <p:nvPr>
            <p:ph type="body" sz="quarter" idx="32" hasCustomPrompt="1"/>
          </p:nvPr>
        </p:nvSpPr>
        <p:spPr>
          <a:xfrm>
            <a:off x="228600" y="3159293"/>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9" name="Text Placeholder 22"/>
          <p:cNvSpPr>
            <a:spLocks noGrp="1"/>
          </p:cNvSpPr>
          <p:nvPr>
            <p:ph type="body" sz="quarter" idx="33" hasCustomPrompt="1"/>
          </p:nvPr>
        </p:nvSpPr>
        <p:spPr>
          <a:xfrm>
            <a:off x="228600" y="3678984"/>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0" name="Text Placeholder 22"/>
          <p:cNvSpPr>
            <a:spLocks noGrp="1"/>
          </p:cNvSpPr>
          <p:nvPr>
            <p:ph type="body" sz="quarter" idx="34" hasCustomPrompt="1"/>
          </p:nvPr>
        </p:nvSpPr>
        <p:spPr>
          <a:xfrm>
            <a:off x="228600" y="419867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1" name="Text Placeholder 22"/>
          <p:cNvSpPr>
            <a:spLocks noGrp="1"/>
          </p:cNvSpPr>
          <p:nvPr>
            <p:ph type="body" sz="quarter" idx="35" hasCustomPrompt="1"/>
          </p:nvPr>
        </p:nvSpPr>
        <p:spPr>
          <a:xfrm>
            <a:off x="228600" y="4718366"/>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2" name="Text Placeholder 22"/>
          <p:cNvSpPr>
            <a:spLocks noGrp="1"/>
          </p:cNvSpPr>
          <p:nvPr>
            <p:ph type="body" sz="quarter" idx="36" hasCustomPrompt="1"/>
          </p:nvPr>
        </p:nvSpPr>
        <p:spPr>
          <a:xfrm>
            <a:off x="228600" y="523805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3" name="Text Placeholder 22"/>
          <p:cNvSpPr>
            <a:spLocks noGrp="1"/>
          </p:cNvSpPr>
          <p:nvPr>
            <p:ph type="body" sz="quarter" idx="37" hasCustomPrompt="1"/>
          </p:nvPr>
        </p:nvSpPr>
        <p:spPr>
          <a:xfrm>
            <a:off x="8455237" y="160022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4" name="Text Placeholder 22"/>
          <p:cNvSpPr>
            <a:spLocks noGrp="1"/>
          </p:cNvSpPr>
          <p:nvPr>
            <p:ph type="body" sz="quarter" idx="38" hasCustomPrompt="1"/>
          </p:nvPr>
        </p:nvSpPr>
        <p:spPr>
          <a:xfrm>
            <a:off x="8455237" y="2119911"/>
            <a:ext cx="457200" cy="411480"/>
          </a:xfrm>
          <a:prstGeom prst="rect">
            <a:avLst/>
          </a:prstGeom>
          <a:solidFill>
            <a:schemeClr val="bg1"/>
          </a:solidFill>
          <a:ln w="6350">
            <a:solidFill>
              <a:schemeClr val="tx1"/>
            </a:solidFill>
          </a:ln>
        </p:spPr>
        <p:txBody>
          <a:bodyPr anchor="ct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25" name="Text Placeholder 22"/>
          <p:cNvSpPr>
            <a:spLocks noGrp="1"/>
          </p:cNvSpPr>
          <p:nvPr>
            <p:ph type="body" sz="quarter" idx="39" hasCustomPrompt="1"/>
          </p:nvPr>
        </p:nvSpPr>
        <p:spPr>
          <a:xfrm>
            <a:off x="8455237" y="2639602"/>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6" name="Text Placeholder 22"/>
          <p:cNvSpPr>
            <a:spLocks noGrp="1"/>
          </p:cNvSpPr>
          <p:nvPr>
            <p:ph type="body" sz="quarter" idx="40" hasCustomPrompt="1"/>
          </p:nvPr>
        </p:nvSpPr>
        <p:spPr>
          <a:xfrm>
            <a:off x="8455237" y="3159293"/>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7" name="Text Placeholder 22"/>
          <p:cNvSpPr>
            <a:spLocks noGrp="1"/>
          </p:cNvSpPr>
          <p:nvPr>
            <p:ph type="body" sz="quarter" idx="41" hasCustomPrompt="1"/>
          </p:nvPr>
        </p:nvSpPr>
        <p:spPr>
          <a:xfrm>
            <a:off x="8455237" y="3678984"/>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8" name="Text Placeholder 22"/>
          <p:cNvSpPr>
            <a:spLocks noGrp="1"/>
          </p:cNvSpPr>
          <p:nvPr>
            <p:ph type="body" sz="quarter" idx="42" hasCustomPrompt="1"/>
          </p:nvPr>
        </p:nvSpPr>
        <p:spPr>
          <a:xfrm>
            <a:off x="8455237" y="4198675"/>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9" name="Text Placeholder 22"/>
          <p:cNvSpPr>
            <a:spLocks noGrp="1"/>
          </p:cNvSpPr>
          <p:nvPr>
            <p:ph type="body" sz="quarter" idx="43" hasCustomPrompt="1"/>
          </p:nvPr>
        </p:nvSpPr>
        <p:spPr>
          <a:xfrm>
            <a:off x="8455237" y="4718366"/>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30" name="Text Placeholder 22"/>
          <p:cNvSpPr>
            <a:spLocks noGrp="1"/>
          </p:cNvSpPr>
          <p:nvPr>
            <p:ph type="body" sz="quarter" idx="44" hasCustomPrompt="1"/>
          </p:nvPr>
        </p:nvSpPr>
        <p:spPr>
          <a:xfrm>
            <a:off x="8455237" y="523805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32" name="Text Placeholder 22"/>
          <p:cNvSpPr>
            <a:spLocks noGrp="1"/>
          </p:cNvSpPr>
          <p:nvPr>
            <p:ph type="body" sz="quarter" idx="46" hasCustomPrompt="1"/>
          </p:nvPr>
        </p:nvSpPr>
        <p:spPr>
          <a:xfrm>
            <a:off x="228600" y="575774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33" name="Text Placeholder 22"/>
          <p:cNvSpPr>
            <a:spLocks noGrp="1"/>
          </p:cNvSpPr>
          <p:nvPr>
            <p:ph type="body" sz="quarter" idx="47" hasCustomPrompt="1"/>
          </p:nvPr>
        </p:nvSpPr>
        <p:spPr>
          <a:xfrm>
            <a:off x="8452612" y="575774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3" name="Footer Placeholder 2"/>
          <p:cNvSpPr>
            <a:spLocks noGrp="1"/>
          </p:cNvSpPr>
          <p:nvPr>
            <p:ph type="ftr" sz="quarter" idx="48"/>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415631396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4500" cy="4552950"/>
          </a:xfrm>
        </p:spPr>
        <p:txBody>
          <a:bodyPr wrap="square" r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619250"/>
            <a:ext cx="4256088" cy="4552950"/>
          </a:xfrm>
        </p:spPr>
        <p:txBody>
          <a:bodyPr wrap="square"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3"/>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96073626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1960" cy="4553712"/>
          </a:xfrm>
        </p:spPr>
        <p:txBody>
          <a:bodyPr r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657725" y="3977634"/>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4"/>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2906303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4657725" y="1619250"/>
            <a:ext cx="4251960" cy="4553712"/>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4"/>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52284393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149948407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1000" b="1" cap="all" spc="100">
                <a:ln w="0" cmpd="sng">
                  <a:noFill/>
                </a:ln>
                <a:latin typeface="+mj-lt"/>
                <a:cs typeface="Arial"/>
              </a:defRPr>
            </a:lvl1pPr>
            <a:lvl2pPr marL="0" indent="0">
              <a:spcAft>
                <a:spcPts val="200"/>
              </a:spcAft>
              <a:buNone/>
              <a:defRPr sz="1100" b="1">
                <a:latin typeface="+mj-lt"/>
                <a:cs typeface="Arial"/>
              </a:defRPr>
            </a:lvl2pPr>
            <a:lvl3pPr marL="0" indent="0">
              <a:spcAft>
                <a:spcPts val="200"/>
              </a:spcAft>
              <a:buNone/>
              <a:defRPr sz="1100">
                <a:latin typeface="+mj-lt"/>
                <a:cs typeface="Arial"/>
              </a:defRPr>
            </a:lvl3pPr>
            <a:lvl4pPr marL="0" indent="0">
              <a:spcBef>
                <a:spcPts val="200"/>
              </a:spcBef>
              <a:spcAft>
                <a:spcPts val="1200"/>
              </a:spcAft>
              <a:buNone/>
              <a:defRPr sz="1050" i="1">
                <a:latin typeface="+mj-lt"/>
              </a:defRPr>
            </a:lvl4pPr>
            <a:lvl5pPr marL="0" indent="0">
              <a:spcAft>
                <a:spcPts val="600"/>
              </a:spcAft>
              <a:buNone/>
              <a:defRPr sz="105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828334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599" y="1619250"/>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41625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610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9753"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28600"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r>
              <a:rPr lang="en-US"/>
              <a:t>Privileged &amp; Confidential</a:t>
            </a:r>
            <a:endParaRPr lang="en-US" dirty="0"/>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411861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6124893" y="1619250"/>
            <a:ext cx="2788920" cy="4551363"/>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538598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9"/>
          <p:cNvSpPr>
            <a:spLocks noGrp="1"/>
          </p:cNvSpPr>
          <p:nvPr>
            <p:ph sz="quarter" idx="13" hasCustomPrompt="1"/>
          </p:nvPr>
        </p:nvSpPr>
        <p:spPr>
          <a:xfrm>
            <a:off x="6124893" y="1619250"/>
            <a:ext cx="2788920" cy="1261884"/>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672198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698318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593378"/>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28692" y="1770888"/>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0188" indent="-230188">
              <a:tabLst>
                <a:tab pos="231775" algn="l"/>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542202" y="1770887"/>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tabLst/>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5"/>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23490531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tabLst/>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722279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657725"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228600"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442147"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72344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73875"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299897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9753"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28600"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3411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6477000" cy="4553712"/>
          </a:xfrm>
        </p:spPr>
        <p:txBody>
          <a:bodyPr rIns="18288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a:t>Privileged &amp; Confidential</a:t>
            </a:r>
            <a:endParaRPr lang="en-US" dirty="0"/>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6477000" cy="4553712"/>
          </a:xfrm>
        </p:spPr>
        <p:txBody>
          <a:bodyPr rIns="18288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997050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a:solidFill>
                <a:srgbClr val="FFFFFF"/>
              </a:solidFill>
            </a:endParaRPr>
          </a:p>
        </p:txBody>
      </p:sp>
      <p:sp>
        <p:nvSpPr>
          <p:cNvPr id="24" name="Text Placeholder 23"/>
          <p:cNvSpPr>
            <a:spLocks noGrp="1"/>
          </p:cNvSpPr>
          <p:nvPr>
            <p:ph type="body" sz="quarter" idx="126"/>
          </p:nvPr>
        </p:nvSpPr>
        <p:spPr>
          <a:xfrm>
            <a:off x="228600"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p:cNvSpPr>
          <p:nvPr>
            <p:ph type="pic" sz="quarter" idx="17"/>
          </p:nvPr>
        </p:nvSpPr>
        <p:spPr>
          <a:xfrm>
            <a:off x="1664694" y="1749212"/>
            <a:ext cx="1143000" cy="1143000"/>
          </a:xfrm>
          <a:noFill/>
        </p:spPr>
        <p:txBody>
          <a:bodyPr/>
          <a:lstStyle/>
          <a:p>
            <a:endParaRPr lang="en-US" dirty="0"/>
          </a:p>
        </p:txBody>
      </p:sp>
      <p:sp>
        <p:nvSpPr>
          <p:cNvPr id="20" name="Rectangle 19"/>
          <p:cNvSpPr/>
          <p:nvPr userDrawn="1"/>
        </p:nvSpPr>
        <p:spPr>
          <a:xfrm>
            <a:off x="3171135"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a:solidFill>
                <a:srgbClr val="FFFFFF"/>
              </a:solidFill>
            </a:endParaRPr>
          </a:p>
        </p:txBody>
      </p:sp>
      <p:sp>
        <p:nvSpPr>
          <p:cNvPr id="21" name="Text Placeholder 23"/>
          <p:cNvSpPr>
            <a:spLocks noGrp="1"/>
          </p:cNvSpPr>
          <p:nvPr>
            <p:ph type="body" sz="quarter" idx="137"/>
          </p:nvPr>
        </p:nvSpPr>
        <p:spPr>
          <a:xfrm>
            <a:off x="3171135"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8"/>
          <p:cNvSpPr>
            <a:spLocks noGrp="1"/>
          </p:cNvSpPr>
          <p:nvPr>
            <p:ph type="body" sz="quarter" idx="138"/>
          </p:nvPr>
        </p:nvSpPr>
        <p:spPr>
          <a:xfrm>
            <a:off x="3171135"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23" name="Picture Placeholder 17"/>
          <p:cNvSpPr>
            <a:spLocks noGrp="1"/>
          </p:cNvSpPr>
          <p:nvPr>
            <p:ph type="pic" sz="quarter" idx="139"/>
          </p:nvPr>
        </p:nvSpPr>
        <p:spPr>
          <a:xfrm>
            <a:off x="4607229" y="1749212"/>
            <a:ext cx="1143000" cy="1143000"/>
          </a:xfrm>
          <a:noFill/>
        </p:spPr>
        <p:txBody>
          <a:bodyPr/>
          <a:lstStyle/>
          <a:p>
            <a:endParaRPr lang="en-US" dirty="0"/>
          </a:p>
        </p:txBody>
      </p:sp>
      <p:sp>
        <p:nvSpPr>
          <p:cNvPr id="26" name="Rectangle 25"/>
          <p:cNvSpPr/>
          <p:nvPr userDrawn="1"/>
        </p:nvSpPr>
        <p:spPr>
          <a:xfrm>
            <a:off x="6115749"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a:solidFill>
                <a:srgbClr val="FFFFFF"/>
              </a:solidFill>
            </a:endParaRPr>
          </a:p>
        </p:txBody>
      </p:sp>
      <p:sp>
        <p:nvSpPr>
          <p:cNvPr id="27" name="Text Placeholder 23"/>
          <p:cNvSpPr>
            <a:spLocks noGrp="1"/>
          </p:cNvSpPr>
          <p:nvPr>
            <p:ph type="body" sz="quarter" idx="140"/>
          </p:nvPr>
        </p:nvSpPr>
        <p:spPr>
          <a:xfrm>
            <a:off x="6115749"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48"/>
          <p:cNvSpPr>
            <a:spLocks noGrp="1"/>
          </p:cNvSpPr>
          <p:nvPr>
            <p:ph type="body" sz="quarter" idx="141"/>
          </p:nvPr>
        </p:nvSpPr>
        <p:spPr>
          <a:xfrm>
            <a:off x="6115749"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29" name="Picture Placeholder 17"/>
          <p:cNvSpPr>
            <a:spLocks noGrp="1"/>
          </p:cNvSpPr>
          <p:nvPr>
            <p:ph type="pic" sz="quarter" idx="142"/>
          </p:nvPr>
        </p:nvSpPr>
        <p:spPr>
          <a:xfrm>
            <a:off x="7554938" y="1749212"/>
            <a:ext cx="1143000" cy="1143000"/>
          </a:xfrm>
          <a:noFill/>
        </p:spPr>
        <p:txBody>
          <a:bodyPr/>
          <a:lstStyle/>
          <a:p>
            <a:endParaRPr lang="en-US" dirty="0"/>
          </a:p>
        </p:txBody>
      </p:sp>
      <p:cxnSp>
        <p:nvCxnSpPr>
          <p:cNvPr id="32" name="Straight Connector 31"/>
          <p:cNvCxnSpPr/>
          <p:nvPr userDrawn="1"/>
        </p:nvCxnSpPr>
        <p:spPr>
          <a:xfrm>
            <a:off x="228600"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18022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a:solidFill>
                <a:srgbClr val="FFFFFF"/>
              </a:solidFill>
            </a:endParaRPr>
          </a:p>
        </p:txBody>
      </p:sp>
      <p:sp>
        <p:nvSpPr>
          <p:cNvPr id="24" name="Text Placeholder 23"/>
          <p:cNvSpPr>
            <a:spLocks noGrp="1"/>
          </p:cNvSpPr>
          <p:nvPr>
            <p:ph type="body" sz="quarter" idx="126"/>
          </p:nvPr>
        </p:nvSpPr>
        <p:spPr>
          <a:xfrm>
            <a:off x="228600"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noChangeAspect="1"/>
          </p:cNvSpPr>
          <p:nvPr>
            <p:ph type="pic" sz="quarter" idx="17"/>
          </p:nvPr>
        </p:nvSpPr>
        <p:spPr>
          <a:xfrm>
            <a:off x="640123" y="1691646"/>
            <a:ext cx="1188720" cy="1188720"/>
          </a:xfrm>
          <a:noFill/>
        </p:spPr>
        <p:txBody>
          <a:bodyPr/>
          <a:lstStyle/>
          <a:p>
            <a:endParaRPr lang="en-US" dirty="0"/>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57328"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a:solidFill>
                <a:srgbClr val="FFFFFF"/>
              </a:solidFill>
            </a:endParaRPr>
          </a:p>
        </p:txBody>
      </p:sp>
      <p:sp>
        <p:nvSpPr>
          <p:cNvPr id="25" name="Text Placeholder 23"/>
          <p:cNvSpPr>
            <a:spLocks noGrp="1"/>
          </p:cNvSpPr>
          <p:nvPr>
            <p:ph type="body" sz="quarter" idx="144"/>
          </p:nvPr>
        </p:nvSpPr>
        <p:spPr>
          <a:xfrm>
            <a:off x="2457328"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8"/>
          <p:cNvSpPr>
            <a:spLocks noGrp="1"/>
          </p:cNvSpPr>
          <p:nvPr>
            <p:ph type="body" sz="quarter" idx="145"/>
          </p:nvPr>
        </p:nvSpPr>
        <p:spPr>
          <a:xfrm>
            <a:off x="2457328"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35" name="Picture Placeholder 17"/>
          <p:cNvSpPr>
            <a:spLocks noGrp="1" noChangeAspect="1"/>
          </p:cNvSpPr>
          <p:nvPr>
            <p:ph type="pic" sz="quarter" idx="146"/>
          </p:nvPr>
        </p:nvSpPr>
        <p:spPr>
          <a:xfrm>
            <a:off x="2868851" y="1691646"/>
            <a:ext cx="1188720" cy="1188720"/>
          </a:xfrm>
          <a:noFill/>
        </p:spPr>
        <p:txBody>
          <a:bodyPr/>
          <a:lstStyle/>
          <a:p>
            <a:endParaRPr lang="en-US" dirty="0"/>
          </a:p>
        </p:txBody>
      </p:sp>
      <p:cxnSp>
        <p:nvCxnSpPr>
          <p:cNvPr id="36" name="Straight Connector 35"/>
          <p:cNvCxnSpPr/>
          <p:nvPr userDrawn="1"/>
        </p:nvCxnSpPr>
        <p:spPr>
          <a:xfrm>
            <a:off x="2457328"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941"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a:solidFill>
                <a:srgbClr val="FFFFFF"/>
              </a:solidFill>
            </a:endParaRPr>
          </a:p>
        </p:txBody>
      </p:sp>
      <p:sp>
        <p:nvSpPr>
          <p:cNvPr id="38" name="Text Placeholder 23"/>
          <p:cNvSpPr>
            <a:spLocks noGrp="1"/>
          </p:cNvSpPr>
          <p:nvPr>
            <p:ph type="body" sz="quarter" idx="147"/>
          </p:nvPr>
        </p:nvSpPr>
        <p:spPr>
          <a:xfrm>
            <a:off x="4659941"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48"/>
          <p:cNvSpPr>
            <a:spLocks noGrp="1"/>
          </p:cNvSpPr>
          <p:nvPr>
            <p:ph type="body" sz="quarter" idx="148"/>
          </p:nvPr>
        </p:nvSpPr>
        <p:spPr>
          <a:xfrm>
            <a:off x="4659941"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40" name="Picture Placeholder 17"/>
          <p:cNvSpPr>
            <a:spLocks noGrp="1" noChangeAspect="1"/>
          </p:cNvSpPr>
          <p:nvPr>
            <p:ph type="pic" sz="quarter" idx="149"/>
          </p:nvPr>
        </p:nvSpPr>
        <p:spPr>
          <a:xfrm>
            <a:off x="5071464" y="1691646"/>
            <a:ext cx="1188720" cy="1188720"/>
          </a:xfrm>
          <a:noFill/>
        </p:spPr>
        <p:txBody>
          <a:bodyPr/>
          <a:lstStyle/>
          <a:p>
            <a:endParaRPr lang="en-US" dirty="0"/>
          </a:p>
        </p:txBody>
      </p:sp>
      <p:cxnSp>
        <p:nvCxnSpPr>
          <p:cNvPr id="41" name="Straight Connector 40"/>
          <p:cNvCxnSpPr/>
          <p:nvPr userDrawn="1"/>
        </p:nvCxnSpPr>
        <p:spPr>
          <a:xfrm>
            <a:off x="465994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57975"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a:solidFill>
                <a:srgbClr val="FFFFFF"/>
              </a:solidFill>
            </a:endParaRPr>
          </a:p>
        </p:txBody>
      </p:sp>
      <p:sp>
        <p:nvSpPr>
          <p:cNvPr id="43" name="Text Placeholder 23"/>
          <p:cNvSpPr>
            <a:spLocks noGrp="1"/>
          </p:cNvSpPr>
          <p:nvPr>
            <p:ph type="body" sz="quarter" idx="150"/>
          </p:nvPr>
        </p:nvSpPr>
        <p:spPr>
          <a:xfrm>
            <a:off x="6857975"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48"/>
          <p:cNvSpPr>
            <a:spLocks noGrp="1"/>
          </p:cNvSpPr>
          <p:nvPr>
            <p:ph type="body" sz="quarter" idx="151"/>
          </p:nvPr>
        </p:nvSpPr>
        <p:spPr>
          <a:xfrm>
            <a:off x="6857975"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45" name="Picture Placeholder 17"/>
          <p:cNvSpPr>
            <a:spLocks noGrp="1" noChangeAspect="1"/>
          </p:cNvSpPr>
          <p:nvPr>
            <p:ph type="pic" sz="quarter" idx="152"/>
          </p:nvPr>
        </p:nvSpPr>
        <p:spPr>
          <a:xfrm>
            <a:off x="7269498" y="1691646"/>
            <a:ext cx="1188720" cy="1188720"/>
          </a:xfrm>
          <a:noFill/>
        </p:spPr>
        <p:txBody>
          <a:bodyPr/>
          <a:lstStyle/>
          <a:p>
            <a:endParaRPr lang="en-US" dirty="0"/>
          </a:p>
        </p:txBody>
      </p:sp>
      <p:cxnSp>
        <p:nvCxnSpPr>
          <p:cNvPr id="46" name="Straight Connector 45"/>
          <p:cNvCxnSpPr/>
          <p:nvPr userDrawn="1"/>
        </p:nvCxnSpPr>
        <p:spPr>
          <a:xfrm>
            <a:off x="6857975"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505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971710"/>
            <a:ext cx="425196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657725"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197706666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0"/>
            <a:ext cx="447880" cy="540934"/>
          </a:xfrm>
          <a:prstGeom prst="righ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defTabSz="913668"/>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400" b="1" cap="all" baseline="0">
                <a:solidFill>
                  <a:schemeClr val="bg1"/>
                </a:solidFill>
                <a:latin typeface="+mj-lt"/>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400" b="1" cap="all" baseline="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256430287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0"/>
            <a:ext cx="447880" cy="540934"/>
          </a:xfrm>
          <a:prstGeom prst="righ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defTabSz="913668"/>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300" b="1" cap="all" baseline="0">
                <a:solidFill>
                  <a:schemeClr val="bg1"/>
                </a:solidFill>
                <a:latin typeface="+mj-lt"/>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300" b="1" cap="all" baseline="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24945549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29"/>
            <a:ext cx="447880" cy="540934"/>
          </a:xfrm>
          <a:prstGeom prst="righ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a:solidFill>
                <a:srgbClr val="FFFFFF"/>
              </a:solidFill>
            </a:endParaRPr>
          </a:p>
        </p:txBody>
      </p:sp>
      <p:sp>
        <p:nvSpPr>
          <p:cNvPr id="17" name="Right Arrow 16"/>
          <p:cNvSpPr/>
          <p:nvPr userDrawn="1"/>
        </p:nvSpPr>
        <p:spPr>
          <a:xfrm rot="10800000">
            <a:off x="4348942" y="3436239"/>
            <a:ext cx="447880" cy="540934"/>
          </a:xfrm>
          <a:prstGeom prst="righ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300" b="1" cap="all" baseline="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300" b="1" cap="all" baseline="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370400292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29" y="3605316"/>
            <a:ext cx="344925" cy="540934"/>
          </a:xfrm>
          <a:prstGeom prst="rightArrow">
            <a:avLst>
              <a:gd name="adj1" fmla="val 50000"/>
              <a:gd name="adj2" fmla="val 62291"/>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4327725"/>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600"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mj-lt"/>
                <a:cs typeface="Arial"/>
              </a:defRPr>
            </a:lvl1pPr>
          </a:lstStyle>
          <a:p>
            <a:pPr lvl="0"/>
            <a:r>
              <a:rPr lang="en-US" dirty="0"/>
              <a:t>Click to edit Master text styles</a:t>
            </a:r>
          </a:p>
        </p:txBody>
      </p:sp>
      <p:sp>
        <p:nvSpPr>
          <p:cNvPr id="10" name="Text Placeholder 8"/>
          <p:cNvSpPr>
            <a:spLocks noGrp="1"/>
          </p:cNvSpPr>
          <p:nvPr>
            <p:ph type="body" sz="quarter" idx="16"/>
          </p:nvPr>
        </p:nvSpPr>
        <p:spPr>
          <a:xfrm>
            <a:off x="228599" y="4050638"/>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mn-lt"/>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202406521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54"/>
            <a:ext cx="447880" cy="540934"/>
          </a:xfrm>
          <a:prstGeom prst="righ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a:solidFill>
                <a:srgbClr val="FFFFFF"/>
              </a:solidFill>
            </a:endParaRPr>
          </a:p>
        </p:txBody>
      </p:sp>
      <p:sp>
        <p:nvSpPr>
          <p:cNvPr id="9" name="Content Placeholder 8"/>
          <p:cNvSpPr>
            <a:spLocks noGrp="1"/>
          </p:cNvSpPr>
          <p:nvPr>
            <p:ph sz="quarter" idx="13"/>
          </p:nvPr>
        </p:nvSpPr>
        <p:spPr>
          <a:xfrm>
            <a:off x="228599" y="1877287"/>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6"/>
          </p:nvPr>
        </p:nvSpPr>
        <p:spPr>
          <a:xfrm>
            <a:off x="228599" y="1600200"/>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300" b="1" cap="all" baseline="0">
                <a:solidFill>
                  <a:schemeClr val="bg1"/>
                </a:solidFill>
                <a:latin typeface="+mn-lt"/>
                <a:cs typeface="Aria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599" y="4343390"/>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300" b="1" cap="all" baseline="0">
                <a:solidFill>
                  <a:schemeClr val="bg1"/>
                </a:solidFill>
                <a:latin typeface="+mn-lt"/>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300" b="1" cap="all" baseline="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115128530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8667"/>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200" b="1" cap="all" baseline="0">
                <a:solidFill>
                  <a:schemeClr val="bg1"/>
                </a:solidFill>
                <a:latin typeface="+mj-lt"/>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1735135" y="1608667"/>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8"/>
          <p:cNvSpPr>
            <a:spLocks noGrp="1"/>
          </p:cNvSpPr>
          <p:nvPr>
            <p:ph type="body" sz="quarter" idx="32"/>
          </p:nvPr>
        </p:nvSpPr>
        <p:spPr>
          <a:xfrm>
            <a:off x="228600" y="3183361"/>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200" b="1" cap="all" baseline="0">
                <a:solidFill>
                  <a:schemeClr val="bg1"/>
                </a:solidFill>
                <a:latin typeface="+mj-lt"/>
                <a:cs typeface="Arial"/>
              </a:defRPr>
            </a:lvl1pPr>
          </a:lstStyle>
          <a:p>
            <a:pPr lvl="0"/>
            <a:r>
              <a:rPr lang="en-US" dirty="0"/>
              <a:t>Click to edit Master text styles</a:t>
            </a:r>
          </a:p>
        </p:txBody>
      </p:sp>
      <p:sp>
        <p:nvSpPr>
          <p:cNvPr id="25" name="Text Placeholder 13"/>
          <p:cNvSpPr>
            <a:spLocks noGrp="1"/>
          </p:cNvSpPr>
          <p:nvPr>
            <p:ph type="body" sz="quarter" idx="33"/>
          </p:nvPr>
        </p:nvSpPr>
        <p:spPr>
          <a:xfrm>
            <a:off x="1735135" y="3183361"/>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200" b="1" cap="all" baseline="0">
                <a:solidFill>
                  <a:schemeClr val="bg1"/>
                </a:solidFill>
                <a:latin typeface="+mj-lt"/>
                <a:cs typeface="Arial"/>
              </a:defRPr>
            </a:lvl1pPr>
          </a:lstStyle>
          <a:p>
            <a:pPr lvl="0"/>
            <a:r>
              <a:rPr lang="en-US" dirty="0"/>
              <a:t>Click to edit Master text styles</a:t>
            </a:r>
          </a:p>
        </p:txBody>
      </p:sp>
      <p:sp>
        <p:nvSpPr>
          <p:cNvPr id="27" name="Text Placeholder 13"/>
          <p:cNvSpPr>
            <a:spLocks noGrp="1"/>
          </p:cNvSpPr>
          <p:nvPr>
            <p:ph type="body" sz="quarter" idx="35"/>
          </p:nvPr>
        </p:nvSpPr>
        <p:spPr>
          <a:xfrm>
            <a:off x="1735135" y="4758055"/>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7883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G Full Page with Highligh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6813" y="1619250"/>
            <a:ext cx="6477000" cy="4553712"/>
          </a:xfrm>
        </p:spPr>
        <p:txBody>
          <a:bodyPr rIns="18288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228600"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a:t>Privileged &amp; Confidential</a:t>
            </a:r>
            <a:endParaRPr lang="en-US" dirty="0"/>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4" name="Freeform 4"/>
          <p:cNvSpPr>
            <a:spLocks/>
          </p:cNvSpPr>
          <p:nvPr userDrawn="1"/>
        </p:nvSpPr>
        <p:spPr bwMode="auto">
          <a:xfrm>
            <a:off x="228600"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2009886"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mj-lt"/>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71376"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tabLst>
                <a:tab pos="284163" algn="l"/>
              </a:tabLst>
              <a:defRPr sz="1400"/>
            </a:lvl2pPr>
            <a:lvl3pPr marL="401638" indent="-117475">
              <a:defRPr sz="1200"/>
            </a:lvl3pPr>
            <a:lvl4pPr marL="512763" indent="-111125">
              <a:defRPr sz="1100"/>
            </a:lvl4pPr>
            <a:lvl5pPr marL="630238" indent="-117475">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reeform 4"/>
          <p:cNvSpPr>
            <a:spLocks/>
          </p:cNvSpPr>
          <p:nvPr userDrawn="1"/>
        </p:nvSpPr>
        <p:spPr bwMode="auto">
          <a:xfrm>
            <a:off x="4704057"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latin typeface="Arial" charset="0"/>
            </a:endParaRPr>
          </a:p>
        </p:txBody>
      </p:sp>
      <p:sp>
        <p:nvSpPr>
          <p:cNvPr id="22" name="Text Placeholder 8"/>
          <p:cNvSpPr>
            <a:spLocks noGrp="1"/>
          </p:cNvSpPr>
          <p:nvPr>
            <p:ph type="body" sz="quarter" idx="32"/>
          </p:nvPr>
        </p:nvSpPr>
        <p:spPr>
          <a:xfrm rot="5400000">
            <a:off x="6485343"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mj-lt"/>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23" name="Content Placeholder 4"/>
          <p:cNvSpPr>
            <a:spLocks noGrp="1"/>
          </p:cNvSpPr>
          <p:nvPr>
            <p:ph sz="quarter" idx="33"/>
          </p:nvPr>
        </p:nvSpPr>
        <p:spPr>
          <a:xfrm>
            <a:off x="4743713"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defRPr sz="1400"/>
            </a:lvl2pPr>
            <a:lvl3pPr marL="401638" indent="-112713">
              <a:defRPr sz="1200"/>
            </a:lvl3pPr>
            <a:lvl4pPr marL="512763" indent="-111125">
              <a:defRPr sz="1100"/>
            </a:lvl4pPr>
            <a:lvl5pPr marL="630238" indent="-117475">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430308"/>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4" name="Freeform 4"/>
          <p:cNvSpPr>
            <a:spLocks/>
          </p:cNvSpPr>
          <p:nvPr userDrawn="1"/>
        </p:nvSpPr>
        <p:spPr bwMode="auto">
          <a:xfrm>
            <a:off x="228600"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938851"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mj-lt"/>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54001"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Freeform 4"/>
          <p:cNvSpPr>
            <a:spLocks/>
          </p:cNvSpPr>
          <p:nvPr userDrawn="1"/>
        </p:nvSpPr>
        <p:spPr bwMode="auto">
          <a:xfrm>
            <a:off x="6866467"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latin typeface="Arial" charset="0"/>
            </a:endParaRPr>
          </a:p>
        </p:txBody>
      </p:sp>
      <p:sp>
        <p:nvSpPr>
          <p:cNvPr id="46" name="Text Placeholder 8"/>
          <p:cNvSpPr>
            <a:spLocks noGrp="1"/>
          </p:cNvSpPr>
          <p:nvPr>
            <p:ph type="body" sz="quarter" idx="40"/>
          </p:nvPr>
        </p:nvSpPr>
        <p:spPr>
          <a:xfrm rot="5400000">
            <a:off x="7576718"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mj-lt"/>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47" name="Content Placeholder 4"/>
          <p:cNvSpPr>
            <a:spLocks noGrp="1"/>
          </p:cNvSpPr>
          <p:nvPr>
            <p:ph sz="quarter" idx="41"/>
          </p:nvPr>
        </p:nvSpPr>
        <p:spPr>
          <a:xfrm>
            <a:off x="6891868"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Freeform 4"/>
          <p:cNvSpPr>
            <a:spLocks/>
          </p:cNvSpPr>
          <p:nvPr userDrawn="1"/>
        </p:nvSpPr>
        <p:spPr bwMode="auto">
          <a:xfrm>
            <a:off x="4653844"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latin typeface="Arial" charset="0"/>
            </a:endParaRPr>
          </a:p>
        </p:txBody>
      </p:sp>
      <p:sp>
        <p:nvSpPr>
          <p:cNvPr id="49" name="Text Placeholder 8"/>
          <p:cNvSpPr>
            <a:spLocks noGrp="1"/>
          </p:cNvSpPr>
          <p:nvPr>
            <p:ph type="body" sz="quarter" idx="42"/>
          </p:nvPr>
        </p:nvSpPr>
        <p:spPr>
          <a:xfrm rot="5400000">
            <a:off x="5364095"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mj-lt"/>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0" name="Content Placeholder 4"/>
          <p:cNvSpPr>
            <a:spLocks noGrp="1"/>
          </p:cNvSpPr>
          <p:nvPr>
            <p:ph sz="quarter" idx="43"/>
          </p:nvPr>
        </p:nvSpPr>
        <p:spPr>
          <a:xfrm>
            <a:off x="4679245"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Freeform 4"/>
          <p:cNvSpPr>
            <a:spLocks/>
          </p:cNvSpPr>
          <p:nvPr userDrawn="1"/>
        </p:nvSpPr>
        <p:spPr bwMode="auto">
          <a:xfrm>
            <a:off x="2441222"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latin typeface="Arial" charset="0"/>
            </a:endParaRPr>
          </a:p>
        </p:txBody>
      </p:sp>
      <p:sp>
        <p:nvSpPr>
          <p:cNvPr id="52" name="Text Placeholder 8"/>
          <p:cNvSpPr>
            <a:spLocks noGrp="1"/>
          </p:cNvSpPr>
          <p:nvPr>
            <p:ph type="body" sz="quarter" idx="44"/>
          </p:nvPr>
        </p:nvSpPr>
        <p:spPr>
          <a:xfrm rot="5400000">
            <a:off x="3151473"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mj-lt"/>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3" name="Content Placeholder 4"/>
          <p:cNvSpPr>
            <a:spLocks noGrp="1"/>
          </p:cNvSpPr>
          <p:nvPr>
            <p:ph sz="quarter" idx="45"/>
          </p:nvPr>
        </p:nvSpPr>
        <p:spPr>
          <a:xfrm>
            <a:off x="2466623"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109828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2286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p:cNvSpPr>
            <a:spLocks noGrp="1"/>
          </p:cNvSpPr>
          <p:nvPr>
            <p:ph type="body" sz="quarter" idx="12" hasCustomPrompt="1"/>
          </p:nvPr>
        </p:nvSpPr>
        <p:spPr>
          <a:xfrm>
            <a:off x="228600" y="1603375"/>
            <a:ext cx="2880360" cy="457200"/>
          </a:xfrm>
          <a:prstGeom prst="homePlate">
            <a:avLst>
              <a:gd name="adj" fmla="val 33316"/>
            </a:avLst>
          </a:prstGeom>
          <a:solidFill>
            <a:schemeClr val="tx1"/>
          </a:solidFill>
          <a:ln w="12700">
            <a:solidFill>
              <a:schemeClr val="tx1"/>
            </a:solidFill>
          </a:ln>
        </p:spPr>
        <p:txBody>
          <a:bodyPr lIns="137160" tIns="137160" rIns="274320" bIns="137160" anchor="ctr"/>
          <a:lstStyle>
            <a:lvl1pPr marL="0" indent="0" algn="l">
              <a:buNone/>
              <a:defRPr sz="1400" b="1" cap="all" baseline="0">
                <a:solidFill>
                  <a:schemeClr val="bg1"/>
                </a:solidFill>
                <a:latin typeface="+mj-lt"/>
                <a:cs typeface="Arial"/>
              </a:defRPr>
            </a:lvl1pPr>
            <a:lvl2pPr marL="341313" indent="-169863">
              <a:defRPr sz="1200"/>
            </a:lvl2pPr>
            <a:lvl3pPr marL="512763" indent="-171450">
              <a:defRPr sz="1200"/>
            </a:lvl3pPr>
            <a:lvl4pPr marL="682625" indent="-169863">
              <a:defRPr sz="1200"/>
            </a:lvl4pPr>
            <a:lvl5pPr marL="854075" indent="-171450">
              <a:defRPr sz="1200"/>
            </a:lvl5pPr>
          </a:lstStyle>
          <a:p>
            <a:pPr lvl="0"/>
            <a:r>
              <a:rPr lang="en-US" dirty="0"/>
              <a:t>Enter Phase</a:t>
            </a:r>
          </a:p>
        </p:txBody>
      </p:sp>
      <p:sp>
        <p:nvSpPr>
          <p:cNvPr id="15" name="Text Placeholder 13"/>
          <p:cNvSpPr>
            <a:spLocks noGrp="1"/>
          </p:cNvSpPr>
          <p:nvPr>
            <p:ph type="body" sz="quarter" idx="17" hasCustomPrompt="1"/>
          </p:nvPr>
        </p:nvSpPr>
        <p:spPr>
          <a:xfrm>
            <a:off x="313182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400" b="1" cap="all" baseline="0">
                <a:solidFill>
                  <a:schemeClr val="bg1"/>
                </a:solidFill>
                <a:latin typeface="+mj-lt"/>
                <a:cs typeface="Arial"/>
              </a:defRPr>
            </a:lvl1pPr>
          </a:lstStyle>
          <a:p>
            <a:r>
              <a:rPr lang="en-US" dirty="0"/>
              <a:t>Enter Phase</a:t>
            </a:r>
          </a:p>
        </p:txBody>
      </p:sp>
      <p:sp>
        <p:nvSpPr>
          <p:cNvPr id="23" name="Text Placeholder 13"/>
          <p:cNvSpPr>
            <a:spLocks noGrp="1"/>
          </p:cNvSpPr>
          <p:nvPr>
            <p:ph type="body" sz="quarter" idx="29" hasCustomPrompt="1"/>
          </p:nvPr>
        </p:nvSpPr>
        <p:spPr>
          <a:xfrm>
            <a:off x="603504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400" b="1" cap="all" baseline="0">
                <a:solidFill>
                  <a:schemeClr val="bg1"/>
                </a:solidFill>
                <a:latin typeface="+mj-lt"/>
                <a:cs typeface="Arial"/>
              </a:defRPr>
            </a:lvl1pPr>
          </a:lstStyle>
          <a:p>
            <a:r>
              <a:rPr lang="en-US" dirty="0"/>
              <a:t>Enter Phase</a:t>
            </a:r>
          </a:p>
        </p:txBody>
      </p:sp>
      <p:sp>
        <p:nvSpPr>
          <p:cNvPr id="27" name="Text Placeholder 13"/>
          <p:cNvSpPr>
            <a:spLocks noGrp="1"/>
          </p:cNvSpPr>
          <p:nvPr>
            <p:ph type="body" sz="quarter" idx="32"/>
          </p:nvPr>
        </p:nvSpPr>
        <p:spPr>
          <a:xfrm>
            <a:off x="31242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3"/>
          <p:cNvSpPr>
            <a:spLocks noGrp="1"/>
          </p:cNvSpPr>
          <p:nvPr>
            <p:ph type="body" sz="quarter" idx="33"/>
          </p:nvPr>
        </p:nvSpPr>
        <p:spPr>
          <a:xfrm>
            <a:off x="60198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731029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0" y="3131708"/>
            <a:ext cx="8685213" cy="1730050"/>
          </a:xfrm>
          <a:prstGeom prst="righ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68"/>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548683"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215220" y="1971710"/>
            <a:ext cx="3353971"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48683"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216466"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43530228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0" y="1600201"/>
            <a:ext cx="2943225" cy="4572000"/>
          </a:xfrm>
          <a:ln w="12700">
            <a:solidFill>
              <a:schemeClr val="tx1"/>
            </a:solidFill>
          </a:ln>
        </p:spPr>
        <p:txBody>
          <a:bodyPr lIns="182880" tIns="182880" rIns="822960" bIns="18288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8"/>
          <p:cNvSpPr>
            <a:spLocks noGrp="1"/>
          </p:cNvSpPr>
          <p:nvPr>
            <p:ph type="body" sz="quarter" idx="38"/>
          </p:nvPr>
        </p:nvSpPr>
        <p:spPr>
          <a:xfrm>
            <a:off x="5964883" y="1600201"/>
            <a:ext cx="2943225" cy="4572000"/>
          </a:xfrm>
          <a:ln w="12700">
            <a:solidFill>
              <a:schemeClr val="tx1"/>
            </a:solidFill>
          </a:ln>
        </p:spPr>
        <p:txBody>
          <a:bodyPr lIns="822960" tIns="182880" rIns="182880" bIns="18288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Text Placeholder 23"/>
          <p:cNvSpPr>
            <a:spLocks noGrp="1"/>
          </p:cNvSpPr>
          <p:nvPr>
            <p:ph type="body" sz="quarter" idx="36"/>
          </p:nvPr>
        </p:nvSpPr>
        <p:spPr>
          <a:xfrm>
            <a:off x="2698115" y="17834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7" name="Text Placeholder 23"/>
          <p:cNvSpPr>
            <a:spLocks noGrp="1"/>
          </p:cNvSpPr>
          <p:nvPr>
            <p:ph type="body" sz="quarter" idx="21"/>
          </p:nvPr>
        </p:nvSpPr>
        <p:spPr>
          <a:xfrm>
            <a:off x="2667000" y="25148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8" name="Text Placeholder 23"/>
          <p:cNvSpPr>
            <a:spLocks noGrp="1"/>
          </p:cNvSpPr>
          <p:nvPr>
            <p:ph type="body" sz="quarter" idx="22"/>
          </p:nvPr>
        </p:nvSpPr>
        <p:spPr>
          <a:xfrm>
            <a:off x="2667000" y="32463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9" name="Text Placeholder 23"/>
          <p:cNvSpPr>
            <a:spLocks noGrp="1"/>
          </p:cNvSpPr>
          <p:nvPr>
            <p:ph type="body" sz="quarter" idx="23"/>
          </p:nvPr>
        </p:nvSpPr>
        <p:spPr>
          <a:xfrm>
            <a:off x="2667000" y="39777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0" name="Text Placeholder 23"/>
          <p:cNvSpPr>
            <a:spLocks noGrp="1"/>
          </p:cNvSpPr>
          <p:nvPr>
            <p:ph type="body" sz="quarter" idx="24"/>
          </p:nvPr>
        </p:nvSpPr>
        <p:spPr>
          <a:xfrm>
            <a:off x="2667000" y="47092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1" name="Text Placeholder 23"/>
          <p:cNvSpPr>
            <a:spLocks noGrp="1"/>
          </p:cNvSpPr>
          <p:nvPr>
            <p:ph type="body" sz="quarter" idx="25"/>
          </p:nvPr>
        </p:nvSpPr>
        <p:spPr>
          <a:xfrm>
            <a:off x="2667000" y="5440658"/>
            <a:ext cx="3931920" cy="548634"/>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2" name="Text Placeholder 22"/>
          <p:cNvSpPr>
            <a:spLocks noGrp="1"/>
          </p:cNvSpPr>
          <p:nvPr>
            <p:ph type="body" sz="quarter" idx="29" hasCustomPrompt="1"/>
          </p:nvPr>
        </p:nvSpPr>
        <p:spPr>
          <a:xfrm>
            <a:off x="2514600" y="1927410"/>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1</a:t>
            </a:r>
          </a:p>
        </p:txBody>
      </p:sp>
      <p:sp>
        <p:nvSpPr>
          <p:cNvPr id="13" name="Text Placeholder 22"/>
          <p:cNvSpPr>
            <a:spLocks noGrp="1"/>
          </p:cNvSpPr>
          <p:nvPr>
            <p:ph type="body" sz="quarter" idx="30" hasCustomPrompt="1"/>
          </p:nvPr>
        </p:nvSpPr>
        <p:spPr>
          <a:xfrm>
            <a:off x="2514600" y="2661686"/>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2</a:t>
            </a:r>
          </a:p>
        </p:txBody>
      </p:sp>
      <p:sp>
        <p:nvSpPr>
          <p:cNvPr id="14" name="Text Placeholder 22"/>
          <p:cNvSpPr>
            <a:spLocks noGrp="1"/>
          </p:cNvSpPr>
          <p:nvPr>
            <p:ph type="body" sz="quarter" idx="31" hasCustomPrompt="1"/>
          </p:nvPr>
        </p:nvSpPr>
        <p:spPr>
          <a:xfrm>
            <a:off x="2514600" y="339596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3</a:t>
            </a:r>
          </a:p>
        </p:txBody>
      </p:sp>
      <p:sp>
        <p:nvSpPr>
          <p:cNvPr id="15" name="Text Placeholder 22"/>
          <p:cNvSpPr>
            <a:spLocks noGrp="1"/>
          </p:cNvSpPr>
          <p:nvPr>
            <p:ph type="body" sz="quarter" idx="32" hasCustomPrompt="1"/>
          </p:nvPr>
        </p:nvSpPr>
        <p:spPr>
          <a:xfrm>
            <a:off x="2514600" y="4130238"/>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4</a:t>
            </a:r>
          </a:p>
        </p:txBody>
      </p:sp>
      <p:sp>
        <p:nvSpPr>
          <p:cNvPr id="16" name="Text Placeholder 22"/>
          <p:cNvSpPr>
            <a:spLocks noGrp="1"/>
          </p:cNvSpPr>
          <p:nvPr>
            <p:ph type="body" sz="quarter" idx="33" hasCustomPrompt="1"/>
          </p:nvPr>
        </p:nvSpPr>
        <p:spPr>
          <a:xfrm>
            <a:off x="2514600" y="4864514"/>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5</a:t>
            </a:r>
          </a:p>
        </p:txBody>
      </p:sp>
      <p:sp>
        <p:nvSpPr>
          <p:cNvPr id="17" name="Text Placeholder 22"/>
          <p:cNvSpPr>
            <a:spLocks noGrp="1"/>
          </p:cNvSpPr>
          <p:nvPr>
            <p:ph type="body" sz="quarter" idx="34" hasCustomPrompt="1"/>
          </p:nvPr>
        </p:nvSpPr>
        <p:spPr>
          <a:xfrm>
            <a:off x="2514600" y="5598789"/>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6</a:t>
            </a:r>
          </a:p>
        </p:txBody>
      </p:sp>
      <p:sp>
        <p:nvSpPr>
          <p:cNvPr id="4" name="Footer Placeholder 3"/>
          <p:cNvSpPr>
            <a:spLocks noGrp="1"/>
          </p:cNvSpPr>
          <p:nvPr>
            <p:ph type="ftr" sz="quarter" idx="39"/>
          </p:nvPr>
        </p:nvSpPr>
        <p:spPr/>
        <p:txBody>
          <a:bodyPr/>
          <a:lstStyle/>
          <a:p>
            <a:r>
              <a:rPr lang="en-US"/>
              <a:t>Confidential Treatment Requested</a:t>
            </a:r>
            <a:endParaRPr lang="en-US" dirty="0"/>
          </a:p>
        </p:txBody>
      </p:sp>
    </p:spTree>
    <p:extLst>
      <p:ext uri="{BB962C8B-B14F-4D97-AF65-F5344CB8AC3E}">
        <p14:creationId xmlns:p14="http://schemas.microsoft.com/office/powerpoint/2010/main" val="321553772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4_Subtitle and text or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200"/>
            <a:ext cx="8229600" cy="1004400"/>
          </a:xfrm>
          <a:prstGeom prst="rect">
            <a:avLst/>
          </a:prstGeom>
        </p:spPr>
        <p:txBody>
          <a:bodyPr lIns="0" rIns="0"/>
          <a:lstStyle/>
          <a:p>
            <a:r>
              <a:rPr lang="en-US"/>
              <a:t>Click to edit Master title style</a:t>
            </a:r>
            <a:endParaRPr lang="en-GB" dirty="0"/>
          </a:p>
        </p:txBody>
      </p:sp>
      <p:sp>
        <p:nvSpPr>
          <p:cNvPr id="3" name="Footer Placeholder 2"/>
          <p:cNvSpPr>
            <a:spLocks noGrp="1"/>
          </p:cNvSpPr>
          <p:nvPr>
            <p:ph type="ftr" sz="quarter" idx="10"/>
          </p:nvPr>
        </p:nvSpPr>
        <p:spPr>
          <a:xfrm>
            <a:off x="3124200" y="6356350"/>
            <a:ext cx="2895600" cy="365125"/>
          </a:xfrm>
          <a:prstGeom prst="rect">
            <a:avLst/>
          </a:prstGeom>
        </p:spPr>
        <p:txBody>
          <a:bodyPr/>
          <a:lstStyle/>
          <a:p>
            <a:r>
              <a:rPr lang="en-US"/>
              <a:t>Confidential Treatment Requested</a:t>
            </a:r>
            <a:endParaRPr lang="en-GB" dirty="0"/>
          </a:p>
        </p:txBody>
      </p:sp>
      <p:sp>
        <p:nvSpPr>
          <p:cNvPr id="5" name="Text Placeholder 12"/>
          <p:cNvSpPr>
            <a:spLocks noGrp="1"/>
          </p:cNvSpPr>
          <p:nvPr>
            <p:ph type="body" sz="quarter" idx="13"/>
          </p:nvPr>
        </p:nvSpPr>
        <p:spPr>
          <a:xfrm>
            <a:off x="466725" y="1326706"/>
            <a:ext cx="8239125" cy="411797"/>
          </a:xfrm>
          <a:prstGeom prst="rect">
            <a:avLst/>
          </a:prstGeom>
        </p:spPr>
        <p:txBody>
          <a:bodyPr lIns="0">
            <a:normAutofit/>
          </a:bodyPr>
          <a:lstStyle>
            <a:lvl1pPr>
              <a:defRPr sz="1800" b="1" i="0">
                <a:solidFill>
                  <a:schemeClr val="accent5"/>
                </a:solidFill>
                <a:latin typeface="Arial Narrow" pitchFamily="34" charset="0"/>
              </a:defRPr>
            </a:lvl1pPr>
          </a:lstStyle>
          <a:p>
            <a:pPr lvl="0"/>
            <a:r>
              <a:rPr lang="en-US"/>
              <a:t>Click to edit Master text styles</a:t>
            </a:r>
          </a:p>
        </p:txBody>
      </p:sp>
      <p:sp>
        <p:nvSpPr>
          <p:cNvPr id="7" name="Content Placeholder 6"/>
          <p:cNvSpPr>
            <a:spLocks noGrp="1"/>
          </p:cNvSpPr>
          <p:nvPr>
            <p:ph sz="quarter" idx="14"/>
          </p:nvPr>
        </p:nvSpPr>
        <p:spPr>
          <a:xfrm>
            <a:off x="466725" y="1750500"/>
            <a:ext cx="8239125" cy="4276725"/>
          </a:xfrm>
          <a:prstGeom prst="rect">
            <a:avLst/>
          </a:prstGeom>
        </p:spPr>
        <p:txBody>
          <a:bodyPr lIns="0" rIns="0"/>
          <a:lstStyle>
            <a:lvl2pPr>
              <a:buClr>
                <a:schemeClr val="accent5"/>
              </a:buClr>
              <a:defRPr/>
            </a:lvl2pPr>
            <a:lvl3pPr>
              <a:buClr>
                <a:schemeClr val="accent5"/>
              </a:buClr>
              <a:defRPr sz="1600"/>
            </a:lvl3pPr>
            <a:lvl4pPr>
              <a:buClr>
                <a:schemeClr val="accent5"/>
              </a:buClr>
              <a:defRPr sz="1600"/>
            </a:lvl4pPr>
            <a:lvl5pPr>
              <a:buClr>
                <a:schemeClr val="accent5"/>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7121322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2_Full Page">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384048" y="1219208"/>
            <a:ext cx="4187952" cy="5000625"/>
          </a:xfrm>
          <a:prstGeom prst="rect">
            <a:avLst/>
          </a:prstGeom>
        </p:spPr>
        <p:txBody>
          <a:bodyPr lIns="91327" tIns="45662" rIns="91327" bIns="45662">
            <a:normAutofit/>
          </a:bodyPr>
          <a:lstStyle>
            <a:lvl1pPr marL="228316" indent="-228316" algn="l" defTabSz="913266" rtl="0" eaLnBrk="1" latinLnBrk="0" hangingPunct="1">
              <a:spcBef>
                <a:spcPct val="20000"/>
              </a:spcBef>
              <a:buClr>
                <a:srgbClr val="B01C2E"/>
              </a:buClr>
              <a:buFont typeface="Wingdings 2" pitchFamily="18" charset="2"/>
              <a:buChar char=""/>
              <a:defRPr lang="en-US" sz="2400" kern="1200" dirty="0">
                <a:solidFill>
                  <a:schemeClr val="tx1"/>
                </a:solidFill>
                <a:latin typeface="+mn-lt"/>
                <a:ea typeface="+mn-ea"/>
                <a:cs typeface="Calibri" pitchFamily="34" charset="0"/>
              </a:defRPr>
            </a:lvl1pPr>
            <a:lvl2pPr marL="456634" indent="-228316">
              <a:buClr>
                <a:srgbClr val="B01C2E"/>
              </a:buClr>
              <a:buSzPct val="125000"/>
              <a:buFont typeface="Arial" pitchFamily="34" charset="0"/>
              <a:buChar char="•"/>
              <a:defRPr lang="en-US" sz="2200" kern="1200" dirty="0" smtClean="0">
                <a:solidFill>
                  <a:schemeClr val="tx1"/>
                </a:solidFill>
                <a:latin typeface="+mn-lt"/>
                <a:ea typeface="+mn-ea"/>
                <a:cs typeface="Calibri" pitchFamily="34" charset="0"/>
              </a:defRPr>
            </a:lvl2pPr>
            <a:lvl3pPr marL="684951" indent="-228316">
              <a:buClr>
                <a:srgbClr val="B01C2E"/>
              </a:buClr>
              <a:buFont typeface="Calibri" pitchFamily="34" charset="0"/>
              <a:buChar char="‒"/>
              <a:defRPr lang="en-US" sz="2000" kern="1200" baseline="0" dirty="0" smtClean="0">
                <a:solidFill>
                  <a:schemeClr val="tx1"/>
                </a:solidFill>
                <a:latin typeface="+mn-lt"/>
                <a:ea typeface="+mn-ea"/>
                <a:cs typeface="Calibri" pitchFamily="34" charset="0"/>
              </a:defRPr>
            </a:lvl3pPr>
            <a:lvl4pPr marL="913266" indent="-207704">
              <a:buClr>
                <a:srgbClr val="B01C2E"/>
              </a:buClr>
              <a:buFont typeface="Calibri" panose="020F0502020204030204" pitchFamily="34" charset="0"/>
              <a:buChar char="‒"/>
              <a:defRPr lang="en-US" sz="1800" kern="1200" baseline="0" dirty="0" smtClean="0">
                <a:solidFill>
                  <a:schemeClr val="tx1"/>
                </a:solidFill>
                <a:latin typeface="+mn-lt"/>
                <a:ea typeface="+mn-ea"/>
                <a:cs typeface="Calibri" pitchFamily="34" charset="0"/>
              </a:defRPr>
            </a:lvl4pPr>
            <a:lvl5pPr marL="1141583" indent="-241002">
              <a:buClr>
                <a:srgbClr val="B01C2E"/>
              </a:buClr>
              <a:buFont typeface="Calibri" panose="020F0502020204030204" pitchFamily="34" charset="0"/>
              <a:buChar char="‒"/>
              <a:defRPr lang="en-US" sz="1600" kern="1200" dirty="0" smtClean="0">
                <a:solidFill>
                  <a:schemeClr val="tx1"/>
                </a:solidFill>
                <a:latin typeface="+mn-lt"/>
                <a:ea typeface="+mn-ea"/>
                <a:cs typeface="Calibri" pitchFamily="34" charset="0"/>
              </a:defRPr>
            </a:lvl5pPr>
          </a:lstStyle>
          <a:p>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a:spLocks noGrp="1" noChangeArrowheads="1"/>
          </p:cNvSpPr>
          <p:nvPr>
            <p:ph type="title" hasCustomPrompt="1"/>
          </p:nvPr>
        </p:nvSpPr>
        <p:spPr bwMode="gray">
          <a:xfrm>
            <a:off x="452461" y="2"/>
            <a:ext cx="8239125" cy="8985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3000">
                <a:solidFill>
                  <a:schemeClr val="accent1"/>
                </a:solidFill>
                <a:latin typeface="Calibri" pitchFamily="34" charset="0"/>
                <a:cs typeface="Calibri" pitchFamily="34" charset="0"/>
              </a:defRPr>
            </a:lvl1pPr>
          </a:lstStyle>
          <a:p>
            <a:pPr lvl="0"/>
            <a:r>
              <a:rPr lang="en-US" dirty="0"/>
              <a:t>Slide Title – One or Two Lines</a:t>
            </a:r>
          </a:p>
        </p:txBody>
      </p:sp>
      <p:sp>
        <p:nvSpPr>
          <p:cNvPr id="6" name="Content Placeholder 2"/>
          <p:cNvSpPr>
            <a:spLocks noGrp="1"/>
          </p:cNvSpPr>
          <p:nvPr>
            <p:ph idx="10" hasCustomPrompt="1"/>
          </p:nvPr>
        </p:nvSpPr>
        <p:spPr>
          <a:xfrm>
            <a:off x="4572000" y="1219208"/>
            <a:ext cx="4187952" cy="5000625"/>
          </a:xfrm>
          <a:prstGeom prst="rect">
            <a:avLst/>
          </a:prstGeom>
        </p:spPr>
        <p:txBody>
          <a:bodyPr lIns="91327" tIns="45662" rIns="91327" bIns="45662">
            <a:normAutofit/>
          </a:bodyPr>
          <a:lstStyle>
            <a:lvl1pPr marL="228316" indent="-228316" algn="l" defTabSz="913266" rtl="0" eaLnBrk="1" latinLnBrk="0" hangingPunct="1">
              <a:spcBef>
                <a:spcPct val="20000"/>
              </a:spcBef>
              <a:buClr>
                <a:srgbClr val="B01C2E"/>
              </a:buClr>
              <a:buFont typeface="Wingdings 2" pitchFamily="18" charset="2"/>
              <a:buChar char=""/>
              <a:defRPr lang="en-US" sz="2400" kern="1200" dirty="0">
                <a:solidFill>
                  <a:schemeClr val="tx1"/>
                </a:solidFill>
                <a:latin typeface="+mn-lt"/>
                <a:ea typeface="+mn-ea"/>
                <a:cs typeface="Calibri" pitchFamily="34" charset="0"/>
              </a:defRPr>
            </a:lvl1pPr>
            <a:lvl2pPr marL="456634" indent="-228316">
              <a:buClr>
                <a:srgbClr val="B01C2E"/>
              </a:buClr>
              <a:buSzPct val="125000"/>
              <a:buFont typeface="Arial" pitchFamily="34" charset="0"/>
              <a:buChar char="•"/>
              <a:defRPr lang="en-US" sz="2200" kern="1200" dirty="0" smtClean="0">
                <a:solidFill>
                  <a:schemeClr val="tx1"/>
                </a:solidFill>
                <a:latin typeface="+mn-lt"/>
                <a:ea typeface="+mn-ea"/>
                <a:cs typeface="Calibri" pitchFamily="34" charset="0"/>
              </a:defRPr>
            </a:lvl2pPr>
            <a:lvl3pPr marL="684951" indent="-228316">
              <a:buClr>
                <a:srgbClr val="B01C2E"/>
              </a:buClr>
              <a:buFont typeface="Calibri" pitchFamily="34" charset="0"/>
              <a:buChar char="‒"/>
              <a:defRPr lang="en-US" sz="2000" kern="1200" baseline="0" dirty="0" smtClean="0">
                <a:solidFill>
                  <a:schemeClr val="tx1"/>
                </a:solidFill>
                <a:latin typeface="+mn-lt"/>
                <a:ea typeface="+mn-ea"/>
                <a:cs typeface="Calibri" pitchFamily="34" charset="0"/>
              </a:defRPr>
            </a:lvl3pPr>
            <a:lvl4pPr marL="913266" indent="-207704">
              <a:buClr>
                <a:srgbClr val="B01C2E"/>
              </a:buClr>
              <a:buFont typeface="Calibri" panose="020F0502020204030204" pitchFamily="34" charset="0"/>
              <a:buChar char="‒"/>
              <a:defRPr lang="en-US" sz="1800" kern="1200" baseline="0" dirty="0" smtClean="0">
                <a:solidFill>
                  <a:schemeClr val="tx1"/>
                </a:solidFill>
                <a:latin typeface="+mn-lt"/>
                <a:ea typeface="+mn-ea"/>
                <a:cs typeface="Calibri" pitchFamily="34" charset="0"/>
              </a:defRPr>
            </a:lvl4pPr>
            <a:lvl5pPr marL="1141583" indent="-241002">
              <a:buClr>
                <a:srgbClr val="B01C2E"/>
              </a:buClr>
              <a:buFont typeface="Calibri" panose="020F0502020204030204" pitchFamily="34" charset="0"/>
              <a:buChar char="‒"/>
              <a:defRPr lang="en-US" sz="1600" kern="1200" dirty="0" smtClean="0">
                <a:solidFill>
                  <a:schemeClr val="tx1"/>
                </a:solidFill>
                <a:latin typeface="+mn-lt"/>
                <a:ea typeface="+mn-ea"/>
                <a:cs typeface="Calibri" pitchFamily="34" charset="0"/>
              </a:defRPr>
            </a:lvl5pPr>
          </a:lstStyle>
          <a:p>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8" descr="C:\Documents and Settings\vvergara\Desktop\CG_S_425.png"/>
          <p:cNvPicPr>
            <a:picLocks noChangeAspect="1" noChangeArrowheads="1"/>
          </p:cNvPicPr>
          <p:nvPr userDrawn="1"/>
        </p:nvPicPr>
        <p:blipFill>
          <a:blip r:embed="rId2" cstate="print"/>
          <a:srcRect/>
          <a:stretch>
            <a:fillRect/>
          </a:stretch>
        </p:blipFill>
        <p:spPr bwMode="black">
          <a:xfrm>
            <a:off x="7359162" y="6364290"/>
            <a:ext cx="794238" cy="481012"/>
          </a:xfrm>
          <a:prstGeom prst="rect">
            <a:avLst/>
          </a:prstGeom>
          <a:noFill/>
          <a:ln w="9525">
            <a:noFill/>
            <a:miter lim="800000"/>
            <a:headEnd/>
            <a:tailEnd/>
          </a:ln>
        </p:spPr>
      </p:pic>
      <p:pic>
        <p:nvPicPr>
          <p:cNvPr id="10" name="Picture 9" descr="Screen Clippi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8368" y="6477000"/>
            <a:ext cx="730841" cy="240506"/>
          </a:xfrm>
          <a:prstGeom prst="rect">
            <a:avLst/>
          </a:prstGeom>
        </p:spPr>
      </p:pic>
      <p:sp>
        <p:nvSpPr>
          <p:cNvPr id="11" name="Slide Number Placeholder 9"/>
          <p:cNvSpPr>
            <a:spLocks noGrp="1"/>
          </p:cNvSpPr>
          <p:nvPr>
            <p:ph type="sldNum" sz="quarter" idx="4"/>
          </p:nvPr>
        </p:nvSpPr>
        <p:spPr>
          <a:xfrm>
            <a:off x="0" y="6492884"/>
            <a:ext cx="583106" cy="365125"/>
          </a:xfrm>
          <a:prstGeom prst="rect">
            <a:avLst/>
          </a:prstGeom>
        </p:spPr>
        <p:txBody>
          <a:bodyPr vert="horz" lIns="91327" tIns="45662" rIns="91327" bIns="45662" rtlCol="0" anchor="ctr"/>
          <a:lstStyle>
            <a:lvl1pPr algn="l">
              <a:defRPr sz="1200" b="0">
                <a:ln>
                  <a:noFill/>
                </a:ln>
                <a:solidFill>
                  <a:schemeClr val="tx1"/>
                </a:solidFill>
              </a:defRPr>
            </a:lvl1pPr>
          </a:lstStyle>
          <a:p>
            <a:pPr defTabSz="913668" eaLnBrk="0" fontAlgn="base" hangingPunct="0">
              <a:spcBef>
                <a:spcPct val="0"/>
              </a:spcBef>
              <a:spcAft>
                <a:spcPct val="0"/>
              </a:spcAft>
            </a:pPr>
            <a:fld id="{CAC21AD8-FF40-4D1B-8892-CCD661265879}" type="slidenum">
              <a:rPr lang="en-US" smtClean="0">
                <a:solidFill>
                  <a:prstClr val="black"/>
                </a:solidFill>
              </a:rPr>
              <a:pPr defTabSz="913668" eaLnBrk="0" fontAlgn="base" hangingPunct="0">
                <a:spcBef>
                  <a:spcPct val="0"/>
                </a:spcBef>
                <a:spcAft>
                  <a:spcPct val="0"/>
                </a:spcAft>
              </a:pPr>
              <a:t>‹N°›</a:t>
            </a:fld>
            <a:endParaRPr lang="en-US" dirty="0">
              <a:solidFill>
                <a:prstClr val="black"/>
              </a:solidFill>
            </a:endParaRPr>
          </a:p>
        </p:txBody>
      </p:sp>
    </p:spTree>
    <p:extLst>
      <p:ext uri="{BB962C8B-B14F-4D97-AF65-F5344CB8AC3E}">
        <p14:creationId xmlns:p14="http://schemas.microsoft.com/office/powerpoint/2010/main" val="1201088566"/>
      </p:ext>
    </p:extLst>
  </p:cSld>
  <p:clrMapOvr>
    <a:overrideClrMapping bg1="lt1" tx1="dk1" bg2="lt2" tx2="dk2" accent1="accent1" accent2="accent2" accent3="accent3" accent4="accent4" accent5="accent5" accent6="accent6" hlink="hlink" folHlink="folHlink"/>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3"/>
            <a:ext cx="7772400" cy="1362075"/>
          </a:xfrm>
          <a:prstGeom prst="rect">
            <a:avLst/>
          </a:prstGeom>
        </p:spPr>
        <p:txBody>
          <a:bodyPr lIns="91365" tIns="45683" rIns="91365" bIns="45683" anchor="t"/>
          <a:lstStyle>
            <a:lvl1pPr algn="l">
              <a:defRPr sz="3600" b="1" cap="all">
                <a:solidFill>
                  <a:srgbClr val="C00000"/>
                </a:solidFi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22"/>
            <a:ext cx="7772400" cy="1500187"/>
          </a:xfrm>
          <a:prstGeom prst="rect">
            <a:avLst/>
          </a:prstGeom>
        </p:spPr>
        <p:txBody>
          <a:bodyPr lIns="91365" tIns="45683" rIns="91365" bIns="45683" anchor="b"/>
          <a:lstStyle>
            <a:lvl1pPr marL="0" indent="0">
              <a:buNone/>
              <a:defRPr sz="2400">
                <a:solidFill>
                  <a:schemeClr val="bg1">
                    <a:lumMod val="50000"/>
                  </a:schemeClr>
                </a:solidFill>
              </a:defRPr>
            </a:lvl1pPr>
            <a:lvl2pPr marL="456634" indent="0">
              <a:buNone/>
              <a:defRPr sz="1800"/>
            </a:lvl2pPr>
            <a:lvl3pPr marL="913266" indent="0">
              <a:buNone/>
              <a:defRPr sz="1600"/>
            </a:lvl3pPr>
            <a:lvl4pPr marL="1369901" indent="0">
              <a:buNone/>
              <a:defRPr sz="1400"/>
            </a:lvl4pPr>
            <a:lvl5pPr marL="1826532" indent="0">
              <a:buNone/>
              <a:defRPr sz="1400"/>
            </a:lvl5pPr>
            <a:lvl6pPr marL="2283167" indent="0">
              <a:buNone/>
              <a:defRPr sz="1400"/>
            </a:lvl6pPr>
            <a:lvl7pPr marL="2739797" indent="0">
              <a:buNone/>
              <a:defRPr sz="1400"/>
            </a:lvl7pPr>
            <a:lvl8pPr marL="3196431" indent="0">
              <a:buNone/>
              <a:defRPr sz="1400"/>
            </a:lvl8pPr>
            <a:lvl9pPr marL="3653065" indent="0">
              <a:buNone/>
              <a:defRPr sz="1400"/>
            </a:lvl9pPr>
          </a:lstStyle>
          <a:p>
            <a:pPr lvl="0"/>
            <a:r>
              <a:rPr lang="en-US" dirty="0"/>
              <a:t>Click to edit Master text styles</a:t>
            </a:r>
          </a:p>
        </p:txBody>
      </p:sp>
      <p:pic>
        <p:nvPicPr>
          <p:cNvPr id="7" name="Picture 8" descr="C:\Documents and Settings\vvergara\Desktop\CG_S_425.png"/>
          <p:cNvPicPr>
            <a:picLocks noChangeAspect="1" noChangeArrowheads="1"/>
          </p:cNvPicPr>
          <p:nvPr/>
        </p:nvPicPr>
        <p:blipFill>
          <a:blip r:embed="rId2" cstate="print"/>
          <a:srcRect/>
          <a:stretch>
            <a:fillRect/>
          </a:stretch>
        </p:blipFill>
        <p:spPr bwMode="black">
          <a:xfrm>
            <a:off x="7359162" y="6364290"/>
            <a:ext cx="794238" cy="481012"/>
          </a:xfrm>
          <a:prstGeom prst="rect">
            <a:avLst/>
          </a:prstGeom>
          <a:noFill/>
          <a:ln w="9525">
            <a:noFill/>
            <a:miter lim="800000"/>
            <a:headEnd/>
            <a:tailEnd/>
          </a:ln>
        </p:spPr>
      </p:pic>
      <p:pic>
        <p:nvPicPr>
          <p:cNvPr id="8" name="Picture 7"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8368" y="6477000"/>
            <a:ext cx="730841" cy="240506"/>
          </a:xfrm>
          <a:prstGeom prst="rect">
            <a:avLst/>
          </a:prstGeom>
        </p:spPr>
      </p:pic>
    </p:spTree>
    <p:extLst>
      <p:ext uri="{BB962C8B-B14F-4D97-AF65-F5344CB8AC3E}">
        <p14:creationId xmlns:p14="http://schemas.microsoft.com/office/powerpoint/2010/main" val="309197774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1_Full Page">
    <p:bg>
      <p:bgRef idx="1001">
        <a:schemeClr val="bg1"/>
      </p:bgRef>
    </p:bg>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384048" y="1219208"/>
            <a:ext cx="8458200" cy="5000625"/>
          </a:xfrm>
          <a:prstGeom prst="rect">
            <a:avLst/>
          </a:prstGeom>
        </p:spPr>
        <p:txBody>
          <a:bodyPr lIns="91400" tIns="45700" rIns="91400" bIns="45700">
            <a:normAutofit/>
          </a:bodyPr>
          <a:lstStyle>
            <a:lvl1pPr marL="228500" indent="-228500" algn="l" defTabSz="913999" rtl="0" eaLnBrk="1" latinLnBrk="0" hangingPunct="1">
              <a:spcBef>
                <a:spcPct val="20000"/>
              </a:spcBef>
              <a:buClr>
                <a:srgbClr val="B01C2E"/>
              </a:buClr>
              <a:buFont typeface="Wingdings 2" pitchFamily="18" charset="2"/>
              <a:buChar char=""/>
              <a:defRPr lang="en-US" sz="2400" kern="1200" dirty="0">
                <a:solidFill>
                  <a:schemeClr val="tx1"/>
                </a:solidFill>
                <a:latin typeface="Calibri" pitchFamily="34" charset="0"/>
                <a:ea typeface="+mn-ea"/>
                <a:cs typeface="Calibri" pitchFamily="34" charset="0"/>
              </a:defRPr>
            </a:lvl1pPr>
            <a:lvl2pPr marL="457000" indent="-228500">
              <a:buClr>
                <a:srgbClr val="B01C2E"/>
              </a:buClr>
              <a:buSzPct val="125000"/>
              <a:buFont typeface="Arial" pitchFamily="34" charset="0"/>
              <a:buChar char="•"/>
              <a:defRPr lang="en-US" sz="2000" kern="1200" dirty="0" smtClean="0">
                <a:solidFill>
                  <a:schemeClr val="tx1"/>
                </a:solidFill>
                <a:latin typeface="Calibri" pitchFamily="34" charset="0"/>
                <a:ea typeface="+mn-ea"/>
                <a:cs typeface="Calibri" pitchFamily="34" charset="0"/>
              </a:defRPr>
            </a:lvl2pPr>
            <a:lvl3pPr marL="685500" indent="-228500">
              <a:buClr>
                <a:srgbClr val="B01C2E"/>
              </a:buClr>
              <a:buFont typeface="Calibri" pitchFamily="34" charset="0"/>
              <a:buChar char="‒"/>
              <a:defRPr lang="en-US" sz="1800" kern="1200" baseline="0" dirty="0" smtClean="0">
                <a:solidFill>
                  <a:schemeClr val="tx1"/>
                </a:solidFill>
                <a:latin typeface="Calibri" pitchFamily="34" charset="0"/>
                <a:ea typeface="+mn-ea"/>
                <a:cs typeface="Calibri" pitchFamily="34" charset="0"/>
              </a:defRPr>
            </a:lvl3pPr>
            <a:lvl4pPr marL="913999" indent="-207872">
              <a:buClr>
                <a:srgbClr val="B01C2E"/>
              </a:buClr>
              <a:buFont typeface="Calibri" panose="020F0502020204030204" pitchFamily="34" charset="0"/>
              <a:buChar char="‒"/>
              <a:defRPr lang="en-US" sz="1800" kern="1200" baseline="0" dirty="0" smtClean="0">
                <a:solidFill>
                  <a:schemeClr val="tx1"/>
                </a:solidFill>
                <a:latin typeface="Calibri" pitchFamily="34" charset="0"/>
                <a:ea typeface="+mn-ea"/>
                <a:cs typeface="Calibri" pitchFamily="34" charset="0"/>
              </a:defRPr>
            </a:lvl4pPr>
            <a:lvl5pPr marL="1142500" indent="-241195">
              <a:buClr>
                <a:srgbClr val="B01C2E"/>
              </a:buClr>
              <a:buFont typeface="Calibri" panose="020F0502020204030204" pitchFamily="34" charset="0"/>
              <a:buChar char="‒"/>
              <a:defRPr lang="en-US" sz="1800" kern="1200" dirty="0" smtClean="0">
                <a:solidFill>
                  <a:schemeClr val="tx1"/>
                </a:solidFill>
                <a:latin typeface="Calibri" pitchFamily="34" charset="0"/>
                <a:ea typeface="+mn-ea"/>
                <a:cs typeface="Calibri" pitchFamily="34" charset="0"/>
              </a:defRPr>
            </a:lvl5pPr>
          </a:lstStyle>
          <a:p>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a:spLocks noGrp="1" noChangeArrowheads="1"/>
          </p:cNvSpPr>
          <p:nvPr>
            <p:ph type="title" hasCustomPrompt="1"/>
          </p:nvPr>
        </p:nvSpPr>
        <p:spPr bwMode="gray">
          <a:xfrm>
            <a:off x="452452" y="2"/>
            <a:ext cx="8239125" cy="8985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3000">
                <a:solidFill>
                  <a:schemeClr val="accent1"/>
                </a:solidFill>
                <a:latin typeface="Calibri" pitchFamily="34" charset="0"/>
                <a:cs typeface="Calibri" pitchFamily="34" charset="0"/>
              </a:defRPr>
            </a:lvl1pPr>
          </a:lstStyle>
          <a:p>
            <a:pPr lvl="0"/>
            <a:r>
              <a:rPr lang="en-US" dirty="0"/>
              <a:t>Slide Title – One or Two Lines</a:t>
            </a:r>
          </a:p>
        </p:txBody>
      </p:sp>
      <p:pic>
        <p:nvPicPr>
          <p:cNvPr id="5" name="Picture 8" descr="C:\Documents and Settings\vvergara\Desktop\CG_S_425.png"/>
          <p:cNvPicPr>
            <a:picLocks noChangeAspect="1" noChangeArrowheads="1"/>
          </p:cNvPicPr>
          <p:nvPr userDrawn="1"/>
        </p:nvPicPr>
        <p:blipFill>
          <a:blip r:embed="rId2" cstate="print"/>
          <a:srcRect/>
          <a:stretch>
            <a:fillRect/>
          </a:stretch>
        </p:blipFill>
        <p:spPr bwMode="black">
          <a:xfrm>
            <a:off x="8127756" y="6356747"/>
            <a:ext cx="794238" cy="481012"/>
          </a:xfrm>
          <a:prstGeom prst="rect">
            <a:avLst/>
          </a:prstGeom>
          <a:noFill/>
          <a:ln w="9525">
            <a:noFill/>
            <a:miter lim="800000"/>
            <a:headEnd/>
            <a:tailEnd/>
          </a:ln>
        </p:spPr>
      </p:pic>
      <p:pic>
        <p:nvPicPr>
          <p:cNvPr id="8" name="Picture 7" descr="Screen Clippi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8271" y="6416873"/>
            <a:ext cx="1096262" cy="360759"/>
          </a:xfrm>
          <a:prstGeom prst="rect">
            <a:avLst/>
          </a:prstGeom>
        </p:spPr>
      </p:pic>
      <p:sp>
        <p:nvSpPr>
          <p:cNvPr id="6" name="Slide Number Placeholder 9"/>
          <p:cNvSpPr>
            <a:spLocks noGrp="1"/>
          </p:cNvSpPr>
          <p:nvPr>
            <p:ph type="sldNum" sz="quarter" idx="4"/>
          </p:nvPr>
        </p:nvSpPr>
        <p:spPr>
          <a:xfrm>
            <a:off x="0" y="6492875"/>
            <a:ext cx="583106" cy="365125"/>
          </a:xfrm>
          <a:prstGeom prst="rect">
            <a:avLst/>
          </a:prstGeom>
        </p:spPr>
        <p:txBody>
          <a:bodyPr vert="horz" lIns="91400" tIns="45700" rIns="91400" bIns="45700" rtlCol="0" anchor="ctr"/>
          <a:lstStyle>
            <a:lvl1pPr algn="l">
              <a:defRPr sz="1200" b="0">
                <a:ln>
                  <a:noFill/>
                </a:ln>
                <a:solidFill>
                  <a:schemeClr val="tx1"/>
                </a:solidFill>
              </a:defRPr>
            </a:lvl1pPr>
          </a:lstStyle>
          <a:p>
            <a:pPr defTabSz="913668" eaLnBrk="0" fontAlgn="base" hangingPunct="0">
              <a:spcBef>
                <a:spcPct val="0"/>
              </a:spcBef>
              <a:spcAft>
                <a:spcPct val="0"/>
              </a:spcAft>
            </a:pPr>
            <a:fld id="{CAC21AD8-FF40-4D1B-8892-CCD661265879}" type="slidenum">
              <a:rPr lang="en-US" smtClean="0">
                <a:solidFill>
                  <a:prstClr val="black"/>
                </a:solidFill>
              </a:rPr>
              <a:pPr defTabSz="913668" eaLnBrk="0" fontAlgn="base" hangingPunct="0">
                <a:spcBef>
                  <a:spcPct val="0"/>
                </a:spcBef>
                <a:spcAft>
                  <a:spcPct val="0"/>
                </a:spcAft>
              </a:pPr>
              <a:t>‹N°›</a:t>
            </a:fld>
            <a:endParaRPr lang="en-US" dirty="0">
              <a:solidFill>
                <a:prstClr val="black"/>
              </a:solidFill>
            </a:endParaRPr>
          </a:p>
        </p:txBody>
      </p:sp>
    </p:spTree>
    <p:extLst>
      <p:ext uri="{BB962C8B-B14F-4D97-AF65-F5344CB8AC3E}">
        <p14:creationId xmlns:p14="http://schemas.microsoft.com/office/powerpoint/2010/main" val="3439931538"/>
      </p:ext>
    </p:extLst>
  </p:cSld>
  <p:clrMapOvr>
    <a:overrideClrMapping bg1="lt1" tx1="dk1" bg2="lt2" tx2="dk2" accent1="accent1" accent2="accent2" accent3="accent3" accent4="accent4" accent5="accent5" accent6="accent6" hlink="hlink" folHlink="folHlink"/>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Cover Slide Front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Picture 15" descr="C:\Documents and Settings\vvergara\Desktop\CG_S_425.png"/>
          <p:cNvPicPr>
            <a:picLocks noChangeAspect="1" noChangeArrowheads="1"/>
          </p:cNvPicPr>
          <p:nvPr userDrawn="1"/>
        </p:nvPicPr>
        <p:blipFill>
          <a:blip r:embed="rId3" cstate="print"/>
          <a:srcRect/>
          <a:stretch>
            <a:fillRect/>
          </a:stretch>
        </p:blipFill>
        <p:spPr bwMode="gray">
          <a:xfrm>
            <a:off x="6629400" y="2651760"/>
            <a:ext cx="2327275" cy="1298575"/>
          </a:xfrm>
          <a:prstGeom prst="rect">
            <a:avLst/>
          </a:prstGeom>
          <a:noFill/>
          <a:ln w="9525">
            <a:noFill/>
            <a:miter lim="800000"/>
            <a:headEnd/>
            <a:tailEnd/>
          </a:ln>
        </p:spPr>
      </p:pic>
      <p:sp>
        <p:nvSpPr>
          <p:cNvPr id="12" name="Rectangle 77"/>
          <p:cNvSpPr>
            <a:spLocks noGrp="1" noChangeArrowheads="1"/>
          </p:cNvSpPr>
          <p:nvPr>
            <p:ph type="subTitle" sz="quarter" idx="1"/>
          </p:nvPr>
        </p:nvSpPr>
        <p:spPr>
          <a:xfrm>
            <a:off x="477838" y="5343525"/>
            <a:ext cx="6121400" cy="852488"/>
          </a:xfrm>
          <a:prstGeom prst="rect">
            <a:avLst/>
          </a:prstGeom>
        </p:spPr>
        <p:txBody>
          <a:bodyPr/>
          <a:lstStyle>
            <a:lvl1pPr marL="0" indent="0" algn="l">
              <a:spcBef>
                <a:spcPct val="25000"/>
              </a:spcBef>
              <a:buFont typeface="Wingdings 2" pitchFamily="18" charset="2"/>
              <a:buNone/>
              <a:defRPr sz="1400">
                <a:solidFill>
                  <a:schemeClr val="bg1">
                    <a:lumMod val="50000"/>
                  </a:schemeClr>
                </a:solidFill>
                <a:latin typeface="+mj-lt"/>
                <a:cs typeface="Arial" pitchFamily="34" charset="0"/>
              </a:defRPr>
            </a:lvl1pPr>
          </a:lstStyle>
          <a:p>
            <a:r>
              <a:rPr lang="en-US"/>
              <a:t>Click to edit Master subtitle style</a:t>
            </a:r>
            <a:endParaRPr lang="en-US" dirty="0"/>
          </a:p>
        </p:txBody>
      </p:sp>
      <p:sp>
        <p:nvSpPr>
          <p:cNvPr id="13" name="Rectangle 76"/>
          <p:cNvSpPr>
            <a:spLocks noGrp="1" noChangeArrowheads="1"/>
          </p:cNvSpPr>
          <p:nvPr>
            <p:ph type="ctrTitle" sz="quarter"/>
          </p:nvPr>
        </p:nvSpPr>
        <p:spPr>
          <a:xfrm>
            <a:off x="477838" y="4141788"/>
            <a:ext cx="6121400" cy="1143000"/>
          </a:xfrm>
          <a:prstGeom prst="rect">
            <a:avLst/>
          </a:prstGeom>
        </p:spPr>
        <p:txBody>
          <a:bodyPr anchor="t"/>
          <a:lstStyle>
            <a:lvl1pPr algn="l">
              <a:defRPr lang="en-US" sz="2200" b="1" cap="none" baseline="0" dirty="0">
                <a:solidFill>
                  <a:schemeClr val="bg1">
                    <a:lumMod val="50000"/>
                  </a:schemeClr>
                </a:solidFill>
                <a:latin typeface="+mj-lt"/>
                <a:ea typeface="+mj-ea"/>
                <a:cs typeface="Arial" pitchFamily="34" charset="0"/>
              </a:defRPr>
            </a:lvl1pPr>
          </a:lstStyle>
          <a:p>
            <a:r>
              <a:rPr lang="en-US"/>
              <a:t>Click to edit Master title style</a:t>
            </a:r>
            <a:endParaRPr lang="en-US" dirty="0"/>
          </a:p>
        </p:txBody>
      </p:sp>
      <p:sp>
        <p:nvSpPr>
          <p:cNvPr id="7" name="Text Box 71"/>
          <p:cNvSpPr txBox="1">
            <a:spLocks noChangeArrowheads="1"/>
          </p:cNvSpPr>
          <p:nvPr userDrawn="1"/>
        </p:nvSpPr>
        <p:spPr bwMode="white">
          <a:xfrm>
            <a:off x="491861" y="6248400"/>
            <a:ext cx="8194939" cy="394980"/>
          </a:xfrm>
          <a:prstGeom prst="rect">
            <a:avLst/>
          </a:prstGeom>
          <a:noFill/>
          <a:ln w="9525">
            <a:noFill/>
            <a:miter lim="800000"/>
            <a:headEnd/>
            <a:tailEnd/>
          </a:ln>
          <a:effectLst/>
        </p:spPr>
        <p:txBody>
          <a:bodyPr wrap="square" lIns="0" tIns="0" rIns="0" bIns="0">
            <a:spAutoFit/>
          </a:bodyPr>
          <a:lstStyle/>
          <a:p>
            <a:pPr>
              <a:spcAft>
                <a:spcPts val="200"/>
              </a:spcAft>
            </a:pPr>
            <a:r>
              <a:rPr lang="en-US" sz="800" dirty="0">
                <a:solidFill>
                  <a:srgbClr val="FBFBFB">
                    <a:lumMod val="50000"/>
                  </a:srgbClr>
                </a:solidFill>
                <a:latin typeface="Arial" charset="0"/>
              </a:rPr>
              <a:t>© 2015 Cleary Gottlieb Steen &amp; Hamilton LLP. All rights reserved.</a:t>
            </a:r>
          </a:p>
          <a:p>
            <a:pPr>
              <a:spcAft>
                <a:spcPts val="200"/>
              </a:spcAft>
              <a:defRPr/>
            </a:pPr>
            <a:r>
              <a:rPr lang="en-US" sz="800" dirty="0">
                <a:solidFill>
                  <a:srgbClr val="FBFBFB">
                    <a:lumMod val="50000"/>
                  </a:srgbClr>
                </a:solidFill>
                <a:latin typeface="Arial" pitchFamily="34" charset="0"/>
              </a:rPr>
              <a:t>Throughout this presentation, “Cleary Gottlieb” and the “firm” refer to Cleary Gottlieb Steen &amp; Hamilton LLP and its affiliated entities in certain jurisdictions, and the term “offices” includes offices of those affiliated entities.</a:t>
            </a:r>
            <a:endParaRPr lang="en-US" sz="800" dirty="0">
              <a:solidFill>
                <a:srgbClr val="FBFBFB">
                  <a:lumMod val="50000"/>
                </a:srgbClr>
              </a:solidFill>
              <a:latin typeface="Arial" charset="0"/>
            </a:endParaRPr>
          </a:p>
        </p:txBody>
      </p:sp>
      <p:sp>
        <p:nvSpPr>
          <p:cNvPr id="6" name="Rectangle 97"/>
          <p:cNvSpPr>
            <a:spLocks noChangeArrowheads="1"/>
          </p:cNvSpPr>
          <p:nvPr userDrawn="1"/>
        </p:nvSpPr>
        <p:spPr bwMode="gray">
          <a:xfrm>
            <a:off x="0" y="0"/>
            <a:ext cx="9144000" cy="228600"/>
          </a:xfrm>
          <a:prstGeom prst="rect">
            <a:avLst/>
          </a:prstGeom>
          <a:gradFill>
            <a:gsLst>
              <a:gs pos="23000">
                <a:schemeClr val="tx2">
                  <a:alpha val="74000"/>
                </a:schemeClr>
              </a:gs>
              <a:gs pos="7001">
                <a:srgbClr val="E6E6E6"/>
              </a:gs>
              <a:gs pos="32001">
                <a:srgbClr val="7D8496"/>
              </a:gs>
              <a:gs pos="47000">
                <a:srgbClr val="E6E6E6"/>
              </a:gs>
              <a:gs pos="85001">
                <a:srgbClr val="7D8496"/>
              </a:gs>
              <a:gs pos="100000">
                <a:srgbClr val="E6E6E6"/>
              </a:gs>
            </a:gsLst>
            <a:lin ang="0" scaled="0"/>
          </a:gradFill>
          <a:ln w="9525">
            <a:noFill/>
            <a:miter lim="800000"/>
            <a:headEnd/>
            <a:tailEnd/>
          </a:ln>
          <a:effectLst/>
        </p:spPr>
        <p:txBody>
          <a:bodyPr wrap="none" anchor="ctr"/>
          <a:lstStyle/>
          <a:p>
            <a:pPr eaLnBrk="0" hangingPunct="0">
              <a:defRPr/>
            </a:pPr>
            <a:endParaRPr lang="en-US">
              <a:solidFill>
                <a:srgbClr val="262626"/>
              </a:solidFill>
            </a:endParaRPr>
          </a:p>
        </p:txBody>
      </p:sp>
    </p:spTree>
    <p:extLst>
      <p:ext uri="{BB962C8B-B14F-4D97-AF65-F5344CB8AC3E}">
        <p14:creationId xmlns:p14="http://schemas.microsoft.com/office/powerpoint/2010/main" val="3131512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G Bio Slide 1">
    <p:spTree>
      <p:nvGrpSpPr>
        <p:cNvPr id="1" name=""/>
        <p:cNvGrpSpPr/>
        <p:nvPr/>
      </p:nvGrpSpPr>
      <p:grpSpPr>
        <a:xfrm>
          <a:off x="0" y="0"/>
          <a:ext cx="0" cy="0"/>
          <a:chOff x="0" y="0"/>
          <a:chExt cx="0" cy="0"/>
        </a:xfrm>
      </p:grpSpPr>
      <p:sp>
        <p:nvSpPr>
          <p:cNvPr id="27" name="Rectangle 26"/>
          <p:cNvSpPr/>
          <p:nvPr userDrawn="1"/>
        </p:nvSpPr>
        <p:spPr bwMode="white">
          <a:xfrm>
            <a:off x="118529" y="245534"/>
            <a:ext cx="8915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4"/>
          </p:nvPr>
        </p:nvSpPr>
        <p:spPr>
          <a:xfrm>
            <a:off x="228598" y="429130"/>
            <a:ext cx="8686800" cy="1828800"/>
          </a:xfrm>
          <a:solidFill>
            <a:srgbClr val="E6E6E6"/>
          </a:solidFill>
        </p:spPr>
        <p:txBody>
          <a:bodyPr lIns="2926080" tIns="182880" rIns="182880" bIns="45720">
            <a:noAutofit/>
          </a:bodyPr>
          <a:lstStyle>
            <a:lvl1pPr>
              <a:lnSpc>
                <a:spcPct val="100000"/>
              </a:lnSpc>
              <a:spcAft>
                <a:spcPts val="0"/>
              </a:spcAft>
              <a:defRPr sz="2600" b="1"/>
            </a:lvl1pPr>
            <a:lvl2pPr marL="0" indent="0">
              <a:lnSpc>
                <a:spcPct val="100000"/>
              </a:lnSpc>
              <a:spcBef>
                <a:spcPts val="200"/>
              </a:spcBef>
              <a:spcAft>
                <a:spcPts val="0"/>
              </a:spcAft>
              <a:buNone/>
              <a:tabLst/>
              <a:defRPr sz="1400" b="1" i="0">
                <a:latin typeface="Times New Roman"/>
                <a:cs typeface="Times New Roman"/>
              </a:defRPr>
            </a:lvl2pPr>
            <a:lvl3pPr marL="0" indent="0">
              <a:spcAft>
                <a:spcPts val="0"/>
              </a:spcAft>
              <a:buNone/>
              <a:defRPr sz="3200">
                <a:latin typeface="Franklin Gothic Book"/>
                <a:cs typeface="Franklin Gothic Book"/>
              </a:defRPr>
            </a:lvl3pPr>
            <a:lvl4pPr marL="0" indent="0">
              <a:spcAft>
                <a:spcPts val="0"/>
              </a:spcAft>
              <a:buNone/>
              <a:defRPr sz="3200">
                <a:latin typeface="Franklin Gothic Book"/>
                <a:cs typeface="Franklin Gothic Book"/>
              </a:defRPr>
            </a:lvl4pPr>
            <a:lvl5pPr>
              <a:defRPr sz="3200"/>
            </a:lvl5pPr>
          </a:lstStyle>
          <a:p>
            <a:pPr lvl="0"/>
            <a:r>
              <a:rPr lang="en-US" dirty="0"/>
              <a:t>Click to edit Master text styles</a:t>
            </a:r>
          </a:p>
          <a:p>
            <a:pPr lvl="1"/>
            <a:r>
              <a:rPr lang="en-US" dirty="0"/>
              <a:t>Second level</a:t>
            </a:r>
          </a:p>
        </p:txBody>
      </p:sp>
      <p:sp>
        <p:nvSpPr>
          <p:cNvPr id="18" name="Picture Placeholder 17"/>
          <p:cNvSpPr>
            <a:spLocks noGrp="1" noChangeAspect="1"/>
          </p:cNvSpPr>
          <p:nvPr>
            <p:ph type="pic" sz="quarter" idx="15"/>
          </p:nvPr>
        </p:nvSpPr>
        <p:spPr>
          <a:xfrm>
            <a:off x="806047" y="467928"/>
            <a:ext cx="1792224" cy="1792224"/>
          </a:xfrm>
        </p:spPr>
        <p:txBody>
          <a:bodyPr>
            <a:noAutofit/>
          </a:bodyPr>
          <a:lstStyle/>
          <a:p>
            <a:endParaRPr lang="en-US" dirty="0"/>
          </a:p>
        </p:txBody>
      </p:sp>
      <p:sp>
        <p:nvSpPr>
          <p:cNvPr id="8" name="Text Placeholder 7"/>
          <p:cNvSpPr>
            <a:spLocks noGrp="1"/>
          </p:cNvSpPr>
          <p:nvPr>
            <p:ph type="body" sz="quarter" idx="12" hasCustomPrompt="1"/>
          </p:nvPr>
        </p:nvSpPr>
        <p:spPr>
          <a:xfrm>
            <a:off x="228601" y="2458169"/>
            <a:ext cx="2773798" cy="227258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228600">
              <a:buFont typeface="Lucida Grande"/>
              <a:buChar char="—"/>
              <a:defRPr sz="1200">
                <a:latin typeface="Times New Roman"/>
                <a:cs typeface="Times New Roman"/>
              </a:defRPr>
            </a:lvl3pPr>
            <a:lvl4pPr marL="411480" indent="-182880">
              <a:defRPr sz="1000">
                <a:latin typeface="Times New Roman"/>
                <a:cs typeface="Times New Roman"/>
              </a:defRPr>
            </a:lvl4pPr>
            <a:lvl5pPr marL="594360" indent="-182880">
              <a:defRPr sz="1000">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9"/>
          <p:cNvSpPr>
            <a:spLocks noGrp="1"/>
          </p:cNvSpPr>
          <p:nvPr>
            <p:ph sz="quarter" idx="114" hasCustomPrompt="1"/>
          </p:nvPr>
        </p:nvSpPr>
        <p:spPr>
          <a:xfrm>
            <a:off x="228600" y="4876800"/>
            <a:ext cx="2768600" cy="1295400"/>
          </a:xfrm>
          <a:solidFill>
            <a:schemeClr val="accent5"/>
          </a:solidFill>
        </p:spPr>
        <p:txBody>
          <a:bodyPr lIns="182880" tIns="137160" rIns="182880" bIns="137160" anchor="ctr" anchorCtr="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7"/>
          <p:cNvSpPr>
            <a:spLocks noGrp="1"/>
          </p:cNvSpPr>
          <p:nvPr>
            <p:ph type="body" sz="quarter" idx="115" hasCustomPrompt="1"/>
          </p:nvPr>
        </p:nvSpPr>
        <p:spPr>
          <a:xfrm>
            <a:off x="3177977" y="2461812"/>
            <a:ext cx="5735836" cy="17472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a:t>CLICK TO EDIT MASTER TEXT STYLES</a:t>
            </a:r>
          </a:p>
        </p:txBody>
      </p:sp>
      <p:sp>
        <p:nvSpPr>
          <p:cNvPr id="23" name="Text Placeholder 22"/>
          <p:cNvSpPr>
            <a:spLocks noGrp="1"/>
          </p:cNvSpPr>
          <p:nvPr>
            <p:ph type="body" sz="quarter" idx="117"/>
          </p:nvPr>
        </p:nvSpPr>
        <p:spPr>
          <a:xfrm>
            <a:off x="3175886" y="1417342"/>
            <a:ext cx="1631064"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sp>
        <p:nvSpPr>
          <p:cNvPr id="25" name="Text Placeholder 24"/>
          <p:cNvSpPr>
            <a:spLocks noGrp="1"/>
          </p:cNvSpPr>
          <p:nvPr>
            <p:ph type="body" sz="quarter" idx="118"/>
          </p:nvPr>
        </p:nvSpPr>
        <p:spPr>
          <a:xfrm>
            <a:off x="3177977" y="2636534"/>
            <a:ext cx="5735836" cy="3549860"/>
          </a:xfrm>
        </p:spPr>
        <p:txBody>
          <a:bodyPr numCol="2" spcCol="182880">
            <a:noAutofit/>
          </a:bodyPr>
          <a:lstStyle>
            <a:lvl1pPr>
              <a:defRPr sz="1000"/>
            </a:lvl1pPr>
            <a:lvl2pPr marL="182880" indent="-182880">
              <a:defRPr sz="1000"/>
            </a:lvl2pPr>
            <a:lvl3pPr marL="320040" indent="-137160">
              <a:defRPr sz="1000"/>
            </a:lvl3pPr>
            <a:lvl4pPr marL="457200" indent="-137160">
              <a:defRPr sz="1000"/>
            </a:lvl4pPr>
            <a:lvl5pPr marL="59436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19"/>
          </p:nvPr>
        </p:nvSpPr>
        <p:spPr/>
        <p:txBody>
          <a:bodyPr/>
          <a:lstStyle/>
          <a:p>
            <a:r>
              <a:rPr lang="en-US"/>
              <a:t>Privileged &amp; Confidential</a:t>
            </a:r>
            <a:endParaRPr lang="en-US" dirty="0"/>
          </a:p>
        </p:txBody>
      </p:sp>
      <p:sp>
        <p:nvSpPr>
          <p:cNvPr id="22" name="Text Placeholder 22"/>
          <p:cNvSpPr>
            <a:spLocks noGrp="1"/>
          </p:cNvSpPr>
          <p:nvPr>
            <p:ph type="body" sz="quarter" idx="120"/>
          </p:nvPr>
        </p:nvSpPr>
        <p:spPr>
          <a:xfrm>
            <a:off x="4953000" y="1421575"/>
            <a:ext cx="3835400"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cxnSp>
        <p:nvCxnSpPr>
          <p:cNvPr id="26" name="Straight Connector 25"/>
          <p:cNvCxnSpPr/>
          <p:nvPr userDrawn="1"/>
        </p:nvCxnSpPr>
        <p:spPr>
          <a:xfrm>
            <a:off x="228599" y="2269069"/>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lnSpc>
                <a:spcPct val="130000"/>
              </a:lnSpc>
              <a:defRPr lang="en-US" b="0" dirty="0" smtClean="0"/>
            </a:lvl1pPr>
            <a:lvl2pPr>
              <a:lnSpc>
                <a:spcPct val="130000"/>
              </a:lnSpc>
              <a:defRPr lang="en-US" b="0" dirty="0" smtClean="0"/>
            </a:lvl2pPr>
            <a:lvl3pPr>
              <a:lnSpc>
                <a:spcPct val="130000"/>
              </a:lnSpc>
              <a:defRPr lang="en-US" b="0" dirty="0" smtClean="0"/>
            </a:lvl3pPr>
            <a:lvl4pPr>
              <a:lnSpc>
                <a:spcPct val="130000"/>
              </a:lnSpc>
              <a:defRPr lang="en-US" b="0" dirty="0" smtClean="0"/>
            </a:lvl4pPr>
            <a:lvl5pPr>
              <a:lnSpc>
                <a:spcPct val="130000"/>
              </a:lnSpc>
              <a:defRPr lang="en-US" b="0" dirty="0"/>
            </a:lvl5pPr>
          </a:lstStyle>
          <a:p>
            <a:pPr lvl="0">
              <a:lnSpc>
                <a:spcPct val="130000"/>
              </a:lnSpc>
              <a:spcBef>
                <a:spcPts val="1200"/>
              </a:spcBef>
              <a:spcAft>
                <a:spcPts val="0"/>
              </a:spcAft>
            </a:pPr>
            <a:r>
              <a:rPr lang="en-US" dirty="0"/>
              <a:t>Click to edit Master text styles</a:t>
            </a:r>
          </a:p>
          <a:p>
            <a:pPr lvl="1">
              <a:lnSpc>
                <a:spcPct val="130000"/>
              </a:lnSpc>
              <a:spcBef>
                <a:spcPts val="1100"/>
              </a:spcBef>
              <a:spcAft>
                <a:spcPts val="0"/>
              </a:spcAft>
            </a:pPr>
            <a:r>
              <a:rPr lang="en-US" dirty="0"/>
              <a:t>Second level</a:t>
            </a:r>
          </a:p>
          <a:p>
            <a:pPr lvl="2">
              <a:lnSpc>
                <a:spcPct val="130000"/>
              </a:lnSpc>
              <a:spcBef>
                <a:spcPts val="1000"/>
              </a:spcBef>
              <a:spcAft>
                <a:spcPts val="0"/>
              </a:spcAft>
            </a:pPr>
            <a:r>
              <a:rPr lang="en-US" dirty="0"/>
              <a:t>Third level</a:t>
            </a:r>
          </a:p>
          <a:p>
            <a:pPr lvl="3">
              <a:lnSpc>
                <a:spcPct val="130000"/>
              </a:lnSpc>
              <a:spcBef>
                <a:spcPts val="900"/>
              </a:spcBef>
              <a:spcAft>
                <a:spcPts val="0"/>
              </a:spcAft>
            </a:pPr>
            <a:r>
              <a:rPr lang="en-US" dirty="0"/>
              <a:t>Fourth level</a:t>
            </a:r>
          </a:p>
          <a:p>
            <a:pPr lvl="4">
              <a:lnSpc>
                <a:spcPct val="130000"/>
              </a:lnSpc>
              <a:spcBef>
                <a:spcPts val="800"/>
              </a:spcBef>
              <a:spcAft>
                <a:spcPts val="0"/>
              </a:spcAft>
            </a:pPr>
            <a:r>
              <a:rPr lang="en-US" dirty="0"/>
              <a:t>Fifth level</a:t>
            </a:r>
          </a:p>
        </p:txBody>
      </p:sp>
      <p:sp>
        <p:nvSpPr>
          <p:cNvPr id="4" name="Footer Placeholder 3"/>
          <p:cNvSpPr>
            <a:spLocks noGrp="1"/>
          </p:cNvSpPr>
          <p:nvPr>
            <p:ph type="ftr" sz="quarter" idx="10"/>
          </p:nvPr>
        </p:nvSpPr>
        <p:spPr/>
        <p:txBody>
          <a:bodyPr/>
          <a:lstStyle>
            <a:lvl1pPr>
              <a:defRPr/>
            </a:lvl1pPr>
          </a:lstStyle>
          <a:p>
            <a:fld id="{AFD5DBF6-9146-4EE9-BF75-14D7EA34A1EC}" type="slidenum">
              <a:rPr lang="en-US">
                <a:solidFill>
                  <a:srgbClr val="262626">
                    <a:tint val="75000"/>
                  </a:srgbClr>
                </a:solidFill>
              </a:rPr>
              <a:pPr/>
              <a:t>‹N°›</a:t>
            </a:fld>
            <a:endParaRPr lang="en-US">
              <a:solidFill>
                <a:srgbClr val="262626">
                  <a:tint val="75000"/>
                </a:srgbClr>
              </a:solidFill>
            </a:endParaRPr>
          </a:p>
        </p:txBody>
      </p:sp>
      <p:sp>
        <p:nvSpPr>
          <p:cNvPr id="6" name="Slide Number Placeholder 5"/>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155340064"/>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itle and Content with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914400"/>
            <a:ext cx="8229600" cy="4953000"/>
          </a:xfrm>
        </p:spPr>
        <p:txBody>
          <a:bodyPr/>
          <a:lstStyle>
            <a:lvl1pPr>
              <a:lnSpc>
                <a:spcPct val="130000"/>
              </a:lnSpc>
              <a:spcBef>
                <a:spcPts val="1200"/>
              </a:spcBef>
              <a:spcAft>
                <a:spcPts val="0"/>
              </a:spcAft>
              <a:defRPr/>
            </a:lvl1pPr>
            <a:lvl2pPr>
              <a:lnSpc>
                <a:spcPct val="130000"/>
              </a:lnSpc>
              <a:spcBef>
                <a:spcPts val="1100"/>
              </a:spcBef>
              <a:spcAft>
                <a:spcPts val="0"/>
              </a:spcAft>
              <a:defRPr/>
            </a:lvl2pPr>
            <a:lvl3pPr>
              <a:lnSpc>
                <a:spcPct val="130000"/>
              </a:lnSpc>
              <a:spcBef>
                <a:spcPts val="1000"/>
              </a:spcBef>
              <a:spcAft>
                <a:spcPts val="0"/>
              </a:spcAft>
              <a:defRPr/>
            </a:lvl3pPr>
            <a:lvl4pPr>
              <a:lnSpc>
                <a:spcPct val="130000"/>
              </a:lnSpc>
              <a:spcBef>
                <a:spcPts val="900"/>
              </a:spcBef>
              <a:spcAft>
                <a:spcPts val="0"/>
              </a:spcAft>
              <a:defRPr/>
            </a:lvl4pPr>
            <a:lvl5pPr>
              <a:lnSpc>
                <a:spcPct val="13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fld id="{AFD5DBF6-9146-4EE9-BF75-14D7EA34A1EC}" type="slidenum">
              <a:rPr lang="en-US">
                <a:solidFill>
                  <a:srgbClr val="262626">
                    <a:tint val="75000"/>
                  </a:srgbClr>
                </a:solidFill>
              </a:rPr>
              <a:pPr/>
              <a:t>‹N°›</a:t>
            </a:fld>
            <a:endParaRPr lang="en-US">
              <a:solidFill>
                <a:srgbClr val="262626">
                  <a:tint val="75000"/>
                </a:srgbClr>
              </a:solidFill>
            </a:endParaRPr>
          </a:p>
        </p:txBody>
      </p:sp>
      <p:sp>
        <p:nvSpPr>
          <p:cNvPr id="6" name="Slide Number Placeholder 5"/>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
        <p:nvSpPr>
          <p:cNvPr id="8" name="Text Placeholder 7"/>
          <p:cNvSpPr>
            <a:spLocks noGrp="1"/>
          </p:cNvSpPr>
          <p:nvPr>
            <p:ph type="body" sz="quarter" idx="12"/>
          </p:nvPr>
        </p:nvSpPr>
        <p:spPr>
          <a:xfrm>
            <a:off x="457200" y="5943600"/>
            <a:ext cx="8229600" cy="457200"/>
          </a:xfrm>
        </p:spPr>
        <p:style>
          <a:lnRef idx="1">
            <a:schemeClr val="accent3"/>
          </a:lnRef>
          <a:fillRef idx="2">
            <a:schemeClr val="accent3"/>
          </a:fillRef>
          <a:effectRef idx="1">
            <a:schemeClr val="accent3"/>
          </a:effectRef>
          <a:fontRef idx="none"/>
        </p:style>
        <p:txBody>
          <a:bodyPr anchor="ctr">
            <a:normAutofit/>
          </a:bodyPr>
          <a:lstStyle>
            <a:lvl1pPr algn="ctr">
              <a:buNone/>
              <a:defRPr sz="1800"/>
            </a:lvl1pPr>
          </a:lstStyle>
          <a:p>
            <a:pPr lvl="0"/>
            <a:r>
              <a:rPr lang="en-US"/>
              <a:t>Click to edit Master text styles</a:t>
            </a:r>
          </a:p>
        </p:txBody>
      </p:sp>
    </p:spTree>
    <p:extLst>
      <p:ext uri="{BB962C8B-B14F-4D97-AF65-F5344CB8AC3E}">
        <p14:creationId xmlns:p14="http://schemas.microsoft.com/office/powerpoint/2010/main" val="213200917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4663" y="914401"/>
            <a:ext cx="4084637" cy="5562599"/>
          </a:xfrm>
        </p:spPr>
        <p:txBody>
          <a:bodyPr>
            <a:normAutofit/>
          </a:bodyPr>
          <a:lstStyle>
            <a:lvl1pPr>
              <a:lnSpc>
                <a:spcPct val="130000"/>
              </a:lnSpc>
              <a:spcBef>
                <a:spcPts val="0"/>
              </a:spcBef>
              <a:spcAft>
                <a:spcPts val="1200"/>
              </a:spcAft>
              <a:defRPr sz="2400"/>
            </a:lvl1pPr>
            <a:lvl2pPr>
              <a:lnSpc>
                <a:spcPct val="130000"/>
              </a:lnSpc>
              <a:spcBef>
                <a:spcPts val="0"/>
              </a:spcBef>
              <a:spcAft>
                <a:spcPts val="1000"/>
              </a:spcAft>
              <a:defRPr sz="2000"/>
            </a:lvl2pPr>
            <a:lvl3pPr>
              <a:lnSpc>
                <a:spcPct val="130000"/>
              </a:lnSpc>
              <a:spcBef>
                <a:spcPts val="0"/>
              </a:spcBef>
              <a:spcAft>
                <a:spcPts val="900"/>
              </a:spcAft>
              <a:defRPr sz="1800"/>
            </a:lvl3pPr>
            <a:lvl4pPr>
              <a:lnSpc>
                <a:spcPct val="130000"/>
              </a:lnSpc>
              <a:spcBef>
                <a:spcPts val="0"/>
              </a:spcBef>
              <a:spcAft>
                <a:spcPts val="800"/>
              </a:spcAft>
              <a:defRPr sz="1600"/>
            </a:lvl4pPr>
            <a:lvl5pPr>
              <a:lnSpc>
                <a:spcPct val="130000"/>
              </a:lnSpc>
              <a:spcBef>
                <a:spcPts val="0"/>
              </a:spcBef>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700" y="914401"/>
            <a:ext cx="4086225" cy="5562599"/>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p:txBody>
          <a:bodyPr/>
          <a:lstStyle>
            <a:lvl1pPr>
              <a:defRPr/>
            </a:lvl1pPr>
          </a:lstStyle>
          <a:p>
            <a:fld id="{FD71F94A-A499-49E3-B8A9-42F183F64694}" type="slidenum">
              <a:rPr lang="en-US">
                <a:solidFill>
                  <a:srgbClr val="262626">
                    <a:tint val="75000"/>
                  </a:srgbClr>
                </a:solidFill>
              </a:rPr>
              <a:pPr/>
              <a:t>‹N°›</a:t>
            </a:fld>
            <a:endParaRPr lang="en-US">
              <a:solidFill>
                <a:srgbClr val="262626">
                  <a:tint val="75000"/>
                </a:srgbClr>
              </a:solidFill>
            </a:endParaRPr>
          </a:p>
        </p:txBody>
      </p:sp>
      <p:sp>
        <p:nvSpPr>
          <p:cNvPr id="7" name="Slide Number Placeholder 6"/>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380637485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wo Content with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4663" y="914401"/>
            <a:ext cx="4084637" cy="4952999"/>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4" name="Content Placeholder 3"/>
          <p:cNvSpPr>
            <a:spLocks noGrp="1"/>
          </p:cNvSpPr>
          <p:nvPr>
            <p:ph sz="half" idx="2"/>
          </p:nvPr>
        </p:nvSpPr>
        <p:spPr>
          <a:xfrm>
            <a:off x="4711700" y="914401"/>
            <a:ext cx="4086225" cy="4952999"/>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p:txBody>
          <a:bodyPr/>
          <a:lstStyle>
            <a:lvl1pPr>
              <a:defRPr/>
            </a:lvl1pPr>
          </a:lstStyle>
          <a:p>
            <a:fld id="{FD71F94A-A499-49E3-B8A9-42F183F64694}" type="slidenum">
              <a:rPr lang="en-US">
                <a:solidFill>
                  <a:srgbClr val="262626">
                    <a:tint val="75000"/>
                  </a:srgbClr>
                </a:solidFill>
              </a:rPr>
              <a:pPr/>
              <a:t>‹N°›</a:t>
            </a:fld>
            <a:endParaRPr lang="en-US">
              <a:solidFill>
                <a:srgbClr val="262626">
                  <a:tint val="75000"/>
                </a:srgbClr>
              </a:solidFill>
            </a:endParaRPr>
          </a:p>
        </p:txBody>
      </p:sp>
      <p:sp>
        <p:nvSpPr>
          <p:cNvPr id="7" name="Slide Number Placeholder 6"/>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
        <p:nvSpPr>
          <p:cNvPr id="8" name="Text Placeholder 7"/>
          <p:cNvSpPr>
            <a:spLocks noGrp="1"/>
          </p:cNvSpPr>
          <p:nvPr>
            <p:ph type="body" sz="quarter" idx="12"/>
          </p:nvPr>
        </p:nvSpPr>
        <p:spPr>
          <a:xfrm>
            <a:off x="457200" y="5943600"/>
            <a:ext cx="8229600" cy="457200"/>
          </a:xfrm>
        </p:spPr>
        <p:style>
          <a:lnRef idx="1">
            <a:schemeClr val="accent3"/>
          </a:lnRef>
          <a:fillRef idx="2">
            <a:schemeClr val="accent3"/>
          </a:fillRef>
          <a:effectRef idx="1">
            <a:schemeClr val="accent3"/>
          </a:effectRef>
          <a:fontRef idx="none"/>
        </p:style>
        <p:txBody>
          <a:bodyPr anchor="ctr">
            <a:normAutofit/>
          </a:bodyPr>
          <a:lstStyle>
            <a:lvl1pPr algn="ctr">
              <a:buNone/>
              <a:defRPr sz="1800"/>
            </a:lvl1pPr>
          </a:lstStyle>
          <a:p>
            <a:pPr lvl="0"/>
            <a:r>
              <a:rPr lang="en-US"/>
              <a:t>Click to edit Master text styles</a:t>
            </a:r>
          </a:p>
        </p:txBody>
      </p:sp>
    </p:spTree>
    <p:extLst>
      <p:ext uri="{BB962C8B-B14F-4D97-AF65-F5344CB8AC3E}">
        <p14:creationId xmlns:p14="http://schemas.microsoft.com/office/powerpoint/2010/main" val="420167826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4663" y="934067"/>
            <a:ext cx="8310108" cy="2611269"/>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4" name="Content Placeholder 3"/>
          <p:cNvSpPr>
            <a:spLocks noGrp="1"/>
          </p:cNvSpPr>
          <p:nvPr>
            <p:ph sz="half" idx="2"/>
          </p:nvPr>
        </p:nvSpPr>
        <p:spPr>
          <a:xfrm>
            <a:off x="468086" y="3672701"/>
            <a:ext cx="8329839" cy="2728099"/>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p:txBody>
          <a:bodyPr/>
          <a:lstStyle>
            <a:lvl1pPr>
              <a:defRPr/>
            </a:lvl1pPr>
          </a:lstStyle>
          <a:p>
            <a:fld id="{FD71F94A-A499-49E3-B8A9-42F183F64694}" type="slidenum">
              <a:rPr lang="en-US">
                <a:solidFill>
                  <a:srgbClr val="262626">
                    <a:tint val="75000"/>
                  </a:srgbClr>
                </a:solidFill>
              </a:rPr>
              <a:pPr/>
              <a:t>‹N°›</a:t>
            </a:fld>
            <a:endParaRPr lang="en-US">
              <a:solidFill>
                <a:srgbClr val="262626">
                  <a:tint val="75000"/>
                </a:srgbClr>
              </a:solidFill>
            </a:endParaRPr>
          </a:p>
        </p:txBody>
      </p:sp>
      <p:sp>
        <p:nvSpPr>
          <p:cNvPr id="7" name="Slide Number Placeholder 6"/>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1210350104"/>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hree Conten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4663" y="925285"/>
            <a:ext cx="4084637" cy="5475516"/>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p:txBody>
          <a:bodyPr/>
          <a:lstStyle>
            <a:lvl1pPr>
              <a:defRPr/>
            </a:lvl1pPr>
          </a:lstStyle>
          <a:p>
            <a:fld id="{FD71F94A-A499-49E3-B8A9-42F183F64694}" type="slidenum">
              <a:rPr lang="en-US">
                <a:solidFill>
                  <a:srgbClr val="262626">
                    <a:tint val="75000"/>
                  </a:srgbClr>
                </a:solidFill>
              </a:rPr>
              <a:pPr/>
              <a:t>‹N°›</a:t>
            </a:fld>
            <a:endParaRPr lang="en-US">
              <a:solidFill>
                <a:srgbClr val="262626">
                  <a:tint val="75000"/>
                </a:srgbClr>
              </a:solidFill>
            </a:endParaRPr>
          </a:p>
        </p:txBody>
      </p:sp>
      <p:sp>
        <p:nvSpPr>
          <p:cNvPr id="7" name="Content Placeholder 2"/>
          <p:cNvSpPr>
            <a:spLocks noGrp="1"/>
          </p:cNvSpPr>
          <p:nvPr>
            <p:ph sz="half" idx="11"/>
          </p:nvPr>
        </p:nvSpPr>
        <p:spPr>
          <a:xfrm>
            <a:off x="4720092" y="914400"/>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dirty="0"/>
              <a:t>Click to edit Master text styles</a:t>
            </a:r>
          </a:p>
          <a:p>
            <a:pPr lvl="1">
              <a:lnSpc>
                <a:spcPct val="130000"/>
              </a:lnSpc>
              <a:spcBef>
                <a:spcPts val="0"/>
              </a:spcBef>
              <a:spcAft>
                <a:spcPts val="1000"/>
              </a:spcAft>
            </a:pPr>
            <a:r>
              <a:rPr lang="en-US" dirty="0"/>
              <a:t>Second level</a:t>
            </a:r>
          </a:p>
          <a:p>
            <a:pPr lvl="2">
              <a:lnSpc>
                <a:spcPct val="130000"/>
              </a:lnSpc>
              <a:spcBef>
                <a:spcPts val="0"/>
              </a:spcBef>
              <a:spcAft>
                <a:spcPts val="900"/>
              </a:spcAft>
            </a:pPr>
            <a:r>
              <a:rPr lang="en-US" dirty="0"/>
              <a:t>Third level</a:t>
            </a:r>
          </a:p>
          <a:p>
            <a:pPr lvl="3">
              <a:lnSpc>
                <a:spcPct val="130000"/>
              </a:lnSpc>
              <a:spcBef>
                <a:spcPts val="0"/>
              </a:spcBef>
              <a:spcAft>
                <a:spcPts val="800"/>
              </a:spcAft>
            </a:pPr>
            <a:r>
              <a:rPr lang="en-US" dirty="0"/>
              <a:t>Fourth level</a:t>
            </a:r>
          </a:p>
          <a:p>
            <a:pPr lvl="4">
              <a:lnSpc>
                <a:spcPct val="130000"/>
              </a:lnSpc>
              <a:spcBef>
                <a:spcPts val="0"/>
              </a:spcBef>
              <a:spcAft>
                <a:spcPts val="800"/>
              </a:spcAft>
            </a:pPr>
            <a:r>
              <a:rPr lang="en-US" dirty="0"/>
              <a:t>Fifth level</a:t>
            </a:r>
          </a:p>
        </p:txBody>
      </p:sp>
      <p:sp>
        <p:nvSpPr>
          <p:cNvPr id="9" name="Content Placeholder 2"/>
          <p:cNvSpPr>
            <a:spLocks noGrp="1"/>
          </p:cNvSpPr>
          <p:nvPr>
            <p:ph sz="half" idx="13"/>
          </p:nvPr>
        </p:nvSpPr>
        <p:spPr>
          <a:xfrm>
            <a:off x="4720090" y="3766453"/>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10" name="Slide Number Placeholder 9"/>
          <p:cNvSpPr>
            <a:spLocks noGrp="1"/>
          </p:cNvSpPr>
          <p:nvPr>
            <p:ph type="sldNum" sz="quarter" idx="14"/>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106884930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hree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4663" y="925285"/>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p:txBody>
          <a:bodyPr/>
          <a:lstStyle>
            <a:lvl1pPr>
              <a:defRPr/>
            </a:lvl1pPr>
          </a:lstStyle>
          <a:p>
            <a:fld id="{FD71F94A-A499-49E3-B8A9-42F183F64694}" type="slidenum">
              <a:rPr lang="en-US">
                <a:solidFill>
                  <a:srgbClr val="262626">
                    <a:tint val="75000"/>
                  </a:srgbClr>
                </a:solidFill>
              </a:rPr>
              <a:pPr/>
              <a:t>‹N°›</a:t>
            </a:fld>
            <a:endParaRPr lang="en-US">
              <a:solidFill>
                <a:srgbClr val="262626">
                  <a:tint val="75000"/>
                </a:srgbClr>
              </a:solidFill>
            </a:endParaRPr>
          </a:p>
        </p:txBody>
      </p:sp>
      <p:sp>
        <p:nvSpPr>
          <p:cNvPr id="8" name="Content Placeholder 2"/>
          <p:cNvSpPr>
            <a:spLocks noGrp="1"/>
          </p:cNvSpPr>
          <p:nvPr>
            <p:ph sz="half" idx="12"/>
          </p:nvPr>
        </p:nvSpPr>
        <p:spPr>
          <a:xfrm>
            <a:off x="474662" y="3766455"/>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9" name="Content Placeholder 2"/>
          <p:cNvSpPr>
            <a:spLocks noGrp="1"/>
          </p:cNvSpPr>
          <p:nvPr>
            <p:ph sz="half" idx="13"/>
          </p:nvPr>
        </p:nvSpPr>
        <p:spPr>
          <a:xfrm>
            <a:off x="4720090" y="923544"/>
            <a:ext cx="4084637" cy="5558031"/>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dirty="0"/>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endParaRPr lang="en-US" dirty="0"/>
          </a:p>
        </p:txBody>
      </p:sp>
      <p:sp>
        <p:nvSpPr>
          <p:cNvPr id="10" name="Slide Number Placeholder 9"/>
          <p:cNvSpPr>
            <a:spLocks noGrp="1"/>
          </p:cNvSpPr>
          <p:nvPr>
            <p:ph type="sldNum" sz="quarter" idx="14"/>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116079420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4663" y="925285"/>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p:txBody>
          <a:bodyPr/>
          <a:lstStyle>
            <a:lvl1pPr>
              <a:defRPr/>
            </a:lvl1pPr>
          </a:lstStyle>
          <a:p>
            <a:fld id="{FD71F94A-A499-49E3-B8A9-42F183F64694}" type="slidenum">
              <a:rPr lang="en-US">
                <a:solidFill>
                  <a:srgbClr val="262626">
                    <a:tint val="75000"/>
                  </a:srgbClr>
                </a:solidFill>
              </a:rPr>
              <a:pPr/>
              <a:t>‹N°›</a:t>
            </a:fld>
            <a:endParaRPr lang="en-US">
              <a:solidFill>
                <a:srgbClr val="262626">
                  <a:tint val="75000"/>
                </a:srgbClr>
              </a:solidFill>
            </a:endParaRPr>
          </a:p>
        </p:txBody>
      </p:sp>
      <p:sp>
        <p:nvSpPr>
          <p:cNvPr id="7" name="Content Placeholder 2"/>
          <p:cNvSpPr>
            <a:spLocks noGrp="1"/>
          </p:cNvSpPr>
          <p:nvPr>
            <p:ph sz="half" idx="11"/>
          </p:nvPr>
        </p:nvSpPr>
        <p:spPr>
          <a:xfrm>
            <a:off x="4720092" y="914400"/>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dirty="0"/>
              <a:t>Click to edit Master text styles</a:t>
            </a:r>
          </a:p>
          <a:p>
            <a:pPr lvl="1">
              <a:lnSpc>
                <a:spcPct val="130000"/>
              </a:lnSpc>
              <a:spcBef>
                <a:spcPts val="0"/>
              </a:spcBef>
              <a:spcAft>
                <a:spcPts val="1000"/>
              </a:spcAft>
            </a:pPr>
            <a:r>
              <a:rPr lang="en-US" dirty="0"/>
              <a:t>Second level</a:t>
            </a:r>
          </a:p>
          <a:p>
            <a:pPr lvl="2">
              <a:lnSpc>
                <a:spcPct val="130000"/>
              </a:lnSpc>
              <a:spcBef>
                <a:spcPts val="0"/>
              </a:spcBef>
              <a:spcAft>
                <a:spcPts val="900"/>
              </a:spcAft>
            </a:pPr>
            <a:r>
              <a:rPr lang="en-US" dirty="0"/>
              <a:t>Third level</a:t>
            </a:r>
          </a:p>
          <a:p>
            <a:pPr lvl="3">
              <a:lnSpc>
                <a:spcPct val="130000"/>
              </a:lnSpc>
              <a:spcBef>
                <a:spcPts val="0"/>
              </a:spcBef>
              <a:spcAft>
                <a:spcPts val="800"/>
              </a:spcAft>
            </a:pPr>
            <a:r>
              <a:rPr lang="en-US" dirty="0"/>
              <a:t>Fourth level</a:t>
            </a:r>
          </a:p>
          <a:p>
            <a:pPr lvl="4">
              <a:lnSpc>
                <a:spcPct val="130000"/>
              </a:lnSpc>
              <a:spcBef>
                <a:spcPts val="0"/>
              </a:spcBef>
              <a:spcAft>
                <a:spcPts val="800"/>
              </a:spcAft>
            </a:pPr>
            <a:r>
              <a:rPr lang="en-US" dirty="0"/>
              <a:t>Fifth level</a:t>
            </a:r>
          </a:p>
        </p:txBody>
      </p:sp>
      <p:sp>
        <p:nvSpPr>
          <p:cNvPr id="8" name="Content Placeholder 2"/>
          <p:cNvSpPr>
            <a:spLocks noGrp="1"/>
          </p:cNvSpPr>
          <p:nvPr>
            <p:ph sz="half" idx="12"/>
          </p:nvPr>
        </p:nvSpPr>
        <p:spPr>
          <a:xfrm>
            <a:off x="474662" y="3766455"/>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9" name="Content Placeholder 2"/>
          <p:cNvSpPr>
            <a:spLocks noGrp="1"/>
          </p:cNvSpPr>
          <p:nvPr>
            <p:ph sz="half" idx="13"/>
          </p:nvPr>
        </p:nvSpPr>
        <p:spPr>
          <a:xfrm>
            <a:off x="4720090" y="3766453"/>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10" name="Slide Number Placeholder 9"/>
          <p:cNvSpPr>
            <a:spLocks noGrp="1"/>
          </p:cNvSpPr>
          <p:nvPr>
            <p:ph type="sldNum" sz="quarter" idx="14"/>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28612581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4642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373380"/>
            <a:ext cx="4040188" cy="5102942"/>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Text Placeholder 4"/>
          <p:cNvSpPr>
            <a:spLocks noGrp="1"/>
          </p:cNvSpPr>
          <p:nvPr>
            <p:ph type="body" sz="quarter" idx="3"/>
          </p:nvPr>
        </p:nvSpPr>
        <p:spPr>
          <a:xfrm>
            <a:off x="4645025" y="914400"/>
            <a:ext cx="4041775" cy="4642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73380"/>
            <a:ext cx="4041775" cy="5102942"/>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dirty="0"/>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endParaRPr lang="en-US" dirty="0"/>
          </a:p>
        </p:txBody>
      </p:sp>
      <p:sp>
        <p:nvSpPr>
          <p:cNvPr id="7" name="Footer Placeholder 6"/>
          <p:cNvSpPr>
            <a:spLocks noGrp="1"/>
          </p:cNvSpPr>
          <p:nvPr>
            <p:ph type="ftr" sz="quarter" idx="10"/>
          </p:nvPr>
        </p:nvSpPr>
        <p:spPr/>
        <p:txBody>
          <a:bodyPr/>
          <a:lstStyle>
            <a:lvl1pPr>
              <a:defRPr/>
            </a:lvl1pPr>
          </a:lstStyle>
          <a:p>
            <a:fld id="{57A93AAA-D68D-430F-80BB-9D224F6E9D03}" type="slidenum">
              <a:rPr lang="en-US">
                <a:solidFill>
                  <a:srgbClr val="262626">
                    <a:tint val="75000"/>
                  </a:srgbClr>
                </a:solidFill>
              </a:rPr>
              <a:pPr/>
              <a:t>‹N°›</a:t>
            </a:fld>
            <a:endParaRPr lang="en-US">
              <a:solidFill>
                <a:srgbClr val="262626">
                  <a:tint val="75000"/>
                </a:srgbClr>
              </a:solidFill>
            </a:endParaRPr>
          </a:p>
        </p:txBody>
      </p:sp>
      <p:sp>
        <p:nvSpPr>
          <p:cNvPr id="10" name="Title 9"/>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57773869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fld id="{007366FC-3562-47A6-8FEB-7841C840FA10}" type="slidenum">
              <a:rPr lang="en-US">
                <a:solidFill>
                  <a:srgbClr val="262626">
                    <a:tint val="75000"/>
                  </a:srgbClr>
                </a:solidFill>
              </a:rPr>
              <a:pPr/>
              <a:t>‹N°›</a:t>
            </a:fld>
            <a:endParaRPr lang="en-US">
              <a:solidFill>
                <a:srgbClr val="262626">
                  <a:tint val="75000"/>
                </a:srgbClr>
              </a:solidFill>
            </a:endParaRPr>
          </a:p>
        </p:txBody>
      </p:sp>
      <p:sp>
        <p:nvSpPr>
          <p:cNvPr id="5" name="Slide Number Placeholder 4"/>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389132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914400"/>
            <a:ext cx="8229600" cy="5486400"/>
          </a:xfrm>
          <a:prstGeom prst="rect">
            <a:avLst/>
          </a:prstGeom>
        </p:spPr>
        <p:txBody>
          <a:bodyPr vert="horz" lIns="91440" tIns="45720" rIns="91440" bIns="45720" rtlCol="0">
            <a:normAutofit/>
          </a:bodyPr>
          <a:lstStyle>
            <a:lvl1pPr>
              <a:lnSpc>
                <a:spcPct val="130000"/>
              </a:lnSpc>
              <a:defRPr lang="en-US" b="0" dirty="0" smtClean="0"/>
            </a:lvl1pPr>
            <a:lvl2pPr>
              <a:lnSpc>
                <a:spcPct val="130000"/>
              </a:lnSpc>
              <a:defRPr lang="en-US" b="0" dirty="0" smtClean="0"/>
            </a:lvl2pPr>
            <a:lvl3pPr>
              <a:lnSpc>
                <a:spcPct val="130000"/>
              </a:lnSpc>
              <a:defRPr lang="en-US" b="0" dirty="0" smtClean="0"/>
            </a:lvl3pPr>
            <a:lvl4pPr>
              <a:lnSpc>
                <a:spcPct val="130000"/>
              </a:lnSpc>
              <a:defRPr lang="en-US" b="0" dirty="0" smtClean="0"/>
            </a:lvl4pPr>
            <a:lvl5pPr>
              <a:lnSpc>
                <a:spcPct val="130000"/>
              </a:lnSpc>
              <a:defRPr lang="en-US" b="0" dirty="0"/>
            </a:lvl5pPr>
          </a:lstStyle>
          <a:p>
            <a:pPr lvl="0">
              <a:lnSpc>
                <a:spcPct val="130000"/>
              </a:lnSpc>
              <a:spcBef>
                <a:spcPts val="1200"/>
              </a:spcBef>
              <a:spcAft>
                <a:spcPts val="0"/>
              </a:spcAft>
            </a:pPr>
            <a:r>
              <a:rPr lang="en-US" dirty="0"/>
              <a:t>Click to edit Master text styles</a:t>
            </a:r>
          </a:p>
          <a:p>
            <a:pPr lvl="1">
              <a:lnSpc>
                <a:spcPct val="130000"/>
              </a:lnSpc>
              <a:spcBef>
                <a:spcPts val="1100"/>
              </a:spcBef>
              <a:spcAft>
                <a:spcPts val="0"/>
              </a:spcAft>
            </a:pPr>
            <a:r>
              <a:rPr lang="en-US" dirty="0"/>
              <a:t>Second level</a:t>
            </a:r>
          </a:p>
          <a:p>
            <a:pPr lvl="2">
              <a:lnSpc>
                <a:spcPct val="130000"/>
              </a:lnSpc>
              <a:spcBef>
                <a:spcPts val="1000"/>
              </a:spcBef>
              <a:spcAft>
                <a:spcPts val="0"/>
              </a:spcAft>
            </a:pPr>
            <a:r>
              <a:rPr lang="en-US" dirty="0"/>
              <a:t>Third level</a:t>
            </a:r>
          </a:p>
          <a:p>
            <a:pPr lvl="3">
              <a:lnSpc>
                <a:spcPct val="130000"/>
              </a:lnSpc>
              <a:spcBef>
                <a:spcPts val="900"/>
              </a:spcBef>
              <a:spcAft>
                <a:spcPts val="0"/>
              </a:spcAft>
            </a:pPr>
            <a:r>
              <a:rPr lang="en-US" dirty="0"/>
              <a:t>Fourth level</a:t>
            </a:r>
          </a:p>
          <a:p>
            <a:pPr lvl="4">
              <a:lnSpc>
                <a:spcPct val="130000"/>
              </a:lnSpc>
              <a:spcBef>
                <a:spcPts val="800"/>
              </a:spcBef>
              <a:spcAft>
                <a:spcPts val="0"/>
              </a:spcAft>
            </a:pPr>
            <a:r>
              <a:rPr lang="en-US" dirty="0"/>
              <a:t>Fifth level</a:t>
            </a:r>
          </a:p>
        </p:txBody>
      </p:sp>
      <p:sp>
        <p:nvSpPr>
          <p:cNvPr id="4" name="Footer Placeholder 3"/>
          <p:cNvSpPr>
            <a:spLocks noGrp="1"/>
          </p:cNvSpPr>
          <p:nvPr>
            <p:ph type="ftr" sz="quarter" idx="10"/>
          </p:nvPr>
        </p:nvSpPr>
        <p:spPr>
          <a:xfrm>
            <a:off x="3124200" y="6492875"/>
            <a:ext cx="2895600" cy="358875"/>
          </a:xfrm>
          <a:prstGeom prst="rect">
            <a:avLst/>
          </a:prstGeom>
        </p:spPr>
        <p:txBody>
          <a:bodyPr/>
          <a:lstStyle>
            <a:lvl1pPr>
              <a:defRPr/>
            </a:lvl1pPr>
          </a:lstStyle>
          <a:p>
            <a:r>
              <a:rPr lang="en-US"/>
              <a:t>Privileged &amp; Confidential</a:t>
            </a:r>
          </a:p>
        </p:txBody>
      </p:sp>
      <p:sp>
        <p:nvSpPr>
          <p:cNvPr id="6" name="Slide Number Placeholder 5"/>
          <p:cNvSpPr>
            <a:spLocks noGrp="1"/>
          </p:cNvSpPr>
          <p:nvPr>
            <p:ph type="sldNum" sz="quarter" idx="11"/>
          </p:nvPr>
        </p:nvSpPr>
        <p:spPr>
          <a:xfrm>
            <a:off x="228600" y="6492875"/>
            <a:ext cx="354506" cy="365125"/>
          </a:xfrm>
          <a:prstGeom prst="rect">
            <a:avLst/>
          </a:prstGeom>
        </p:spPr>
        <p:txBody>
          <a:bodyPr/>
          <a:lstStyle/>
          <a:p>
            <a:pPr algn="l"/>
            <a:fld id="{CAC21AD8-FF40-4D1B-8892-CCD661265879}" type="slidenum">
              <a:rPr lang="en-US" smtClean="0"/>
              <a:pPr algn="l"/>
              <a:t>‹N°›</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G Text with Team of Six">
    <p:spTree>
      <p:nvGrpSpPr>
        <p:cNvPr id="1" name=""/>
        <p:cNvGrpSpPr/>
        <p:nvPr/>
      </p:nvGrpSpPr>
      <p:grpSpPr>
        <a:xfrm>
          <a:off x="0" y="0"/>
          <a:ext cx="0" cy="0"/>
          <a:chOff x="0" y="0"/>
          <a:chExt cx="0" cy="0"/>
        </a:xfrm>
      </p:grpSpPr>
      <p:sp>
        <p:nvSpPr>
          <p:cNvPr id="21" name="Rectangle 20"/>
          <p:cNvSpPr/>
          <p:nvPr userDrawn="1"/>
        </p:nvSpPr>
        <p:spPr>
          <a:xfrm>
            <a:off x="4657725" y="1600200"/>
            <a:ext cx="4256088"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7"/>
          <p:cNvSpPr>
            <a:spLocks noGrp="1"/>
          </p:cNvSpPr>
          <p:nvPr>
            <p:ph type="pic" sz="quarter" idx="15"/>
          </p:nvPr>
        </p:nvSpPr>
        <p:spPr>
          <a:xfrm>
            <a:off x="7602935" y="2065881"/>
            <a:ext cx="1143000" cy="1143000"/>
          </a:xfrm>
        </p:spPr>
        <p:txBody>
          <a:bodyPr/>
          <a:lstStyle/>
          <a:p>
            <a:endParaRPr lang="en-US" dirty="0"/>
          </a:p>
        </p:txBody>
      </p:sp>
      <p:sp>
        <p:nvSpPr>
          <p:cNvPr id="7" name="Picture Placeholder 17"/>
          <p:cNvSpPr>
            <a:spLocks noGrp="1"/>
          </p:cNvSpPr>
          <p:nvPr>
            <p:ph type="pic" sz="quarter" idx="16"/>
          </p:nvPr>
        </p:nvSpPr>
        <p:spPr>
          <a:xfrm>
            <a:off x="6214068" y="2065881"/>
            <a:ext cx="1143000" cy="1143000"/>
          </a:xfrm>
        </p:spPr>
        <p:txBody>
          <a:bodyPr/>
          <a:lstStyle/>
          <a:p>
            <a:endParaRPr lang="en-US" dirty="0"/>
          </a:p>
        </p:txBody>
      </p:sp>
      <p:sp>
        <p:nvSpPr>
          <p:cNvPr id="9" name="Picture Placeholder 17"/>
          <p:cNvSpPr>
            <a:spLocks noGrp="1"/>
          </p:cNvSpPr>
          <p:nvPr>
            <p:ph type="pic" sz="quarter" idx="17"/>
          </p:nvPr>
        </p:nvSpPr>
        <p:spPr>
          <a:xfrm>
            <a:off x="4825200" y="2065881"/>
            <a:ext cx="1143000" cy="1143000"/>
          </a:xfrm>
        </p:spPr>
        <p:txBody>
          <a:bodyPr/>
          <a:lstStyle/>
          <a:p>
            <a:endParaRPr lang="en-US" dirty="0"/>
          </a:p>
        </p:txBody>
      </p:sp>
      <p:sp>
        <p:nvSpPr>
          <p:cNvPr id="15" name="Text Placeholder 14"/>
          <p:cNvSpPr>
            <a:spLocks noGrp="1"/>
          </p:cNvSpPr>
          <p:nvPr>
            <p:ph type="body" sz="quarter" idx="21"/>
          </p:nvPr>
        </p:nvSpPr>
        <p:spPr>
          <a:xfrm>
            <a:off x="4825200"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21406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602935"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4657725" y="1600200"/>
            <a:ext cx="4256088"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602935" y="4021462"/>
            <a:ext cx="1143000" cy="1143000"/>
          </a:xfrm>
        </p:spPr>
        <p:txBody>
          <a:bodyPr/>
          <a:lstStyle/>
          <a:p>
            <a:endParaRPr lang="en-US" dirty="0"/>
          </a:p>
        </p:txBody>
      </p:sp>
      <p:sp>
        <p:nvSpPr>
          <p:cNvPr id="29" name="Picture Placeholder 17"/>
          <p:cNvSpPr>
            <a:spLocks noGrp="1"/>
          </p:cNvSpPr>
          <p:nvPr>
            <p:ph type="pic" sz="quarter" idx="120"/>
          </p:nvPr>
        </p:nvSpPr>
        <p:spPr>
          <a:xfrm>
            <a:off x="6214068" y="4021462"/>
            <a:ext cx="1143000" cy="1143000"/>
          </a:xfrm>
        </p:spPr>
        <p:txBody>
          <a:bodyPr/>
          <a:lstStyle/>
          <a:p>
            <a:endParaRPr lang="en-US" dirty="0"/>
          </a:p>
        </p:txBody>
      </p:sp>
      <p:sp>
        <p:nvSpPr>
          <p:cNvPr id="30" name="Picture Placeholder 17"/>
          <p:cNvSpPr>
            <a:spLocks noGrp="1"/>
          </p:cNvSpPr>
          <p:nvPr>
            <p:ph type="pic" sz="quarter" idx="121"/>
          </p:nvPr>
        </p:nvSpPr>
        <p:spPr>
          <a:xfrm>
            <a:off x="4825200" y="4021462"/>
            <a:ext cx="1143000" cy="1143000"/>
          </a:xfrm>
        </p:spPr>
        <p:txBody>
          <a:bodyPr/>
          <a:lstStyle/>
          <a:p>
            <a:endParaRPr lang="en-US" dirty="0"/>
          </a:p>
        </p:txBody>
      </p:sp>
      <p:sp>
        <p:nvSpPr>
          <p:cNvPr id="31" name="Text Placeholder 14"/>
          <p:cNvSpPr>
            <a:spLocks noGrp="1"/>
          </p:cNvSpPr>
          <p:nvPr>
            <p:ph type="body" sz="quarter" idx="122"/>
          </p:nvPr>
        </p:nvSpPr>
        <p:spPr>
          <a:xfrm>
            <a:off x="4825200"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21406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602935"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r>
              <a:rPr lang="en-US"/>
              <a:t>Privileged &amp; Confidential</a:t>
            </a:r>
            <a:endParaRPr lang="en-US" dirty="0"/>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3" name="Straight Connector 2"/>
          <p:cNvCxnSpPr/>
          <p:nvPr userDrawn="1"/>
        </p:nvCxnSpPr>
        <p:spPr bwMode="auto">
          <a:xfrm>
            <a:off x="435836" y="632389"/>
            <a:ext cx="8383424"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73703598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8" name="Straight Connector 7"/>
          <p:cNvCxnSpPr/>
          <p:nvPr userDrawn="1"/>
        </p:nvCxnSpPr>
        <p:spPr bwMode="auto">
          <a:xfrm>
            <a:off x="435836" y="632389"/>
            <a:ext cx="8383424"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 name="Title 1"/>
          <p:cNvSpPr>
            <a:spLocks noGrp="1"/>
          </p:cNvSpPr>
          <p:nvPr>
            <p:ph type="title"/>
          </p:nvPr>
        </p:nvSpPr>
        <p:spPr>
          <a:xfrm>
            <a:off x="457200" y="341832"/>
            <a:ext cx="3008313" cy="109326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333287"/>
            <a:ext cx="5111750" cy="599914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4" name="Text Placeholder 3"/>
          <p:cNvSpPr>
            <a:spLocks noGrp="1"/>
          </p:cNvSpPr>
          <p:nvPr>
            <p:ph type="body" sz="half" idx="2"/>
          </p:nvPr>
        </p:nvSpPr>
        <p:spPr>
          <a:xfrm>
            <a:off x="457200" y="1435100"/>
            <a:ext cx="3008313" cy="48887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fld id="{9B9CBE0A-99B7-4179-A549-17223B4B5D84}" type="slidenum">
              <a:rPr lang="en-US">
                <a:solidFill>
                  <a:srgbClr val="262626">
                    <a:tint val="75000"/>
                  </a:srgbClr>
                </a:solidFill>
              </a:rPr>
              <a:pPr/>
              <a:t>‹N°›</a:t>
            </a:fld>
            <a:endParaRPr lang="en-US">
              <a:solidFill>
                <a:srgbClr val="262626">
                  <a:tint val="75000"/>
                </a:srgbClr>
              </a:solidFill>
            </a:endParaRPr>
          </a:p>
        </p:txBody>
      </p:sp>
      <p:cxnSp>
        <p:nvCxnSpPr>
          <p:cNvPr id="10" name="Straight Connector 9"/>
          <p:cNvCxnSpPr/>
          <p:nvPr userDrawn="1"/>
        </p:nvCxnSpPr>
        <p:spPr bwMode="auto">
          <a:xfrm rot="5400000" flipH="1" flipV="1">
            <a:off x="516195" y="3333136"/>
            <a:ext cx="5987845" cy="1588"/>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9" name="Slide Number Placeholder 8"/>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200116989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6" name="Straight Connector 5"/>
          <p:cNvCxnSpPr/>
          <p:nvPr userDrawn="1"/>
        </p:nvCxnSpPr>
        <p:spPr bwMode="auto">
          <a:xfrm>
            <a:off x="435836" y="632389"/>
            <a:ext cx="8383424"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66288207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1_Cover Slide Back - White - always inclu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Box 25"/>
          <p:cNvSpPr txBox="1">
            <a:spLocks noChangeArrowheads="1"/>
          </p:cNvSpPr>
          <p:nvPr userDrawn="1"/>
        </p:nvSpPr>
        <p:spPr bwMode="white">
          <a:xfrm>
            <a:off x="7377039" y="6243640"/>
            <a:ext cx="1320874" cy="138499"/>
          </a:xfrm>
          <a:prstGeom prst="rect">
            <a:avLst/>
          </a:prstGeom>
          <a:noFill/>
          <a:ln w="9525">
            <a:noFill/>
            <a:miter lim="800000"/>
            <a:headEnd/>
            <a:tailEnd/>
          </a:ln>
          <a:effectLst/>
        </p:spPr>
        <p:txBody>
          <a:bodyPr wrap="none" lIns="0" tIns="0" rIns="0" bIns="0">
            <a:spAutoFit/>
          </a:bodyPr>
          <a:lstStyle/>
          <a:p>
            <a:pPr algn="r">
              <a:spcBef>
                <a:spcPct val="100000"/>
              </a:spcBef>
            </a:pPr>
            <a:r>
              <a:rPr lang="en-US" sz="900" b="1">
                <a:solidFill>
                  <a:srgbClr val="FBFBFB"/>
                </a:solidFill>
                <a:latin typeface="Arial" charset="0"/>
              </a:rPr>
              <a:t>www.clearygottlieb.com</a:t>
            </a:r>
          </a:p>
        </p:txBody>
      </p:sp>
      <p:pic>
        <p:nvPicPr>
          <p:cNvPr id="8" name="Picture 28" descr="C:\Documents and Settings\vvergara\Desktop\CGSH_LLP_425.png"/>
          <p:cNvPicPr>
            <a:picLocks noChangeAspect="1" noChangeArrowheads="1"/>
          </p:cNvPicPr>
          <p:nvPr userDrawn="1"/>
        </p:nvPicPr>
        <p:blipFill>
          <a:blip r:embed="rId3" cstate="print"/>
          <a:srcRect/>
          <a:stretch>
            <a:fillRect/>
          </a:stretch>
        </p:blipFill>
        <p:spPr bwMode="black">
          <a:xfrm>
            <a:off x="4409668" y="5834697"/>
            <a:ext cx="4442469" cy="495301"/>
          </a:xfrm>
          <a:prstGeom prst="rect">
            <a:avLst/>
          </a:prstGeom>
          <a:noFill/>
        </p:spPr>
      </p:pic>
      <p:sp>
        <p:nvSpPr>
          <p:cNvPr id="16" name="TextBox 15"/>
          <p:cNvSpPr txBox="1"/>
          <p:nvPr userDrawn="1"/>
        </p:nvSpPr>
        <p:spPr>
          <a:xfrm>
            <a:off x="7467258" y="6262687"/>
            <a:ext cx="1212850" cy="138113"/>
          </a:xfrm>
          <a:prstGeom prst="rect">
            <a:avLst/>
          </a:prstGeom>
          <a:noFill/>
        </p:spPr>
        <p:txBody>
          <a:bodyPr wrap="none" lIns="0" tIns="0" rIns="0" bIns="0">
            <a:spAutoFit/>
          </a:bodyPr>
          <a:lstStyle/>
          <a:p>
            <a:pPr algn="r">
              <a:defRPr/>
            </a:pPr>
            <a:r>
              <a:rPr lang="en-US" sz="900" dirty="0">
                <a:solidFill>
                  <a:srgbClr val="7F7F7F"/>
                </a:solidFill>
                <a:latin typeface="Arial"/>
                <a:cs typeface="Arial"/>
              </a:rPr>
              <a:t>www.clearygottlieb.com</a:t>
            </a:r>
          </a:p>
        </p:txBody>
      </p:sp>
      <p:sp>
        <p:nvSpPr>
          <p:cNvPr id="17" name="TextBox 16"/>
          <p:cNvSpPr txBox="1"/>
          <p:nvPr userDrawn="1"/>
        </p:nvSpPr>
        <p:spPr>
          <a:xfrm>
            <a:off x="7543800" y="465138"/>
            <a:ext cx="1138238" cy="4210555"/>
          </a:xfrm>
          <a:prstGeom prst="rect">
            <a:avLst/>
          </a:prstGeom>
          <a:noFill/>
        </p:spPr>
        <p:txBody>
          <a:bodyPr wrap="square" lIns="0" tIns="0" rIns="0" bIns="0">
            <a:spAutoFit/>
          </a:bodyPr>
          <a:lstStyle/>
          <a:p>
            <a:pPr algn="r">
              <a:lnSpc>
                <a:spcPts val="2200"/>
              </a:lnSpc>
              <a:defRPr/>
            </a:pPr>
            <a:r>
              <a:rPr lang="en-US" sz="1000" b="1" spc="50" dirty="0">
                <a:solidFill>
                  <a:srgbClr val="7F7F7F"/>
                </a:solidFill>
                <a:cs typeface="Arial" pitchFamily="34" charset="0"/>
              </a:rPr>
              <a:t>NEW YORK</a:t>
            </a:r>
          </a:p>
          <a:p>
            <a:pPr algn="r">
              <a:lnSpc>
                <a:spcPts val="2200"/>
              </a:lnSpc>
              <a:defRPr/>
            </a:pPr>
            <a:r>
              <a:rPr lang="en-US" sz="1000" b="1" spc="50" dirty="0">
                <a:solidFill>
                  <a:srgbClr val="7F7F7F"/>
                </a:solidFill>
                <a:cs typeface="Arial" pitchFamily="34" charset="0"/>
              </a:rPr>
              <a:t>WASHINGTON</a:t>
            </a:r>
          </a:p>
          <a:p>
            <a:pPr algn="r">
              <a:lnSpc>
                <a:spcPts val="2200"/>
              </a:lnSpc>
              <a:defRPr/>
            </a:pPr>
            <a:r>
              <a:rPr lang="en-US" sz="1000" b="1" spc="50" dirty="0">
                <a:solidFill>
                  <a:srgbClr val="7F7F7F"/>
                </a:solidFill>
                <a:cs typeface="Arial" pitchFamily="34" charset="0"/>
              </a:rPr>
              <a:t>PARIS</a:t>
            </a:r>
          </a:p>
          <a:p>
            <a:pPr algn="r">
              <a:lnSpc>
                <a:spcPts val="2200"/>
              </a:lnSpc>
              <a:defRPr/>
            </a:pPr>
            <a:r>
              <a:rPr lang="en-US" sz="1000" b="1" spc="50" dirty="0">
                <a:solidFill>
                  <a:srgbClr val="7F7F7F"/>
                </a:solidFill>
                <a:cs typeface="Arial" pitchFamily="34" charset="0"/>
              </a:rPr>
              <a:t>BRUSSELS</a:t>
            </a:r>
          </a:p>
          <a:p>
            <a:pPr algn="r">
              <a:lnSpc>
                <a:spcPts val="2200"/>
              </a:lnSpc>
              <a:defRPr/>
            </a:pPr>
            <a:r>
              <a:rPr lang="en-US" sz="1000" b="1" spc="50" dirty="0">
                <a:solidFill>
                  <a:srgbClr val="7F7F7F"/>
                </a:solidFill>
                <a:cs typeface="Arial" pitchFamily="34" charset="0"/>
              </a:rPr>
              <a:t>LONDON</a:t>
            </a:r>
          </a:p>
          <a:p>
            <a:pPr algn="r">
              <a:lnSpc>
                <a:spcPts val="2200"/>
              </a:lnSpc>
              <a:defRPr/>
            </a:pPr>
            <a:r>
              <a:rPr lang="en-US" sz="1000" b="1" spc="50" dirty="0">
                <a:solidFill>
                  <a:srgbClr val="7F7F7F"/>
                </a:solidFill>
                <a:cs typeface="Arial" pitchFamily="34" charset="0"/>
              </a:rPr>
              <a:t>MOSCOW</a:t>
            </a:r>
          </a:p>
          <a:p>
            <a:pPr algn="r">
              <a:lnSpc>
                <a:spcPts val="2200"/>
              </a:lnSpc>
              <a:defRPr/>
            </a:pPr>
            <a:r>
              <a:rPr lang="en-US" sz="1000" b="1" spc="50" dirty="0">
                <a:solidFill>
                  <a:srgbClr val="7F7F7F"/>
                </a:solidFill>
                <a:cs typeface="Arial" pitchFamily="34" charset="0"/>
              </a:rPr>
              <a:t>FRANKFURT</a:t>
            </a:r>
          </a:p>
          <a:p>
            <a:pPr algn="r">
              <a:lnSpc>
                <a:spcPts val="2200"/>
              </a:lnSpc>
              <a:defRPr/>
            </a:pPr>
            <a:r>
              <a:rPr lang="en-US" sz="1000" b="1" spc="50" dirty="0">
                <a:solidFill>
                  <a:srgbClr val="7F7F7F"/>
                </a:solidFill>
                <a:cs typeface="Arial" pitchFamily="34" charset="0"/>
              </a:rPr>
              <a:t>COLOGNE</a:t>
            </a:r>
          </a:p>
          <a:p>
            <a:pPr algn="r">
              <a:lnSpc>
                <a:spcPts val="2200"/>
              </a:lnSpc>
              <a:defRPr/>
            </a:pPr>
            <a:r>
              <a:rPr lang="en-US" sz="1000" b="1" spc="50" dirty="0">
                <a:solidFill>
                  <a:srgbClr val="7F7F7F"/>
                </a:solidFill>
                <a:cs typeface="Arial" pitchFamily="34" charset="0"/>
              </a:rPr>
              <a:t>ROME</a:t>
            </a:r>
          </a:p>
          <a:p>
            <a:pPr algn="r">
              <a:lnSpc>
                <a:spcPts val="2200"/>
              </a:lnSpc>
              <a:defRPr/>
            </a:pPr>
            <a:r>
              <a:rPr lang="en-US" sz="1000" b="1" spc="50" dirty="0">
                <a:solidFill>
                  <a:srgbClr val="7F7F7F"/>
                </a:solidFill>
                <a:cs typeface="Arial" pitchFamily="34" charset="0"/>
              </a:rPr>
              <a:t>MILAN</a:t>
            </a:r>
          </a:p>
          <a:p>
            <a:pPr algn="r">
              <a:lnSpc>
                <a:spcPts val="2200"/>
              </a:lnSpc>
              <a:defRPr/>
            </a:pPr>
            <a:r>
              <a:rPr lang="en-US" sz="1000" b="1" spc="50" dirty="0">
                <a:solidFill>
                  <a:srgbClr val="7F7F7F"/>
                </a:solidFill>
                <a:cs typeface="Arial" pitchFamily="34" charset="0"/>
              </a:rPr>
              <a:t>HONG KONG</a:t>
            </a:r>
          </a:p>
          <a:p>
            <a:pPr algn="r">
              <a:lnSpc>
                <a:spcPts val="2200"/>
              </a:lnSpc>
              <a:defRPr/>
            </a:pPr>
            <a:r>
              <a:rPr lang="en-US" sz="1000" b="1" spc="50" dirty="0">
                <a:solidFill>
                  <a:srgbClr val="7F7F7F"/>
                </a:solidFill>
                <a:cs typeface="Arial" pitchFamily="34" charset="0"/>
              </a:rPr>
              <a:t>BEIJING</a:t>
            </a:r>
          </a:p>
          <a:p>
            <a:pPr algn="r">
              <a:lnSpc>
                <a:spcPts val="2200"/>
              </a:lnSpc>
              <a:defRPr/>
            </a:pPr>
            <a:r>
              <a:rPr lang="en-US" sz="1000" b="1" spc="50" dirty="0">
                <a:solidFill>
                  <a:srgbClr val="7F7F7F"/>
                </a:solidFill>
                <a:cs typeface="Arial" pitchFamily="34" charset="0"/>
              </a:rPr>
              <a:t>BUENOS AIRES</a:t>
            </a:r>
          </a:p>
          <a:p>
            <a:pPr algn="r">
              <a:lnSpc>
                <a:spcPts val="2200"/>
              </a:lnSpc>
              <a:defRPr/>
            </a:pPr>
            <a:r>
              <a:rPr lang="en-US" sz="1000" b="1" spc="50" dirty="0">
                <a:solidFill>
                  <a:srgbClr val="7F7F7F"/>
                </a:solidFill>
                <a:cs typeface="Arial" pitchFamily="34" charset="0"/>
              </a:rPr>
              <a:t>SÃO PAULO</a:t>
            </a:r>
          </a:p>
          <a:p>
            <a:pPr algn="r">
              <a:lnSpc>
                <a:spcPts val="2200"/>
              </a:lnSpc>
              <a:defRPr/>
            </a:pPr>
            <a:endParaRPr lang="en-US" sz="1000" b="1" spc="50" dirty="0">
              <a:solidFill>
                <a:srgbClr val="7F7F7F"/>
              </a:solidFill>
              <a:cs typeface="Arial" pitchFamily="34" charset="0"/>
            </a:endParaRPr>
          </a:p>
        </p:txBody>
      </p:sp>
      <p:sp>
        <p:nvSpPr>
          <p:cNvPr id="6" name="Rectangle 97"/>
          <p:cNvSpPr>
            <a:spLocks noChangeArrowheads="1"/>
          </p:cNvSpPr>
          <p:nvPr userDrawn="1"/>
        </p:nvSpPr>
        <p:spPr bwMode="gray">
          <a:xfrm>
            <a:off x="0" y="0"/>
            <a:ext cx="9144000" cy="228600"/>
          </a:xfrm>
          <a:prstGeom prst="rect">
            <a:avLst/>
          </a:prstGeom>
          <a:gradFill>
            <a:gsLst>
              <a:gs pos="23000">
                <a:schemeClr val="tx2">
                  <a:alpha val="74000"/>
                </a:schemeClr>
              </a:gs>
              <a:gs pos="7001">
                <a:srgbClr val="E6E6E6"/>
              </a:gs>
              <a:gs pos="32001">
                <a:srgbClr val="7D8496"/>
              </a:gs>
              <a:gs pos="47000">
                <a:srgbClr val="E6E6E6"/>
              </a:gs>
              <a:gs pos="85001">
                <a:srgbClr val="7D8496"/>
              </a:gs>
              <a:gs pos="100000">
                <a:srgbClr val="E6E6E6"/>
              </a:gs>
            </a:gsLst>
            <a:lin ang="0" scaled="0"/>
          </a:gradFill>
          <a:ln w="9525">
            <a:noFill/>
            <a:miter lim="800000"/>
            <a:headEnd/>
            <a:tailEnd/>
          </a:ln>
          <a:effectLst/>
        </p:spPr>
        <p:txBody>
          <a:bodyPr wrap="none" anchor="ctr"/>
          <a:lstStyle/>
          <a:p>
            <a:pPr eaLnBrk="0" hangingPunct="0">
              <a:defRPr/>
            </a:pPr>
            <a:endParaRPr lang="en-US">
              <a:solidFill>
                <a:srgbClr val="262626"/>
              </a:solidFill>
            </a:endParaRPr>
          </a:p>
        </p:txBody>
      </p:sp>
    </p:spTree>
    <p:extLst>
      <p:ext uri="{BB962C8B-B14F-4D97-AF65-F5344CB8AC3E}">
        <p14:creationId xmlns:p14="http://schemas.microsoft.com/office/powerpoint/2010/main" val="83821601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2_Blank">
    <p:bg>
      <p:bgRef idx="1001">
        <a:schemeClr val="bg1"/>
      </p:bgRef>
    </p:bg>
    <p:spTree>
      <p:nvGrpSpPr>
        <p:cNvPr id="1" name=""/>
        <p:cNvGrpSpPr/>
        <p:nvPr/>
      </p:nvGrpSpPr>
      <p:grpSpPr>
        <a:xfrm>
          <a:off x="0" y="0"/>
          <a:ext cx="0" cy="0"/>
          <a:chOff x="0" y="0"/>
          <a:chExt cx="0" cy="0"/>
        </a:xfrm>
      </p:grpSpPr>
      <p:sp>
        <p:nvSpPr>
          <p:cNvPr id="3" name="Slide Number Placeholder 9"/>
          <p:cNvSpPr>
            <a:spLocks noGrp="1"/>
          </p:cNvSpPr>
          <p:nvPr>
            <p:ph type="sldNum" sz="quarter" idx="4"/>
          </p:nvPr>
        </p:nvSpPr>
        <p:spPr>
          <a:xfrm>
            <a:off x="228600" y="6422925"/>
            <a:ext cx="354506" cy="365125"/>
          </a:xfrm>
          <a:prstGeom prst="rect">
            <a:avLst/>
          </a:prstGeom>
        </p:spPr>
        <p:txBody>
          <a:bodyPr vert="horz" lIns="91440" tIns="45720" rIns="91440" bIns="45720" rtlCol="0" anchor="ctr"/>
          <a:lstStyle>
            <a:lvl1pPr algn="r">
              <a:defRPr sz="1200">
                <a:ln>
                  <a:noFill/>
                </a:ln>
                <a:solidFill>
                  <a:schemeClr val="tx1"/>
                </a:solidFill>
              </a:defRPr>
            </a:lvl1pPr>
          </a:lstStyle>
          <a:p>
            <a:pPr algn="l"/>
            <a:fld id="{CAC21AD8-FF40-4D1B-8892-CCD661265879}" type="slidenum">
              <a:rPr lang="en-US" smtClean="0">
                <a:solidFill>
                  <a:srgbClr val="262626"/>
                </a:solidFill>
              </a:rPr>
              <a:pPr algn="l"/>
              <a:t>‹N°›</a:t>
            </a:fld>
            <a:endParaRPr lang="en-US" dirty="0">
              <a:solidFill>
                <a:srgbClr val="262626"/>
              </a:solidFill>
            </a:endParaRPr>
          </a:p>
        </p:txBody>
      </p:sp>
      <p:sp>
        <p:nvSpPr>
          <p:cNvPr id="4" name="Footer Placeholder 3"/>
          <p:cNvSpPr>
            <a:spLocks noGrp="1"/>
          </p:cNvSpPr>
          <p:nvPr>
            <p:ph type="ftr" sz="quarter" idx="10"/>
          </p:nvPr>
        </p:nvSpPr>
        <p:spPr/>
        <p:txBody>
          <a:bodyPr/>
          <a:lstStyle/>
          <a:p>
            <a:endParaRPr lang="en-US">
              <a:solidFill>
                <a:srgbClr val="262626">
                  <a:tint val="75000"/>
                </a:srgbClr>
              </a:solidFill>
            </a:endParaRPr>
          </a:p>
        </p:txBody>
      </p:sp>
      <p:sp>
        <p:nvSpPr>
          <p:cNvPr id="5" name="TextBox 4"/>
          <p:cNvSpPr txBox="1"/>
          <p:nvPr userDrawn="1"/>
        </p:nvSpPr>
        <p:spPr>
          <a:xfrm>
            <a:off x="0" y="914400"/>
            <a:ext cx="9144000" cy="369332"/>
          </a:xfrm>
          <a:prstGeom prst="rect">
            <a:avLst/>
          </a:prstGeom>
          <a:solidFill>
            <a:schemeClr val="bg1"/>
          </a:solidFill>
          <a:ln>
            <a:solidFill>
              <a:schemeClr val="bg1">
                <a:alpha val="0"/>
              </a:schemeClr>
            </a:solidFill>
          </a:ln>
        </p:spPr>
        <p:txBody>
          <a:bodyPr wrap="square" rtlCol="0">
            <a:spAutoFit/>
          </a:bodyPr>
          <a:lstStyle/>
          <a:p>
            <a:endParaRPr lang="en-US" dirty="0">
              <a:solidFill>
                <a:srgbClr val="262626"/>
              </a:solidFill>
            </a:endParaRPr>
          </a:p>
        </p:txBody>
      </p:sp>
      <p:sp>
        <p:nvSpPr>
          <p:cNvPr id="6" name="Content Placeholder 5"/>
          <p:cNvSpPr>
            <a:spLocks noGrp="1"/>
          </p:cNvSpPr>
          <p:nvPr>
            <p:ph sz="quarter" idx="11" hasCustomPrompt="1"/>
          </p:nvPr>
        </p:nvSpPr>
        <p:spPr>
          <a:xfrm>
            <a:off x="228600" y="152400"/>
            <a:ext cx="8610600" cy="533400"/>
          </a:xfrm>
          <a:prstGeom prst="rect">
            <a:avLst/>
          </a:prstGeom>
        </p:spPr>
        <p:txBody>
          <a:bodyPr/>
          <a:lstStyle>
            <a:lvl1pPr marL="0" indent="0">
              <a:buNone/>
              <a:defRPr sz="2400">
                <a:latin typeface="+mj-lt"/>
              </a:defRPr>
            </a:lvl1pPr>
          </a:lstStyle>
          <a:p>
            <a:pPr lvl="0"/>
            <a:r>
              <a:rPr lang="en-US" dirty="0"/>
              <a:t>Insert Title of Slide</a:t>
            </a:r>
          </a:p>
        </p:txBody>
      </p:sp>
    </p:spTree>
    <p:extLst>
      <p:ext uri="{BB962C8B-B14F-4D97-AF65-F5344CB8AC3E}">
        <p14:creationId xmlns:p14="http://schemas.microsoft.com/office/powerpoint/2010/main" val="4023374304"/>
      </p:ext>
    </p:extLst>
  </p:cSld>
  <p:clrMapOvr>
    <a:overrideClrMapping bg1="lt1" tx1="dk1" bg2="lt2" tx2="dk2" accent1="accent1" accent2="accent2" accent3="accent3" accent4="accent4" accent5="accent5" accent6="accent6" hlink="hlink" folHlink="folHlink"/>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userDrawn="1">
  <p:cSld name="Cover Slide Front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Picture 15" descr="C:\Documents and Settings\vvergara\Desktop\CG_S_425.png"/>
          <p:cNvPicPr>
            <a:picLocks noChangeAspect="1" noChangeArrowheads="1"/>
          </p:cNvPicPr>
          <p:nvPr userDrawn="1"/>
        </p:nvPicPr>
        <p:blipFill>
          <a:blip r:embed="rId3" cstate="print"/>
          <a:srcRect/>
          <a:stretch>
            <a:fillRect/>
          </a:stretch>
        </p:blipFill>
        <p:spPr bwMode="gray">
          <a:xfrm>
            <a:off x="6629400" y="2651760"/>
            <a:ext cx="2327275" cy="1298575"/>
          </a:xfrm>
          <a:prstGeom prst="rect">
            <a:avLst/>
          </a:prstGeom>
          <a:noFill/>
          <a:ln w="9525">
            <a:noFill/>
            <a:miter lim="800000"/>
            <a:headEnd/>
            <a:tailEnd/>
          </a:ln>
        </p:spPr>
      </p:pic>
      <p:sp>
        <p:nvSpPr>
          <p:cNvPr id="12" name="Rectangle 77"/>
          <p:cNvSpPr>
            <a:spLocks noGrp="1" noChangeArrowheads="1"/>
          </p:cNvSpPr>
          <p:nvPr>
            <p:ph type="subTitle" sz="quarter" idx="1"/>
          </p:nvPr>
        </p:nvSpPr>
        <p:spPr>
          <a:xfrm>
            <a:off x="477838" y="5343525"/>
            <a:ext cx="6121400" cy="852488"/>
          </a:xfrm>
          <a:prstGeom prst="rect">
            <a:avLst/>
          </a:prstGeom>
        </p:spPr>
        <p:txBody>
          <a:bodyPr/>
          <a:lstStyle>
            <a:lvl1pPr marL="0" indent="0" algn="l">
              <a:spcBef>
                <a:spcPct val="25000"/>
              </a:spcBef>
              <a:buFont typeface="Wingdings 2" pitchFamily="18" charset="2"/>
              <a:buNone/>
              <a:defRPr sz="1400">
                <a:solidFill>
                  <a:schemeClr val="bg1">
                    <a:lumMod val="50000"/>
                  </a:schemeClr>
                </a:solidFill>
                <a:latin typeface="+mj-lt"/>
                <a:cs typeface="Arial" pitchFamily="34" charset="0"/>
              </a:defRPr>
            </a:lvl1pPr>
          </a:lstStyle>
          <a:p>
            <a:r>
              <a:rPr lang="en-US"/>
              <a:t>Click to edit Master subtitle style</a:t>
            </a:r>
            <a:endParaRPr lang="en-US" dirty="0"/>
          </a:p>
        </p:txBody>
      </p:sp>
      <p:sp>
        <p:nvSpPr>
          <p:cNvPr id="13" name="Rectangle 76"/>
          <p:cNvSpPr>
            <a:spLocks noGrp="1" noChangeArrowheads="1"/>
          </p:cNvSpPr>
          <p:nvPr>
            <p:ph type="ctrTitle" sz="quarter"/>
          </p:nvPr>
        </p:nvSpPr>
        <p:spPr>
          <a:xfrm>
            <a:off x="477838" y="4141788"/>
            <a:ext cx="6121400" cy="1143000"/>
          </a:xfrm>
          <a:prstGeom prst="rect">
            <a:avLst/>
          </a:prstGeom>
        </p:spPr>
        <p:txBody>
          <a:bodyPr anchor="t"/>
          <a:lstStyle>
            <a:lvl1pPr algn="l">
              <a:defRPr lang="en-US" sz="2200" b="1" cap="none" baseline="0" dirty="0">
                <a:solidFill>
                  <a:schemeClr val="bg1">
                    <a:lumMod val="50000"/>
                  </a:schemeClr>
                </a:solidFill>
                <a:latin typeface="+mj-lt"/>
                <a:ea typeface="+mj-ea"/>
                <a:cs typeface="Arial" pitchFamily="34" charset="0"/>
              </a:defRPr>
            </a:lvl1pPr>
          </a:lstStyle>
          <a:p>
            <a:r>
              <a:rPr lang="en-US"/>
              <a:t>Click to edit Master title style</a:t>
            </a:r>
            <a:endParaRPr lang="en-US" dirty="0"/>
          </a:p>
        </p:txBody>
      </p:sp>
      <p:sp>
        <p:nvSpPr>
          <p:cNvPr id="7" name="Text Box 71"/>
          <p:cNvSpPr txBox="1">
            <a:spLocks noChangeArrowheads="1"/>
          </p:cNvSpPr>
          <p:nvPr userDrawn="1"/>
        </p:nvSpPr>
        <p:spPr bwMode="white">
          <a:xfrm>
            <a:off x="491861" y="6248400"/>
            <a:ext cx="8194939" cy="394980"/>
          </a:xfrm>
          <a:prstGeom prst="rect">
            <a:avLst/>
          </a:prstGeom>
          <a:noFill/>
          <a:ln w="9525">
            <a:noFill/>
            <a:miter lim="800000"/>
            <a:headEnd/>
            <a:tailEnd/>
          </a:ln>
          <a:effectLst/>
        </p:spPr>
        <p:txBody>
          <a:bodyPr wrap="square" lIns="0" tIns="0" rIns="0" bIns="0">
            <a:spAutoFit/>
          </a:bodyPr>
          <a:lstStyle/>
          <a:p>
            <a:pPr>
              <a:spcAft>
                <a:spcPts val="200"/>
              </a:spcAft>
            </a:pPr>
            <a:r>
              <a:rPr lang="en-US" sz="800" dirty="0">
                <a:solidFill>
                  <a:srgbClr val="FBFBFB">
                    <a:lumMod val="50000"/>
                  </a:srgbClr>
                </a:solidFill>
                <a:latin typeface="Arial" charset="0"/>
              </a:rPr>
              <a:t>© 2012 Cleary Gottlieb Steen &amp; Hamilton LLP. All rights reserved.</a:t>
            </a:r>
          </a:p>
          <a:p>
            <a:pPr>
              <a:spcAft>
                <a:spcPts val="200"/>
              </a:spcAft>
              <a:defRPr/>
            </a:pPr>
            <a:r>
              <a:rPr lang="en-US" sz="800" dirty="0">
                <a:solidFill>
                  <a:srgbClr val="FBFBFB">
                    <a:lumMod val="50000"/>
                  </a:srgbClr>
                </a:solidFill>
                <a:latin typeface="Arial" pitchFamily="34" charset="0"/>
              </a:rPr>
              <a:t>Throughout this presentation, “Cleary Gottlieb” and the “firm” refer to Cleary Gottlieb Steen &amp; Hamilton LLP and its affiliated entities in certain jurisdictions, and the term “offices” includes offices of those affiliated entities.</a:t>
            </a:r>
            <a:endParaRPr lang="en-US" sz="800" dirty="0">
              <a:solidFill>
                <a:srgbClr val="FBFBFB">
                  <a:lumMod val="50000"/>
                </a:srgbClr>
              </a:solidFill>
              <a:latin typeface="Arial" charset="0"/>
            </a:endParaRPr>
          </a:p>
        </p:txBody>
      </p:sp>
      <p:sp>
        <p:nvSpPr>
          <p:cNvPr id="6" name="Rectangle 97"/>
          <p:cNvSpPr>
            <a:spLocks noChangeArrowheads="1"/>
          </p:cNvSpPr>
          <p:nvPr userDrawn="1"/>
        </p:nvSpPr>
        <p:spPr bwMode="gray">
          <a:xfrm>
            <a:off x="0" y="0"/>
            <a:ext cx="9144000" cy="228600"/>
          </a:xfrm>
          <a:prstGeom prst="rect">
            <a:avLst/>
          </a:prstGeom>
          <a:gradFill>
            <a:gsLst>
              <a:gs pos="23000">
                <a:schemeClr val="tx2">
                  <a:alpha val="74000"/>
                </a:schemeClr>
              </a:gs>
              <a:gs pos="7001">
                <a:srgbClr val="E6E6E6"/>
              </a:gs>
              <a:gs pos="32001">
                <a:srgbClr val="7D8496"/>
              </a:gs>
              <a:gs pos="47000">
                <a:srgbClr val="E6E6E6"/>
              </a:gs>
              <a:gs pos="85001">
                <a:srgbClr val="7D8496"/>
              </a:gs>
              <a:gs pos="100000">
                <a:srgbClr val="E6E6E6"/>
              </a:gs>
            </a:gsLst>
            <a:lin ang="0" scaled="0"/>
          </a:gradFill>
          <a:ln w="9525">
            <a:noFill/>
            <a:miter lim="800000"/>
            <a:headEnd/>
            <a:tailEnd/>
          </a:ln>
          <a:effectLst/>
        </p:spPr>
        <p:txBody>
          <a:bodyPr wrap="none" anchor="ctr"/>
          <a:lstStyle/>
          <a:p>
            <a:pPr eaLnBrk="0" hangingPunct="0">
              <a:defRPr/>
            </a:pPr>
            <a:endParaRPr lang="en-US">
              <a:solidFill>
                <a:srgbClr val="262626"/>
              </a:solidFill>
            </a:endParaRPr>
          </a:p>
        </p:txBody>
      </p:sp>
    </p:spTree>
    <p:extLst>
      <p:ext uri="{BB962C8B-B14F-4D97-AF65-F5344CB8AC3E}">
        <p14:creationId xmlns:p14="http://schemas.microsoft.com/office/powerpoint/2010/main" val="383807269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lnSpc>
                <a:spcPct val="130000"/>
              </a:lnSpc>
              <a:defRPr lang="en-US" b="0" dirty="0" smtClean="0"/>
            </a:lvl1pPr>
            <a:lvl2pPr>
              <a:lnSpc>
                <a:spcPct val="130000"/>
              </a:lnSpc>
              <a:defRPr lang="en-US" b="0" dirty="0" smtClean="0"/>
            </a:lvl2pPr>
            <a:lvl3pPr>
              <a:lnSpc>
                <a:spcPct val="130000"/>
              </a:lnSpc>
              <a:defRPr lang="en-US" b="0" dirty="0" smtClean="0"/>
            </a:lvl3pPr>
            <a:lvl4pPr>
              <a:lnSpc>
                <a:spcPct val="130000"/>
              </a:lnSpc>
              <a:defRPr lang="en-US" b="0" dirty="0" smtClean="0"/>
            </a:lvl4pPr>
            <a:lvl5pPr>
              <a:lnSpc>
                <a:spcPct val="130000"/>
              </a:lnSpc>
              <a:defRPr lang="en-US" b="0" dirty="0"/>
            </a:lvl5pPr>
          </a:lstStyle>
          <a:p>
            <a:pPr lvl="0">
              <a:lnSpc>
                <a:spcPct val="130000"/>
              </a:lnSpc>
              <a:spcBef>
                <a:spcPts val="1200"/>
              </a:spcBef>
              <a:spcAft>
                <a:spcPts val="0"/>
              </a:spcAft>
            </a:pPr>
            <a:r>
              <a:rPr lang="en-US" dirty="0"/>
              <a:t>Click to edit Master text styles</a:t>
            </a:r>
          </a:p>
          <a:p>
            <a:pPr lvl="1">
              <a:lnSpc>
                <a:spcPct val="130000"/>
              </a:lnSpc>
              <a:spcBef>
                <a:spcPts val="1100"/>
              </a:spcBef>
              <a:spcAft>
                <a:spcPts val="0"/>
              </a:spcAft>
            </a:pPr>
            <a:r>
              <a:rPr lang="en-US" dirty="0"/>
              <a:t>Second level</a:t>
            </a:r>
          </a:p>
          <a:p>
            <a:pPr lvl="2">
              <a:lnSpc>
                <a:spcPct val="130000"/>
              </a:lnSpc>
              <a:spcBef>
                <a:spcPts val="1000"/>
              </a:spcBef>
              <a:spcAft>
                <a:spcPts val="0"/>
              </a:spcAft>
            </a:pPr>
            <a:r>
              <a:rPr lang="en-US" dirty="0"/>
              <a:t>Third level</a:t>
            </a:r>
          </a:p>
          <a:p>
            <a:pPr lvl="3">
              <a:lnSpc>
                <a:spcPct val="130000"/>
              </a:lnSpc>
              <a:spcBef>
                <a:spcPts val="900"/>
              </a:spcBef>
              <a:spcAft>
                <a:spcPts val="0"/>
              </a:spcAft>
            </a:pPr>
            <a:r>
              <a:rPr lang="en-US" dirty="0"/>
              <a:t>Fourth level</a:t>
            </a:r>
          </a:p>
          <a:p>
            <a:pPr lvl="4">
              <a:lnSpc>
                <a:spcPct val="130000"/>
              </a:lnSpc>
              <a:spcBef>
                <a:spcPts val="800"/>
              </a:spcBef>
              <a:spcAft>
                <a:spcPts val="0"/>
              </a:spcAft>
            </a:pPr>
            <a:r>
              <a:rPr lang="en-US" dirty="0"/>
              <a:t>Fifth level</a:t>
            </a:r>
          </a:p>
        </p:txBody>
      </p:sp>
      <p:sp>
        <p:nvSpPr>
          <p:cNvPr id="4" name="Footer Placeholder 3"/>
          <p:cNvSpPr>
            <a:spLocks noGrp="1"/>
          </p:cNvSpPr>
          <p:nvPr>
            <p:ph type="ftr" sz="quarter" idx="10"/>
          </p:nvPr>
        </p:nvSpPr>
        <p:spPr/>
        <p:txBody>
          <a:bodyPr/>
          <a:lstStyle>
            <a:lvl1pPr>
              <a:defRPr/>
            </a:lvl1pPr>
          </a:lstStyle>
          <a:p>
            <a:fld id="{AFD5DBF6-9146-4EE9-BF75-14D7EA34A1EC}" type="slidenum">
              <a:rPr lang="en-US">
                <a:solidFill>
                  <a:srgbClr val="262626">
                    <a:tint val="75000"/>
                  </a:srgbClr>
                </a:solidFill>
              </a:rPr>
              <a:pPr/>
              <a:t>‹N°›</a:t>
            </a:fld>
            <a:endParaRPr lang="en-US">
              <a:solidFill>
                <a:srgbClr val="262626">
                  <a:tint val="75000"/>
                </a:srgbClr>
              </a:solidFill>
            </a:endParaRPr>
          </a:p>
        </p:txBody>
      </p:sp>
      <p:sp>
        <p:nvSpPr>
          <p:cNvPr id="6" name="Slide Number Placeholder 5"/>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75519957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Title and Content with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914400"/>
            <a:ext cx="8229600" cy="4953000"/>
          </a:xfrm>
        </p:spPr>
        <p:txBody>
          <a:bodyPr/>
          <a:lstStyle>
            <a:lvl1pPr>
              <a:lnSpc>
                <a:spcPct val="130000"/>
              </a:lnSpc>
              <a:spcBef>
                <a:spcPts val="1200"/>
              </a:spcBef>
              <a:spcAft>
                <a:spcPts val="0"/>
              </a:spcAft>
              <a:defRPr/>
            </a:lvl1pPr>
            <a:lvl2pPr>
              <a:lnSpc>
                <a:spcPct val="130000"/>
              </a:lnSpc>
              <a:spcBef>
                <a:spcPts val="1100"/>
              </a:spcBef>
              <a:spcAft>
                <a:spcPts val="0"/>
              </a:spcAft>
              <a:defRPr/>
            </a:lvl2pPr>
            <a:lvl3pPr>
              <a:lnSpc>
                <a:spcPct val="130000"/>
              </a:lnSpc>
              <a:spcBef>
                <a:spcPts val="1000"/>
              </a:spcBef>
              <a:spcAft>
                <a:spcPts val="0"/>
              </a:spcAft>
              <a:defRPr/>
            </a:lvl3pPr>
            <a:lvl4pPr>
              <a:lnSpc>
                <a:spcPct val="130000"/>
              </a:lnSpc>
              <a:spcBef>
                <a:spcPts val="900"/>
              </a:spcBef>
              <a:spcAft>
                <a:spcPts val="0"/>
              </a:spcAft>
              <a:defRPr/>
            </a:lvl4pPr>
            <a:lvl5pPr>
              <a:lnSpc>
                <a:spcPct val="13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fld id="{AFD5DBF6-9146-4EE9-BF75-14D7EA34A1EC}" type="slidenum">
              <a:rPr lang="en-US">
                <a:solidFill>
                  <a:srgbClr val="262626">
                    <a:tint val="75000"/>
                  </a:srgbClr>
                </a:solidFill>
              </a:rPr>
              <a:pPr/>
              <a:t>‹N°›</a:t>
            </a:fld>
            <a:endParaRPr lang="en-US">
              <a:solidFill>
                <a:srgbClr val="262626">
                  <a:tint val="75000"/>
                </a:srgbClr>
              </a:solidFill>
            </a:endParaRPr>
          </a:p>
        </p:txBody>
      </p:sp>
      <p:sp>
        <p:nvSpPr>
          <p:cNvPr id="6" name="Slide Number Placeholder 5"/>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
        <p:nvSpPr>
          <p:cNvPr id="8" name="Text Placeholder 7"/>
          <p:cNvSpPr>
            <a:spLocks noGrp="1"/>
          </p:cNvSpPr>
          <p:nvPr>
            <p:ph type="body" sz="quarter" idx="12"/>
          </p:nvPr>
        </p:nvSpPr>
        <p:spPr>
          <a:xfrm>
            <a:off x="457200" y="5943600"/>
            <a:ext cx="8229600" cy="457200"/>
          </a:xfrm>
        </p:spPr>
        <p:style>
          <a:lnRef idx="1">
            <a:schemeClr val="accent3"/>
          </a:lnRef>
          <a:fillRef idx="2">
            <a:schemeClr val="accent3"/>
          </a:fillRef>
          <a:effectRef idx="1">
            <a:schemeClr val="accent3"/>
          </a:effectRef>
          <a:fontRef idx="none"/>
        </p:style>
        <p:txBody>
          <a:bodyPr anchor="ctr">
            <a:normAutofit/>
          </a:bodyPr>
          <a:lstStyle>
            <a:lvl1pPr algn="ctr">
              <a:buNone/>
              <a:defRPr sz="1800"/>
            </a:lvl1pPr>
          </a:lstStyle>
          <a:p>
            <a:pPr lvl="0"/>
            <a:r>
              <a:rPr lang="en-US"/>
              <a:t>Click to edit Master text styles</a:t>
            </a:r>
          </a:p>
        </p:txBody>
      </p:sp>
    </p:spTree>
    <p:extLst>
      <p:ext uri="{BB962C8B-B14F-4D97-AF65-F5344CB8AC3E}">
        <p14:creationId xmlns:p14="http://schemas.microsoft.com/office/powerpoint/2010/main" val="370500754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4663" y="914401"/>
            <a:ext cx="4084637" cy="5562599"/>
          </a:xfrm>
        </p:spPr>
        <p:txBody>
          <a:bodyPr>
            <a:normAutofit/>
          </a:bodyPr>
          <a:lstStyle>
            <a:lvl1pPr>
              <a:lnSpc>
                <a:spcPct val="130000"/>
              </a:lnSpc>
              <a:spcBef>
                <a:spcPts val="0"/>
              </a:spcBef>
              <a:spcAft>
                <a:spcPts val="1200"/>
              </a:spcAft>
              <a:defRPr sz="2400"/>
            </a:lvl1pPr>
            <a:lvl2pPr>
              <a:lnSpc>
                <a:spcPct val="130000"/>
              </a:lnSpc>
              <a:spcBef>
                <a:spcPts val="0"/>
              </a:spcBef>
              <a:spcAft>
                <a:spcPts val="1000"/>
              </a:spcAft>
              <a:defRPr sz="2000"/>
            </a:lvl2pPr>
            <a:lvl3pPr>
              <a:lnSpc>
                <a:spcPct val="130000"/>
              </a:lnSpc>
              <a:spcBef>
                <a:spcPts val="0"/>
              </a:spcBef>
              <a:spcAft>
                <a:spcPts val="900"/>
              </a:spcAft>
              <a:defRPr sz="1800"/>
            </a:lvl3pPr>
            <a:lvl4pPr>
              <a:lnSpc>
                <a:spcPct val="130000"/>
              </a:lnSpc>
              <a:spcBef>
                <a:spcPts val="0"/>
              </a:spcBef>
              <a:spcAft>
                <a:spcPts val="800"/>
              </a:spcAft>
              <a:defRPr sz="1600"/>
            </a:lvl4pPr>
            <a:lvl5pPr>
              <a:lnSpc>
                <a:spcPct val="130000"/>
              </a:lnSpc>
              <a:spcBef>
                <a:spcPts val="0"/>
              </a:spcBef>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700" y="914401"/>
            <a:ext cx="4086225" cy="5562599"/>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p:txBody>
          <a:bodyPr/>
          <a:lstStyle>
            <a:lvl1pPr>
              <a:defRPr/>
            </a:lvl1pPr>
          </a:lstStyle>
          <a:p>
            <a:fld id="{FD71F94A-A499-49E3-B8A9-42F183F64694}" type="slidenum">
              <a:rPr lang="en-US">
                <a:solidFill>
                  <a:srgbClr val="262626">
                    <a:tint val="75000"/>
                  </a:srgbClr>
                </a:solidFill>
              </a:rPr>
              <a:pPr/>
              <a:t>‹N°›</a:t>
            </a:fld>
            <a:endParaRPr lang="en-US">
              <a:solidFill>
                <a:srgbClr val="262626">
                  <a:tint val="75000"/>
                </a:srgbClr>
              </a:solidFill>
            </a:endParaRPr>
          </a:p>
        </p:txBody>
      </p:sp>
      <p:sp>
        <p:nvSpPr>
          <p:cNvPr id="7" name="Slide Number Placeholder 6"/>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2485505450"/>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wo Content with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4663" y="914401"/>
            <a:ext cx="4084637" cy="4952999"/>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4" name="Content Placeholder 3"/>
          <p:cNvSpPr>
            <a:spLocks noGrp="1"/>
          </p:cNvSpPr>
          <p:nvPr>
            <p:ph sz="half" idx="2"/>
          </p:nvPr>
        </p:nvSpPr>
        <p:spPr>
          <a:xfrm>
            <a:off x="4711700" y="914401"/>
            <a:ext cx="4086225" cy="4952999"/>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p:txBody>
          <a:bodyPr/>
          <a:lstStyle>
            <a:lvl1pPr>
              <a:defRPr/>
            </a:lvl1pPr>
          </a:lstStyle>
          <a:p>
            <a:fld id="{FD71F94A-A499-49E3-B8A9-42F183F64694}" type="slidenum">
              <a:rPr lang="en-US">
                <a:solidFill>
                  <a:srgbClr val="262626">
                    <a:tint val="75000"/>
                  </a:srgbClr>
                </a:solidFill>
              </a:rPr>
              <a:pPr/>
              <a:t>‹N°›</a:t>
            </a:fld>
            <a:endParaRPr lang="en-US">
              <a:solidFill>
                <a:srgbClr val="262626">
                  <a:tint val="75000"/>
                </a:srgbClr>
              </a:solidFill>
            </a:endParaRPr>
          </a:p>
        </p:txBody>
      </p:sp>
      <p:sp>
        <p:nvSpPr>
          <p:cNvPr id="7" name="Slide Number Placeholder 6"/>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
        <p:nvSpPr>
          <p:cNvPr id="8" name="Text Placeholder 7"/>
          <p:cNvSpPr>
            <a:spLocks noGrp="1"/>
          </p:cNvSpPr>
          <p:nvPr>
            <p:ph type="body" sz="quarter" idx="12"/>
          </p:nvPr>
        </p:nvSpPr>
        <p:spPr>
          <a:xfrm>
            <a:off x="457200" y="5943600"/>
            <a:ext cx="8229600" cy="457200"/>
          </a:xfrm>
        </p:spPr>
        <p:style>
          <a:lnRef idx="1">
            <a:schemeClr val="accent3"/>
          </a:lnRef>
          <a:fillRef idx="2">
            <a:schemeClr val="accent3"/>
          </a:fillRef>
          <a:effectRef idx="1">
            <a:schemeClr val="accent3"/>
          </a:effectRef>
          <a:fontRef idx="none"/>
        </p:style>
        <p:txBody>
          <a:bodyPr anchor="ctr">
            <a:normAutofit/>
          </a:bodyPr>
          <a:lstStyle>
            <a:lvl1pPr algn="ctr">
              <a:buNone/>
              <a:defRPr sz="1800"/>
            </a:lvl1pPr>
          </a:lstStyle>
          <a:p>
            <a:pPr lvl="0"/>
            <a:r>
              <a:rPr lang="en-US"/>
              <a:t>Click to edit Master text styles</a:t>
            </a:r>
          </a:p>
        </p:txBody>
      </p:sp>
    </p:spTree>
    <p:extLst>
      <p:ext uri="{BB962C8B-B14F-4D97-AF65-F5344CB8AC3E}">
        <p14:creationId xmlns:p14="http://schemas.microsoft.com/office/powerpoint/2010/main" val="2175439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G with Twelve Contacts">
    <p:spTree>
      <p:nvGrpSpPr>
        <p:cNvPr id="1" name=""/>
        <p:cNvGrpSpPr/>
        <p:nvPr/>
      </p:nvGrpSpPr>
      <p:grpSpPr>
        <a:xfrm>
          <a:off x="0" y="0"/>
          <a:ext cx="0" cy="0"/>
          <a:chOff x="0" y="0"/>
          <a:chExt cx="0" cy="0"/>
        </a:xfrm>
      </p:grpSpPr>
      <p:sp>
        <p:nvSpPr>
          <p:cNvPr id="21" name="Rectangle 20"/>
          <p:cNvSpPr/>
          <p:nvPr userDrawn="1"/>
        </p:nvSpPr>
        <p:spPr>
          <a:xfrm>
            <a:off x="228600" y="1600200"/>
            <a:ext cx="8686800"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6" name="Picture Placeholder 17"/>
          <p:cNvSpPr>
            <a:spLocks noGrp="1"/>
          </p:cNvSpPr>
          <p:nvPr>
            <p:ph type="pic" sz="quarter" idx="15"/>
          </p:nvPr>
        </p:nvSpPr>
        <p:spPr>
          <a:xfrm>
            <a:off x="7589487" y="2065881"/>
            <a:ext cx="1143000" cy="1143000"/>
          </a:xfrm>
        </p:spPr>
        <p:txBody>
          <a:bodyPr/>
          <a:lstStyle/>
          <a:p>
            <a:endParaRPr lang="en-US" dirty="0"/>
          </a:p>
        </p:txBody>
      </p:sp>
      <p:sp>
        <p:nvSpPr>
          <p:cNvPr id="7" name="Picture Placeholder 17"/>
          <p:cNvSpPr>
            <a:spLocks noGrp="1"/>
          </p:cNvSpPr>
          <p:nvPr>
            <p:ph type="pic" sz="quarter" idx="16"/>
          </p:nvPr>
        </p:nvSpPr>
        <p:spPr>
          <a:xfrm>
            <a:off x="6153893" y="2065881"/>
            <a:ext cx="1143000" cy="1143000"/>
          </a:xfrm>
        </p:spPr>
        <p:txBody>
          <a:bodyPr/>
          <a:lstStyle/>
          <a:p>
            <a:endParaRPr lang="en-US" dirty="0"/>
          </a:p>
        </p:txBody>
      </p:sp>
      <p:sp>
        <p:nvSpPr>
          <p:cNvPr id="9" name="Picture Placeholder 17"/>
          <p:cNvSpPr>
            <a:spLocks noGrp="1"/>
          </p:cNvSpPr>
          <p:nvPr>
            <p:ph type="pic" sz="quarter" idx="17"/>
          </p:nvPr>
        </p:nvSpPr>
        <p:spPr>
          <a:xfrm>
            <a:off x="4718298" y="2065881"/>
            <a:ext cx="1143000" cy="1143000"/>
          </a:xfrm>
        </p:spPr>
        <p:txBody>
          <a:bodyPr/>
          <a:lstStyle/>
          <a:p>
            <a:endParaRPr lang="en-US" dirty="0"/>
          </a:p>
        </p:txBody>
      </p:sp>
      <p:sp>
        <p:nvSpPr>
          <p:cNvPr id="15" name="Text Placeholder 14"/>
          <p:cNvSpPr>
            <a:spLocks noGrp="1"/>
          </p:cNvSpPr>
          <p:nvPr>
            <p:ph type="body" sz="quarter" idx="21"/>
          </p:nvPr>
        </p:nvSpPr>
        <p:spPr>
          <a:xfrm>
            <a:off x="471829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15389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589487"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228600" y="1600200"/>
            <a:ext cx="8686800"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589487" y="4021462"/>
            <a:ext cx="1143000" cy="1143000"/>
          </a:xfrm>
        </p:spPr>
        <p:txBody>
          <a:bodyPr/>
          <a:lstStyle/>
          <a:p>
            <a:endParaRPr lang="en-US" dirty="0"/>
          </a:p>
        </p:txBody>
      </p:sp>
      <p:sp>
        <p:nvSpPr>
          <p:cNvPr id="29" name="Picture Placeholder 17"/>
          <p:cNvSpPr>
            <a:spLocks noGrp="1"/>
          </p:cNvSpPr>
          <p:nvPr>
            <p:ph type="pic" sz="quarter" idx="120"/>
          </p:nvPr>
        </p:nvSpPr>
        <p:spPr>
          <a:xfrm>
            <a:off x="6153893" y="4021462"/>
            <a:ext cx="1143000" cy="1143000"/>
          </a:xfrm>
        </p:spPr>
        <p:txBody>
          <a:bodyPr/>
          <a:lstStyle/>
          <a:p>
            <a:endParaRPr lang="en-US" dirty="0"/>
          </a:p>
        </p:txBody>
      </p:sp>
      <p:sp>
        <p:nvSpPr>
          <p:cNvPr id="30" name="Picture Placeholder 17"/>
          <p:cNvSpPr>
            <a:spLocks noGrp="1"/>
          </p:cNvSpPr>
          <p:nvPr>
            <p:ph type="pic" sz="quarter" idx="121"/>
          </p:nvPr>
        </p:nvSpPr>
        <p:spPr>
          <a:xfrm>
            <a:off x="4718298" y="4021462"/>
            <a:ext cx="1143000" cy="1143000"/>
          </a:xfrm>
        </p:spPr>
        <p:txBody>
          <a:bodyPr/>
          <a:lstStyle/>
          <a:p>
            <a:endParaRPr lang="en-US" dirty="0"/>
          </a:p>
        </p:txBody>
      </p:sp>
      <p:sp>
        <p:nvSpPr>
          <p:cNvPr id="31" name="Text Placeholder 14"/>
          <p:cNvSpPr>
            <a:spLocks noGrp="1"/>
          </p:cNvSpPr>
          <p:nvPr>
            <p:ph type="body" sz="quarter" idx="122"/>
          </p:nvPr>
        </p:nvSpPr>
        <p:spPr>
          <a:xfrm>
            <a:off x="471829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15389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589487"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r>
              <a:rPr lang="en-US"/>
              <a:t>Privileged &amp; Confidential</a:t>
            </a:r>
            <a:endParaRPr lang="en-US" dirty="0"/>
          </a:p>
        </p:txBody>
      </p:sp>
      <p:sp>
        <p:nvSpPr>
          <p:cNvPr id="22" name="Picture Placeholder 17"/>
          <p:cNvSpPr>
            <a:spLocks noGrp="1"/>
          </p:cNvSpPr>
          <p:nvPr>
            <p:ph type="pic" sz="quarter" idx="126"/>
          </p:nvPr>
        </p:nvSpPr>
        <p:spPr>
          <a:xfrm>
            <a:off x="3282703" y="2065881"/>
            <a:ext cx="1143000" cy="1143000"/>
          </a:xfrm>
        </p:spPr>
        <p:txBody>
          <a:bodyPr/>
          <a:lstStyle/>
          <a:p>
            <a:endParaRPr lang="en-US" dirty="0"/>
          </a:p>
        </p:txBody>
      </p:sp>
      <p:sp>
        <p:nvSpPr>
          <p:cNvPr id="23" name="Picture Placeholder 17"/>
          <p:cNvSpPr>
            <a:spLocks noGrp="1"/>
          </p:cNvSpPr>
          <p:nvPr>
            <p:ph type="pic" sz="quarter" idx="127"/>
          </p:nvPr>
        </p:nvSpPr>
        <p:spPr>
          <a:xfrm>
            <a:off x="1847108" y="2065881"/>
            <a:ext cx="1143000" cy="1143000"/>
          </a:xfrm>
        </p:spPr>
        <p:txBody>
          <a:bodyPr/>
          <a:lstStyle/>
          <a:p>
            <a:endParaRPr lang="en-US" dirty="0"/>
          </a:p>
        </p:txBody>
      </p:sp>
      <p:sp>
        <p:nvSpPr>
          <p:cNvPr id="24" name="Picture Placeholder 17"/>
          <p:cNvSpPr>
            <a:spLocks noGrp="1"/>
          </p:cNvSpPr>
          <p:nvPr>
            <p:ph type="pic" sz="quarter" idx="128"/>
          </p:nvPr>
        </p:nvSpPr>
        <p:spPr>
          <a:xfrm>
            <a:off x="411513" y="2065881"/>
            <a:ext cx="1143000" cy="1143000"/>
          </a:xfrm>
        </p:spPr>
        <p:txBody>
          <a:bodyPr/>
          <a:lstStyle/>
          <a:p>
            <a:endParaRPr lang="en-US" dirty="0"/>
          </a:p>
        </p:txBody>
      </p:sp>
      <p:sp>
        <p:nvSpPr>
          <p:cNvPr id="25" name="Text Placeholder 14"/>
          <p:cNvSpPr>
            <a:spLocks noGrp="1"/>
          </p:cNvSpPr>
          <p:nvPr>
            <p:ph type="body" sz="quarter" idx="129"/>
          </p:nvPr>
        </p:nvSpPr>
        <p:spPr>
          <a:xfrm>
            <a:off x="41151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6" name="Text Placeholder 14"/>
          <p:cNvSpPr>
            <a:spLocks noGrp="1"/>
          </p:cNvSpPr>
          <p:nvPr>
            <p:ph type="body" sz="quarter" idx="130"/>
          </p:nvPr>
        </p:nvSpPr>
        <p:spPr>
          <a:xfrm>
            <a:off x="184710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31"/>
          </p:nvPr>
        </p:nvSpPr>
        <p:spPr>
          <a:xfrm>
            <a:off x="328270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4" name="Picture Placeholder 17"/>
          <p:cNvSpPr>
            <a:spLocks noGrp="1"/>
          </p:cNvSpPr>
          <p:nvPr>
            <p:ph type="pic" sz="quarter" idx="132"/>
          </p:nvPr>
        </p:nvSpPr>
        <p:spPr>
          <a:xfrm>
            <a:off x="3282703" y="4021462"/>
            <a:ext cx="1143000" cy="1143000"/>
          </a:xfrm>
        </p:spPr>
        <p:txBody>
          <a:bodyPr/>
          <a:lstStyle/>
          <a:p>
            <a:endParaRPr lang="en-US" dirty="0"/>
          </a:p>
        </p:txBody>
      </p:sp>
      <p:sp>
        <p:nvSpPr>
          <p:cNvPr id="35" name="Picture Placeholder 17"/>
          <p:cNvSpPr>
            <a:spLocks noGrp="1"/>
          </p:cNvSpPr>
          <p:nvPr>
            <p:ph type="pic" sz="quarter" idx="133"/>
          </p:nvPr>
        </p:nvSpPr>
        <p:spPr>
          <a:xfrm>
            <a:off x="1847108" y="4021462"/>
            <a:ext cx="1143000" cy="1143000"/>
          </a:xfrm>
        </p:spPr>
        <p:txBody>
          <a:bodyPr/>
          <a:lstStyle/>
          <a:p>
            <a:endParaRPr lang="en-US" dirty="0"/>
          </a:p>
        </p:txBody>
      </p:sp>
      <p:sp>
        <p:nvSpPr>
          <p:cNvPr id="36" name="Picture Placeholder 17"/>
          <p:cNvSpPr>
            <a:spLocks noGrp="1"/>
          </p:cNvSpPr>
          <p:nvPr>
            <p:ph type="pic" sz="quarter" idx="134"/>
          </p:nvPr>
        </p:nvSpPr>
        <p:spPr>
          <a:xfrm>
            <a:off x="411513" y="4021462"/>
            <a:ext cx="1143000" cy="1143000"/>
          </a:xfrm>
        </p:spPr>
        <p:txBody>
          <a:bodyPr/>
          <a:lstStyle/>
          <a:p>
            <a:endParaRPr lang="en-US" dirty="0"/>
          </a:p>
        </p:txBody>
      </p:sp>
      <p:sp>
        <p:nvSpPr>
          <p:cNvPr id="37" name="Text Placeholder 14"/>
          <p:cNvSpPr>
            <a:spLocks noGrp="1"/>
          </p:cNvSpPr>
          <p:nvPr>
            <p:ph type="body" sz="quarter" idx="135"/>
          </p:nvPr>
        </p:nvSpPr>
        <p:spPr>
          <a:xfrm>
            <a:off x="41151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8" name="Text Placeholder 14"/>
          <p:cNvSpPr>
            <a:spLocks noGrp="1"/>
          </p:cNvSpPr>
          <p:nvPr>
            <p:ph type="body" sz="quarter" idx="136"/>
          </p:nvPr>
        </p:nvSpPr>
        <p:spPr>
          <a:xfrm>
            <a:off x="184710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9" name="Text Placeholder 14"/>
          <p:cNvSpPr>
            <a:spLocks noGrp="1"/>
          </p:cNvSpPr>
          <p:nvPr>
            <p:ph type="body" sz="quarter" idx="137"/>
          </p:nvPr>
        </p:nvSpPr>
        <p:spPr>
          <a:xfrm>
            <a:off x="328270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2537664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4663" y="934067"/>
            <a:ext cx="8310108" cy="2611269"/>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4" name="Content Placeholder 3"/>
          <p:cNvSpPr>
            <a:spLocks noGrp="1"/>
          </p:cNvSpPr>
          <p:nvPr>
            <p:ph sz="half" idx="2"/>
          </p:nvPr>
        </p:nvSpPr>
        <p:spPr>
          <a:xfrm>
            <a:off x="468086" y="3672701"/>
            <a:ext cx="8329839" cy="2728099"/>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p:txBody>
          <a:bodyPr/>
          <a:lstStyle>
            <a:lvl1pPr>
              <a:defRPr/>
            </a:lvl1pPr>
          </a:lstStyle>
          <a:p>
            <a:fld id="{FD71F94A-A499-49E3-B8A9-42F183F64694}" type="slidenum">
              <a:rPr lang="en-US">
                <a:solidFill>
                  <a:srgbClr val="262626">
                    <a:tint val="75000"/>
                  </a:srgbClr>
                </a:solidFill>
              </a:rPr>
              <a:pPr/>
              <a:t>‹N°›</a:t>
            </a:fld>
            <a:endParaRPr lang="en-US">
              <a:solidFill>
                <a:srgbClr val="262626">
                  <a:tint val="75000"/>
                </a:srgbClr>
              </a:solidFill>
            </a:endParaRPr>
          </a:p>
        </p:txBody>
      </p:sp>
      <p:sp>
        <p:nvSpPr>
          <p:cNvPr id="7" name="Slide Number Placeholder 6"/>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96225906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hree Conten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4663" y="925285"/>
            <a:ext cx="4084637" cy="5475516"/>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p:txBody>
          <a:bodyPr/>
          <a:lstStyle>
            <a:lvl1pPr>
              <a:defRPr/>
            </a:lvl1pPr>
          </a:lstStyle>
          <a:p>
            <a:fld id="{FD71F94A-A499-49E3-B8A9-42F183F64694}" type="slidenum">
              <a:rPr lang="en-US">
                <a:solidFill>
                  <a:srgbClr val="262626">
                    <a:tint val="75000"/>
                  </a:srgbClr>
                </a:solidFill>
              </a:rPr>
              <a:pPr/>
              <a:t>‹N°›</a:t>
            </a:fld>
            <a:endParaRPr lang="en-US">
              <a:solidFill>
                <a:srgbClr val="262626">
                  <a:tint val="75000"/>
                </a:srgbClr>
              </a:solidFill>
            </a:endParaRPr>
          </a:p>
        </p:txBody>
      </p:sp>
      <p:sp>
        <p:nvSpPr>
          <p:cNvPr id="7" name="Content Placeholder 2"/>
          <p:cNvSpPr>
            <a:spLocks noGrp="1"/>
          </p:cNvSpPr>
          <p:nvPr>
            <p:ph sz="half" idx="11"/>
          </p:nvPr>
        </p:nvSpPr>
        <p:spPr>
          <a:xfrm>
            <a:off x="4720092" y="914400"/>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dirty="0"/>
              <a:t>Click to edit Master text styles</a:t>
            </a:r>
          </a:p>
          <a:p>
            <a:pPr lvl="1">
              <a:lnSpc>
                <a:spcPct val="130000"/>
              </a:lnSpc>
              <a:spcBef>
                <a:spcPts val="0"/>
              </a:spcBef>
              <a:spcAft>
                <a:spcPts val="1000"/>
              </a:spcAft>
            </a:pPr>
            <a:r>
              <a:rPr lang="en-US" dirty="0"/>
              <a:t>Second level</a:t>
            </a:r>
          </a:p>
          <a:p>
            <a:pPr lvl="2">
              <a:lnSpc>
                <a:spcPct val="130000"/>
              </a:lnSpc>
              <a:spcBef>
                <a:spcPts val="0"/>
              </a:spcBef>
              <a:spcAft>
                <a:spcPts val="900"/>
              </a:spcAft>
            </a:pPr>
            <a:r>
              <a:rPr lang="en-US" dirty="0"/>
              <a:t>Third level</a:t>
            </a:r>
          </a:p>
          <a:p>
            <a:pPr lvl="3">
              <a:lnSpc>
                <a:spcPct val="130000"/>
              </a:lnSpc>
              <a:spcBef>
                <a:spcPts val="0"/>
              </a:spcBef>
              <a:spcAft>
                <a:spcPts val="800"/>
              </a:spcAft>
            </a:pPr>
            <a:r>
              <a:rPr lang="en-US" dirty="0"/>
              <a:t>Fourth level</a:t>
            </a:r>
          </a:p>
          <a:p>
            <a:pPr lvl="4">
              <a:lnSpc>
                <a:spcPct val="130000"/>
              </a:lnSpc>
              <a:spcBef>
                <a:spcPts val="0"/>
              </a:spcBef>
              <a:spcAft>
                <a:spcPts val="800"/>
              </a:spcAft>
            </a:pPr>
            <a:r>
              <a:rPr lang="en-US" dirty="0"/>
              <a:t>Fifth level</a:t>
            </a:r>
          </a:p>
        </p:txBody>
      </p:sp>
      <p:sp>
        <p:nvSpPr>
          <p:cNvPr id="9" name="Content Placeholder 2"/>
          <p:cNvSpPr>
            <a:spLocks noGrp="1"/>
          </p:cNvSpPr>
          <p:nvPr>
            <p:ph sz="half" idx="13"/>
          </p:nvPr>
        </p:nvSpPr>
        <p:spPr>
          <a:xfrm>
            <a:off x="4720090" y="3766453"/>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10" name="Slide Number Placeholder 9"/>
          <p:cNvSpPr>
            <a:spLocks noGrp="1"/>
          </p:cNvSpPr>
          <p:nvPr>
            <p:ph type="sldNum" sz="quarter" idx="14"/>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236159831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hree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4663" y="925285"/>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p:txBody>
          <a:bodyPr/>
          <a:lstStyle>
            <a:lvl1pPr>
              <a:defRPr/>
            </a:lvl1pPr>
          </a:lstStyle>
          <a:p>
            <a:fld id="{FD71F94A-A499-49E3-B8A9-42F183F64694}" type="slidenum">
              <a:rPr lang="en-US">
                <a:solidFill>
                  <a:srgbClr val="262626">
                    <a:tint val="75000"/>
                  </a:srgbClr>
                </a:solidFill>
              </a:rPr>
              <a:pPr/>
              <a:t>‹N°›</a:t>
            </a:fld>
            <a:endParaRPr lang="en-US">
              <a:solidFill>
                <a:srgbClr val="262626">
                  <a:tint val="75000"/>
                </a:srgbClr>
              </a:solidFill>
            </a:endParaRPr>
          </a:p>
        </p:txBody>
      </p:sp>
      <p:sp>
        <p:nvSpPr>
          <p:cNvPr id="8" name="Content Placeholder 2"/>
          <p:cNvSpPr>
            <a:spLocks noGrp="1"/>
          </p:cNvSpPr>
          <p:nvPr>
            <p:ph sz="half" idx="12"/>
          </p:nvPr>
        </p:nvSpPr>
        <p:spPr>
          <a:xfrm>
            <a:off x="474662" y="3766455"/>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9" name="Content Placeholder 2"/>
          <p:cNvSpPr>
            <a:spLocks noGrp="1"/>
          </p:cNvSpPr>
          <p:nvPr>
            <p:ph sz="half" idx="13"/>
          </p:nvPr>
        </p:nvSpPr>
        <p:spPr>
          <a:xfrm>
            <a:off x="4720090" y="923544"/>
            <a:ext cx="4084637" cy="5558031"/>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dirty="0"/>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endParaRPr lang="en-US" dirty="0"/>
          </a:p>
        </p:txBody>
      </p:sp>
      <p:sp>
        <p:nvSpPr>
          <p:cNvPr id="10" name="Slide Number Placeholder 9"/>
          <p:cNvSpPr>
            <a:spLocks noGrp="1"/>
          </p:cNvSpPr>
          <p:nvPr>
            <p:ph type="sldNum" sz="quarter" idx="14"/>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91614262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4663" y="925285"/>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p:txBody>
          <a:bodyPr/>
          <a:lstStyle>
            <a:lvl1pPr>
              <a:defRPr/>
            </a:lvl1pPr>
          </a:lstStyle>
          <a:p>
            <a:fld id="{FD71F94A-A499-49E3-B8A9-42F183F64694}" type="slidenum">
              <a:rPr lang="en-US">
                <a:solidFill>
                  <a:srgbClr val="262626">
                    <a:tint val="75000"/>
                  </a:srgbClr>
                </a:solidFill>
              </a:rPr>
              <a:pPr/>
              <a:t>‹N°›</a:t>
            </a:fld>
            <a:endParaRPr lang="en-US">
              <a:solidFill>
                <a:srgbClr val="262626">
                  <a:tint val="75000"/>
                </a:srgbClr>
              </a:solidFill>
            </a:endParaRPr>
          </a:p>
        </p:txBody>
      </p:sp>
      <p:sp>
        <p:nvSpPr>
          <p:cNvPr id="7" name="Content Placeholder 2"/>
          <p:cNvSpPr>
            <a:spLocks noGrp="1"/>
          </p:cNvSpPr>
          <p:nvPr>
            <p:ph sz="half" idx="11"/>
          </p:nvPr>
        </p:nvSpPr>
        <p:spPr>
          <a:xfrm>
            <a:off x="4720092" y="914400"/>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dirty="0"/>
              <a:t>Click to edit Master text styles</a:t>
            </a:r>
          </a:p>
          <a:p>
            <a:pPr lvl="1">
              <a:lnSpc>
                <a:spcPct val="130000"/>
              </a:lnSpc>
              <a:spcBef>
                <a:spcPts val="0"/>
              </a:spcBef>
              <a:spcAft>
                <a:spcPts val="1000"/>
              </a:spcAft>
            </a:pPr>
            <a:r>
              <a:rPr lang="en-US" dirty="0"/>
              <a:t>Second level</a:t>
            </a:r>
          </a:p>
          <a:p>
            <a:pPr lvl="2">
              <a:lnSpc>
                <a:spcPct val="130000"/>
              </a:lnSpc>
              <a:spcBef>
                <a:spcPts val="0"/>
              </a:spcBef>
              <a:spcAft>
                <a:spcPts val="900"/>
              </a:spcAft>
            </a:pPr>
            <a:r>
              <a:rPr lang="en-US" dirty="0"/>
              <a:t>Third level</a:t>
            </a:r>
          </a:p>
          <a:p>
            <a:pPr lvl="3">
              <a:lnSpc>
                <a:spcPct val="130000"/>
              </a:lnSpc>
              <a:spcBef>
                <a:spcPts val="0"/>
              </a:spcBef>
              <a:spcAft>
                <a:spcPts val="800"/>
              </a:spcAft>
            </a:pPr>
            <a:r>
              <a:rPr lang="en-US" dirty="0"/>
              <a:t>Fourth level</a:t>
            </a:r>
          </a:p>
          <a:p>
            <a:pPr lvl="4">
              <a:lnSpc>
                <a:spcPct val="130000"/>
              </a:lnSpc>
              <a:spcBef>
                <a:spcPts val="0"/>
              </a:spcBef>
              <a:spcAft>
                <a:spcPts val="800"/>
              </a:spcAft>
            </a:pPr>
            <a:r>
              <a:rPr lang="en-US" dirty="0"/>
              <a:t>Fifth level</a:t>
            </a:r>
          </a:p>
        </p:txBody>
      </p:sp>
      <p:sp>
        <p:nvSpPr>
          <p:cNvPr id="8" name="Content Placeholder 2"/>
          <p:cNvSpPr>
            <a:spLocks noGrp="1"/>
          </p:cNvSpPr>
          <p:nvPr>
            <p:ph sz="half" idx="12"/>
          </p:nvPr>
        </p:nvSpPr>
        <p:spPr>
          <a:xfrm>
            <a:off x="474662" y="3766455"/>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9" name="Content Placeholder 2"/>
          <p:cNvSpPr>
            <a:spLocks noGrp="1"/>
          </p:cNvSpPr>
          <p:nvPr>
            <p:ph sz="half" idx="13"/>
          </p:nvPr>
        </p:nvSpPr>
        <p:spPr>
          <a:xfrm>
            <a:off x="4720090" y="3766453"/>
            <a:ext cx="4084637" cy="270597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10" name="Slide Number Placeholder 9"/>
          <p:cNvSpPr>
            <a:spLocks noGrp="1"/>
          </p:cNvSpPr>
          <p:nvPr>
            <p:ph type="sldNum" sz="quarter" idx="14"/>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6779766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4642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373380"/>
            <a:ext cx="4040188" cy="5102942"/>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Text Placeholder 4"/>
          <p:cNvSpPr>
            <a:spLocks noGrp="1"/>
          </p:cNvSpPr>
          <p:nvPr>
            <p:ph type="body" sz="quarter" idx="3"/>
          </p:nvPr>
        </p:nvSpPr>
        <p:spPr>
          <a:xfrm>
            <a:off x="4645025" y="914400"/>
            <a:ext cx="4041775" cy="4642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73380"/>
            <a:ext cx="4041775" cy="5102942"/>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dirty="0"/>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endParaRPr lang="en-US" dirty="0"/>
          </a:p>
        </p:txBody>
      </p:sp>
      <p:sp>
        <p:nvSpPr>
          <p:cNvPr id="7" name="Footer Placeholder 6"/>
          <p:cNvSpPr>
            <a:spLocks noGrp="1"/>
          </p:cNvSpPr>
          <p:nvPr>
            <p:ph type="ftr" sz="quarter" idx="10"/>
          </p:nvPr>
        </p:nvSpPr>
        <p:spPr/>
        <p:txBody>
          <a:bodyPr/>
          <a:lstStyle>
            <a:lvl1pPr>
              <a:defRPr/>
            </a:lvl1pPr>
          </a:lstStyle>
          <a:p>
            <a:fld id="{57A93AAA-D68D-430F-80BB-9D224F6E9D03}" type="slidenum">
              <a:rPr lang="en-US">
                <a:solidFill>
                  <a:srgbClr val="262626">
                    <a:tint val="75000"/>
                  </a:srgbClr>
                </a:solidFill>
              </a:rPr>
              <a:pPr/>
              <a:t>‹N°›</a:t>
            </a:fld>
            <a:endParaRPr lang="en-US">
              <a:solidFill>
                <a:srgbClr val="262626">
                  <a:tint val="75000"/>
                </a:srgbClr>
              </a:solidFill>
            </a:endParaRPr>
          </a:p>
        </p:txBody>
      </p:sp>
      <p:sp>
        <p:nvSpPr>
          <p:cNvPr id="10" name="Title 9"/>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241166298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fld id="{007366FC-3562-47A6-8FEB-7841C840FA10}" type="slidenum">
              <a:rPr lang="en-US">
                <a:solidFill>
                  <a:srgbClr val="262626">
                    <a:tint val="75000"/>
                  </a:srgbClr>
                </a:solidFill>
              </a:rPr>
              <a:pPr/>
              <a:t>‹N°›</a:t>
            </a:fld>
            <a:endParaRPr lang="en-US">
              <a:solidFill>
                <a:srgbClr val="262626">
                  <a:tint val="75000"/>
                </a:srgbClr>
              </a:solidFill>
            </a:endParaRPr>
          </a:p>
        </p:txBody>
      </p:sp>
      <p:sp>
        <p:nvSpPr>
          <p:cNvPr id="5" name="Slide Number Placeholder 4"/>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213530286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3" name="Straight Connector 2"/>
          <p:cNvCxnSpPr/>
          <p:nvPr userDrawn="1"/>
        </p:nvCxnSpPr>
        <p:spPr bwMode="auto">
          <a:xfrm>
            <a:off x="435836" y="632389"/>
            <a:ext cx="8383424"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913883816"/>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8" name="Straight Connector 7"/>
          <p:cNvCxnSpPr/>
          <p:nvPr userDrawn="1"/>
        </p:nvCxnSpPr>
        <p:spPr bwMode="auto">
          <a:xfrm>
            <a:off x="435836" y="632389"/>
            <a:ext cx="8383424"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 name="Title 1"/>
          <p:cNvSpPr>
            <a:spLocks noGrp="1"/>
          </p:cNvSpPr>
          <p:nvPr>
            <p:ph type="title"/>
          </p:nvPr>
        </p:nvSpPr>
        <p:spPr>
          <a:xfrm>
            <a:off x="457200" y="341832"/>
            <a:ext cx="3008313" cy="109326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333287"/>
            <a:ext cx="5111750" cy="5999148"/>
          </a:xfr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4" name="Text Placeholder 3"/>
          <p:cNvSpPr>
            <a:spLocks noGrp="1"/>
          </p:cNvSpPr>
          <p:nvPr>
            <p:ph type="body" sz="half" idx="2"/>
          </p:nvPr>
        </p:nvSpPr>
        <p:spPr>
          <a:xfrm>
            <a:off x="457200" y="1435100"/>
            <a:ext cx="3008313" cy="48887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fld id="{9B9CBE0A-99B7-4179-A549-17223B4B5D84}" type="slidenum">
              <a:rPr lang="en-US">
                <a:solidFill>
                  <a:srgbClr val="262626">
                    <a:tint val="75000"/>
                  </a:srgbClr>
                </a:solidFill>
              </a:rPr>
              <a:pPr/>
              <a:t>‹N°›</a:t>
            </a:fld>
            <a:endParaRPr lang="en-US">
              <a:solidFill>
                <a:srgbClr val="262626">
                  <a:tint val="75000"/>
                </a:srgbClr>
              </a:solidFill>
            </a:endParaRPr>
          </a:p>
        </p:txBody>
      </p:sp>
      <p:cxnSp>
        <p:nvCxnSpPr>
          <p:cNvPr id="10" name="Straight Connector 9"/>
          <p:cNvCxnSpPr/>
          <p:nvPr userDrawn="1"/>
        </p:nvCxnSpPr>
        <p:spPr bwMode="auto">
          <a:xfrm rot="5400000" flipH="1" flipV="1">
            <a:off x="516195" y="3333136"/>
            <a:ext cx="5987845" cy="1588"/>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9" name="Slide Number Placeholder 8"/>
          <p:cNvSpPr>
            <a:spLocks noGrp="1"/>
          </p:cNvSpPr>
          <p:nvPr>
            <p:ph type="sldNum" sz="quarter" idx="11"/>
          </p:nvPr>
        </p:nvSpPr>
        <p:spPr/>
        <p:txBody>
          <a:bodyPr/>
          <a:lstStyle/>
          <a:p>
            <a:pPr algn="l"/>
            <a:fld id="{CAC21AD8-FF40-4D1B-8892-CCD661265879}" type="slidenum">
              <a:rPr lang="en-US" smtClean="0">
                <a:solidFill>
                  <a:srgbClr val="262626"/>
                </a:solidFill>
              </a:rPr>
              <a:pPr algn="l"/>
              <a:t>‹N°›</a:t>
            </a:fld>
            <a:endParaRPr lang="en-US" dirty="0">
              <a:solidFill>
                <a:srgbClr val="262626"/>
              </a:solidFill>
            </a:endParaRPr>
          </a:p>
        </p:txBody>
      </p:sp>
    </p:spTree>
    <p:extLst>
      <p:ext uri="{BB962C8B-B14F-4D97-AF65-F5344CB8AC3E}">
        <p14:creationId xmlns:p14="http://schemas.microsoft.com/office/powerpoint/2010/main" val="28506047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6" name="Straight Connector 5"/>
          <p:cNvCxnSpPr/>
          <p:nvPr userDrawn="1"/>
        </p:nvCxnSpPr>
        <p:spPr bwMode="auto">
          <a:xfrm>
            <a:off x="435836" y="632389"/>
            <a:ext cx="8383424"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22574598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preserve="1" userDrawn="1">
  <p:cSld name="1_Cover Slide Back - White - always inclu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Box 25"/>
          <p:cNvSpPr txBox="1">
            <a:spLocks noChangeArrowheads="1"/>
          </p:cNvSpPr>
          <p:nvPr userDrawn="1"/>
        </p:nvSpPr>
        <p:spPr bwMode="white">
          <a:xfrm>
            <a:off x="7377039" y="6243640"/>
            <a:ext cx="1320874" cy="138499"/>
          </a:xfrm>
          <a:prstGeom prst="rect">
            <a:avLst/>
          </a:prstGeom>
          <a:noFill/>
          <a:ln w="9525">
            <a:noFill/>
            <a:miter lim="800000"/>
            <a:headEnd/>
            <a:tailEnd/>
          </a:ln>
          <a:effectLst/>
        </p:spPr>
        <p:txBody>
          <a:bodyPr wrap="none" lIns="0" tIns="0" rIns="0" bIns="0">
            <a:spAutoFit/>
          </a:bodyPr>
          <a:lstStyle/>
          <a:p>
            <a:pPr algn="r">
              <a:spcBef>
                <a:spcPct val="100000"/>
              </a:spcBef>
            </a:pPr>
            <a:r>
              <a:rPr lang="en-US" sz="900" b="1">
                <a:solidFill>
                  <a:srgbClr val="FBFBFB"/>
                </a:solidFill>
                <a:latin typeface="Arial" charset="0"/>
              </a:rPr>
              <a:t>www.clearygottlieb.com</a:t>
            </a:r>
          </a:p>
        </p:txBody>
      </p:sp>
      <p:pic>
        <p:nvPicPr>
          <p:cNvPr id="8" name="Picture 28" descr="C:\Documents and Settings\vvergara\Desktop\CGSH_LLP_425.png"/>
          <p:cNvPicPr>
            <a:picLocks noChangeAspect="1" noChangeArrowheads="1"/>
          </p:cNvPicPr>
          <p:nvPr userDrawn="1"/>
        </p:nvPicPr>
        <p:blipFill>
          <a:blip r:embed="rId3" cstate="print"/>
          <a:srcRect/>
          <a:stretch>
            <a:fillRect/>
          </a:stretch>
        </p:blipFill>
        <p:spPr bwMode="black">
          <a:xfrm>
            <a:off x="4409668" y="5834697"/>
            <a:ext cx="4442469" cy="495301"/>
          </a:xfrm>
          <a:prstGeom prst="rect">
            <a:avLst/>
          </a:prstGeom>
          <a:noFill/>
        </p:spPr>
      </p:pic>
      <p:sp>
        <p:nvSpPr>
          <p:cNvPr id="16" name="TextBox 15"/>
          <p:cNvSpPr txBox="1"/>
          <p:nvPr userDrawn="1"/>
        </p:nvSpPr>
        <p:spPr>
          <a:xfrm>
            <a:off x="7467258" y="6262687"/>
            <a:ext cx="1212850" cy="138113"/>
          </a:xfrm>
          <a:prstGeom prst="rect">
            <a:avLst/>
          </a:prstGeom>
          <a:noFill/>
        </p:spPr>
        <p:txBody>
          <a:bodyPr wrap="none" lIns="0" tIns="0" rIns="0" bIns="0">
            <a:spAutoFit/>
          </a:bodyPr>
          <a:lstStyle/>
          <a:p>
            <a:pPr algn="r">
              <a:defRPr/>
            </a:pPr>
            <a:r>
              <a:rPr lang="en-US" sz="900" dirty="0">
                <a:solidFill>
                  <a:srgbClr val="7F7F7F"/>
                </a:solidFill>
                <a:latin typeface="Arial"/>
                <a:cs typeface="Arial"/>
              </a:rPr>
              <a:t>www.clearygottlieb.com</a:t>
            </a:r>
          </a:p>
        </p:txBody>
      </p:sp>
      <p:sp>
        <p:nvSpPr>
          <p:cNvPr id="17" name="TextBox 16"/>
          <p:cNvSpPr txBox="1"/>
          <p:nvPr userDrawn="1"/>
        </p:nvSpPr>
        <p:spPr>
          <a:xfrm>
            <a:off x="7543800" y="465138"/>
            <a:ext cx="1138238" cy="4210555"/>
          </a:xfrm>
          <a:prstGeom prst="rect">
            <a:avLst/>
          </a:prstGeom>
          <a:noFill/>
        </p:spPr>
        <p:txBody>
          <a:bodyPr wrap="square" lIns="0" tIns="0" rIns="0" bIns="0">
            <a:spAutoFit/>
          </a:bodyPr>
          <a:lstStyle/>
          <a:p>
            <a:pPr algn="r">
              <a:lnSpc>
                <a:spcPts val="2200"/>
              </a:lnSpc>
              <a:defRPr/>
            </a:pPr>
            <a:r>
              <a:rPr lang="en-US" sz="1000" b="1" spc="50" dirty="0">
                <a:solidFill>
                  <a:srgbClr val="7F7F7F"/>
                </a:solidFill>
                <a:cs typeface="Arial" pitchFamily="34" charset="0"/>
              </a:rPr>
              <a:t>NEW YORK</a:t>
            </a:r>
          </a:p>
          <a:p>
            <a:pPr algn="r">
              <a:lnSpc>
                <a:spcPts val="2200"/>
              </a:lnSpc>
              <a:defRPr/>
            </a:pPr>
            <a:r>
              <a:rPr lang="en-US" sz="1000" b="1" spc="50" dirty="0">
                <a:solidFill>
                  <a:srgbClr val="7F7F7F"/>
                </a:solidFill>
                <a:cs typeface="Arial" pitchFamily="34" charset="0"/>
              </a:rPr>
              <a:t>WASHINGTON</a:t>
            </a:r>
          </a:p>
          <a:p>
            <a:pPr algn="r">
              <a:lnSpc>
                <a:spcPts val="2200"/>
              </a:lnSpc>
              <a:defRPr/>
            </a:pPr>
            <a:r>
              <a:rPr lang="en-US" sz="1000" b="1" spc="50" dirty="0">
                <a:solidFill>
                  <a:srgbClr val="7F7F7F"/>
                </a:solidFill>
                <a:cs typeface="Arial" pitchFamily="34" charset="0"/>
              </a:rPr>
              <a:t>PARIS</a:t>
            </a:r>
          </a:p>
          <a:p>
            <a:pPr algn="r">
              <a:lnSpc>
                <a:spcPts val="2200"/>
              </a:lnSpc>
              <a:defRPr/>
            </a:pPr>
            <a:r>
              <a:rPr lang="en-US" sz="1000" b="1" spc="50" dirty="0">
                <a:solidFill>
                  <a:srgbClr val="7F7F7F"/>
                </a:solidFill>
                <a:cs typeface="Arial" pitchFamily="34" charset="0"/>
              </a:rPr>
              <a:t>BRUSSELS</a:t>
            </a:r>
          </a:p>
          <a:p>
            <a:pPr algn="r">
              <a:lnSpc>
                <a:spcPts val="2200"/>
              </a:lnSpc>
              <a:defRPr/>
            </a:pPr>
            <a:r>
              <a:rPr lang="en-US" sz="1000" b="1" spc="50" dirty="0">
                <a:solidFill>
                  <a:srgbClr val="7F7F7F"/>
                </a:solidFill>
                <a:cs typeface="Arial" pitchFamily="34" charset="0"/>
              </a:rPr>
              <a:t>LONDON</a:t>
            </a:r>
          </a:p>
          <a:p>
            <a:pPr algn="r">
              <a:lnSpc>
                <a:spcPts val="2200"/>
              </a:lnSpc>
              <a:defRPr/>
            </a:pPr>
            <a:r>
              <a:rPr lang="en-US" sz="1000" b="1" spc="50" dirty="0">
                <a:solidFill>
                  <a:srgbClr val="7F7F7F"/>
                </a:solidFill>
                <a:cs typeface="Arial" pitchFamily="34" charset="0"/>
              </a:rPr>
              <a:t>MOSCOW</a:t>
            </a:r>
          </a:p>
          <a:p>
            <a:pPr algn="r">
              <a:lnSpc>
                <a:spcPts val="2200"/>
              </a:lnSpc>
              <a:defRPr/>
            </a:pPr>
            <a:r>
              <a:rPr lang="en-US" sz="1000" b="1" spc="50" dirty="0">
                <a:solidFill>
                  <a:srgbClr val="7F7F7F"/>
                </a:solidFill>
                <a:cs typeface="Arial" pitchFamily="34" charset="0"/>
              </a:rPr>
              <a:t>FRANKFURT</a:t>
            </a:r>
          </a:p>
          <a:p>
            <a:pPr algn="r">
              <a:lnSpc>
                <a:spcPts val="2200"/>
              </a:lnSpc>
              <a:defRPr/>
            </a:pPr>
            <a:r>
              <a:rPr lang="en-US" sz="1000" b="1" spc="50" dirty="0">
                <a:solidFill>
                  <a:srgbClr val="7F7F7F"/>
                </a:solidFill>
                <a:cs typeface="Arial" pitchFamily="34" charset="0"/>
              </a:rPr>
              <a:t>COLOGNE</a:t>
            </a:r>
          </a:p>
          <a:p>
            <a:pPr algn="r">
              <a:lnSpc>
                <a:spcPts val="2200"/>
              </a:lnSpc>
              <a:defRPr/>
            </a:pPr>
            <a:r>
              <a:rPr lang="en-US" sz="1000" b="1" spc="50" dirty="0">
                <a:solidFill>
                  <a:srgbClr val="7F7F7F"/>
                </a:solidFill>
                <a:cs typeface="Arial" pitchFamily="34" charset="0"/>
              </a:rPr>
              <a:t>ROME</a:t>
            </a:r>
          </a:p>
          <a:p>
            <a:pPr algn="r">
              <a:lnSpc>
                <a:spcPts val="2200"/>
              </a:lnSpc>
              <a:defRPr/>
            </a:pPr>
            <a:r>
              <a:rPr lang="en-US" sz="1000" b="1" spc="50" dirty="0">
                <a:solidFill>
                  <a:srgbClr val="7F7F7F"/>
                </a:solidFill>
                <a:cs typeface="Arial" pitchFamily="34" charset="0"/>
              </a:rPr>
              <a:t>MILAN</a:t>
            </a:r>
          </a:p>
          <a:p>
            <a:pPr algn="r">
              <a:lnSpc>
                <a:spcPts val="2200"/>
              </a:lnSpc>
              <a:defRPr/>
            </a:pPr>
            <a:r>
              <a:rPr lang="en-US" sz="1000" b="1" spc="50" dirty="0">
                <a:solidFill>
                  <a:srgbClr val="7F7F7F"/>
                </a:solidFill>
                <a:cs typeface="Arial" pitchFamily="34" charset="0"/>
              </a:rPr>
              <a:t>HONG KONG</a:t>
            </a:r>
          </a:p>
          <a:p>
            <a:pPr algn="r">
              <a:lnSpc>
                <a:spcPts val="2200"/>
              </a:lnSpc>
              <a:defRPr/>
            </a:pPr>
            <a:r>
              <a:rPr lang="en-US" sz="1000" b="1" spc="50" dirty="0">
                <a:solidFill>
                  <a:srgbClr val="7F7F7F"/>
                </a:solidFill>
                <a:cs typeface="Arial" pitchFamily="34" charset="0"/>
              </a:rPr>
              <a:t>BEIJING</a:t>
            </a:r>
          </a:p>
          <a:p>
            <a:pPr algn="r">
              <a:lnSpc>
                <a:spcPts val="2200"/>
              </a:lnSpc>
              <a:defRPr/>
            </a:pPr>
            <a:r>
              <a:rPr lang="en-US" sz="1000" b="1" spc="50" dirty="0">
                <a:solidFill>
                  <a:srgbClr val="7F7F7F"/>
                </a:solidFill>
                <a:cs typeface="Arial" pitchFamily="34" charset="0"/>
              </a:rPr>
              <a:t>BUENOS AIRES</a:t>
            </a:r>
          </a:p>
          <a:p>
            <a:pPr algn="r">
              <a:lnSpc>
                <a:spcPts val="2200"/>
              </a:lnSpc>
              <a:defRPr/>
            </a:pPr>
            <a:r>
              <a:rPr lang="en-US" sz="1000" b="1" spc="50" dirty="0">
                <a:solidFill>
                  <a:srgbClr val="7F7F7F"/>
                </a:solidFill>
                <a:cs typeface="Arial" pitchFamily="34" charset="0"/>
              </a:rPr>
              <a:t>SÃO PAULO</a:t>
            </a:r>
          </a:p>
          <a:p>
            <a:pPr algn="r">
              <a:lnSpc>
                <a:spcPts val="2200"/>
              </a:lnSpc>
              <a:defRPr/>
            </a:pPr>
            <a:endParaRPr lang="en-US" sz="1000" b="1" spc="50" dirty="0">
              <a:solidFill>
                <a:srgbClr val="7F7F7F"/>
              </a:solidFill>
              <a:cs typeface="Arial" pitchFamily="34" charset="0"/>
            </a:endParaRPr>
          </a:p>
        </p:txBody>
      </p:sp>
      <p:sp>
        <p:nvSpPr>
          <p:cNvPr id="6" name="Rectangle 97"/>
          <p:cNvSpPr>
            <a:spLocks noChangeArrowheads="1"/>
          </p:cNvSpPr>
          <p:nvPr userDrawn="1"/>
        </p:nvSpPr>
        <p:spPr bwMode="gray">
          <a:xfrm>
            <a:off x="0" y="0"/>
            <a:ext cx="9144000" cy="228600"/>
          </a:xfrm>
          <a:prstGeom prst="rect">
            <a:avLst/>
          </a:prstGeom>
          <a:gradFill>
            <a:gsLst>
              <a:gs pos="23000">
                <a:schemeClr val="tx2">
                  <a:alpha val="74000"/>
                </a:schemeClr>
              </a:gs>
              <a:gs pos="7001">
                <a:srgbClr val="E6E6E6"/>
              </a:gs>
              <a:gs pos="32001">
                <a:srgbClr val="7D8496"/>
              </a:gs>
              <a:gs pos="47000">
                <a:srgbClr val="E6E6E6"/>
              </a:gs>
              <a:gs pos="85001">
                <a:srgbClr val="7D8496"/>
              </a:gs>
              <a:gs pos="100000">
                <a:srgbClr val="E6E6E6"/>
              </a:gs>
            </a:gsLst>
            <a:lin ang="0" scaled="0"/>
          </a:gradFill>
          <a:ln w="9525">
            <a:noFill/>
            <a:miter lim="800000"/>
            <a:headEnd/>
            <a:tailEnd/>
          </a:ln>
          <a:effectLst/>
        </p:spPr>
        <p:txBody>
          <a:bodyPr wrap="none" anchor="ctr"/>
          <a:lstStyle/>
          <a:p>
            <a:pPr eaLnBrk="0" hangingPunct="0">
              <a:defRPr/>
            </a:pPr>
            <a:endParaRPr lang="en-US">
              <a:solidFill>
                <a:srgbClr val="262626"/>
              </a:solidFill>
            </a:endParaRPr>
          </a:p>
        </p:txBody>
      </p:sp>
    </p:spTree>
    <p:extLst>
      <p:ext uri="{BB962C8B-B14F-4D97-AF65-F5344CB8AC3E}">
        <p14:creationId xmlns:p14="http://schemas.microsoft.com/office/powerpoint/2010/main" val="4240073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23"/>
          <p:cNvSpPr>
            <a:spLocks noGrp="1"/>
          </p:cNvSpPr>
          <p:nvPr>
            <p:ph type="body" sz="quarter" idx="126"/>
          </p:nvPr>
        </p:nvSpPr>
        <p:spPr>
          <a:xfrm>
            <a:off x="228600"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p:cNvSpPr>
          <p:nvPr>
            <p:ph type="pic" sz="quarter" idx="17"/>
          </p:nvPr>
        </p:nvSpPr>
        <p:spPr>
          <a:xfrm>
            <a:off x="1664694" y="1749212"/>
            <a:ext cx="1143000" cy="1143000"/>
          </a:xfrm>
          <a:noFill/>
        </p:spPr>
        <p:txBody>
          <a:bodyPr/>
          <a:lstStyle/>
          <a:p>
            <a:endParaRPr lang="en-US" dirty="0"/>
          </a:p>
        </p:txBody>
      </p:sp>
      <p:sp>
        <p:nvSpPr>
          <p:cNvPr id="20" name="Rectangle 19"/>
          <p:cNvSpPr/>
          <p:nvPr userDrawn="1"/>
        </p:nvSpPr>
        <p:spPr>
          <a:xfrm>
            <a:off x="3171135"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3"/>
          <p:cNvSpPr>
            <a:spLocks noGrp="1"/>
          </p:cNvSpPr>
          <p:nvPr>
            <p:ph type="body" sz="quarter" idx="137"/>
          </p:nvPr>
        </p:nvSpPr>
        <p:spPr>
          <a:xfrm>
            <a:off x="3171135"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8"/>
          <p:cNvSpPr>
            <a:spLocks noGrp="1"/>
          </p:cNvSpPr>
          <p:nvPr>
            <p:ph type="body" sz="quarter" idx="138"/>
          </p:nvPr>
        </p:nvSpPr>
        <p:spPr>
          <a:xfrm>
            <a:off x="3171135"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23" name="Picture Placeholder 17"/>
          <p:cNvSpPr>
            <a:spLocks noGrp="1"/>
          </p:cNvSpPr>
          <p:nvPr>
            <p:ph type="pic" sz="quarter" idx="139"/>
          </p:nvPr>
        </p:nvSpPr>
        <p:spPr>
          <a:xfrm>
            <a:off x="4607229" y="1749212"/>
            <a:ext cx="1143000" cy="1143000"/>
          </a:xfrm>
          <a:noFill/>
        </p:spPr>
        <p:txBody>
          <a:bodyPr/>
          <a:lstStyle/>
          <a:p>
            <a:endParaRPr lang="en-US" dirty="0"/>
          </a:p>
        </p:txBody>
      </p:sp>
      <p:sp>
        <p:nvSpPr>
          <p:cNvPr id="26" name="Rectangle 25"/>
          <p:cNvSpPr/>
          <p:nvPr userDrawn="1"/>
        </p:nvSpPr>
        <p:spPr>
          <a:xfrm>
            <a:off x="6115749"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40"/>
          </p:nvPr>
        </p:nvSpPr>
        <p:spPr>
          <a:xfrm>
            <a:off x="6115749"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48"/>
          <p:cNvSpPr>
            <a:spLocks noGrp="1"/>
          </p:cNvSpPr>
          <p:nvPr>
            <p:ph type="body" sz="quarter" idx="141"/>
          </p:nvPr>
        </p:nvSpPr>
        <p:spPr>
          <a:xfrm>
            <a:off x="6115749"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29" name="Picture Placeholder 17"/>
          <p:cNvSpPr>
            <a:spLocks noGrp="1"/>
          </p:cNvSpPr>
          <p:nvPr>
            <p:ph type="pic" sz="quarter" idx="142"/>
          </p:nvPr>
        </p:nvSpPr>
        <p:spPr>
          <a:xfrm>
            <a:off x="7554938" y="1749212"/>
            <a:ext cx="1143000" cy="1143000"/>
          </a:xfrm>
          <a:noFill/>
        </p:spPr>
        <p:txBody>
          <a:bodyPr/>
          <a:lstStyle/>
          <a:p>
            <a:endParaRPr lang="en-US" dirty="0"/>
          </a:p>
        </p:txBody>
      </p:sp>
      <p:sp>
        <p:nvSpPr>
          <p:cNvPr id="31" name="Footer Placeholder 30"/>
          <p:cNvSpPr>
            <a:spLocks noGrp="1"/>
          </p:cNvSpPr>
          <p:nvPr>
            <p:ph type="ftr" sz="quarter" idx="143"/>
          </p:nvPr>
        </p:nvSpPr>
        <p:spPr/>
        <p:txBody>
          <a:bodyPr/>
          <a:lstStyle/>
          <a:p>
            <a:r>
              <a:rPr lang="en-US"/>
              <a:t>Privileged &amp; Confidential</a:t>
            </a:r>
            <a:endParaRPr lang="en-US" dirty="0"/>
          </a:p>
        </p:txBody>
      </p:sp>
      <p:cxnSp>
        <p:nvCxnSpPr>
          <p:cNvPr id="32" name="Straight Connector 31"/>
          <p:cNvCxnSpPr/>
          <p:nvPr userDrawn="1"/>
        </p:nvCxnSpPr>
        <p:spPr>
          <a:xfrm>
            <a:off x="228600"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1_Blank">
    <p:bg>
      <p:bgRef idx="1001">
        <a:schemeClr val="bg1"/>
      </p:bgRef>
    </p:bg>
    <p:spTree>
      <p:nvGrpSpPr>
        <p:cNvPr id="1" name=""/>
        <p:cNvGrpSpPr/>
        <p:nvPr/>
      </p:nvGrpSpPr>
      <p:grpSpPr>
        <a:xfrm>
          <a:off x="0" y="0"/>
          <a:ext cx="0" cy="0"/>
          <a:chOff x="0" y="0"/>
          <a:chExt cx="0" cy="0"/>
        </a:xfrm>
      </p:grpSpPr>
      <p:sp>
        <p:nvSpPr>
          <p:cNvPr id="3" name="Slide Number Placeholder 9"/>
          <p:cNvSpPr>
            <a:spLocks noGrp="1"/>
          </p:cNvSpPr>
          <p:nvPr>
            <p:ph type="sldNum" sz="quarter" idx="4"/>
          </p:nvPr>
        </p:nvSpPr>
        <p:spPr>
          <a:xfrm>
            <a:off x="228600" y="6422925"/>
            <a:ext cx="354506" cy="365125"/>
          </a:xfrm>
          <a:prstGeom prst="rect">
            <a:avLst/>
          </a:prstGeom>
        </p:spPr>
        <p:txBody>
          <a:bodyPr vert="horz" lIns="91440" tIns="45720" rIns="91440" bIns="45720" rtlCol="0" anchor="ctr"/>
          <a:lstStyle>
            <a:lvl1pPr algn="r">
              <a:defRPr sz="1200">
                <a:ln>
                  <a:noFill/>
                </a:ln>
                <a:solidFill>
                  <a:schemeClr val="tx1"/>
                </a:solidFill>
              </a:defRPr>
            </a:lvl1pPr>
          </a:lstStyle>
          <a:p>
            <a:pPr algn="l"/>
            <a:fld id="{CAC21AD8-FF40-4D1B-8892-CCD661265879}" type="slidenum">
              <a:rPr lang="en-US" smtClean="0">
                <a:solidFill>
                  <a:srgbClr val="262626"/>
                </a:solidFill>
              </a:rPr>
              <a:pPr algn="l"/>
              <a:t>‹N°›</a:t>
            </a:fld>
            <a:endParaRPr lang="en-US" dirty="0">
              <a:solidFill>
                <a:srgbClr val="262626"/>
              </a:solidFill>
            </a:endParaRPr>
          </a:p>
        </p:txBody>
      </p:sp>
      <p:sp>
        <p:nvSpPr>
          <p:cNvPr id="4" name="Footer Placeholder 3"/>
          <p:cNvSpPr>
            <a:spLocks noGrp="1"/>
          </p:cNvSpPr>
          <p:nvPr>
            <p:ph type="ftr" sz="quarter" idx="10"/>
          </p:nvPr>
        </p:nvSpPr>
        <p:spPr/>
        <p:txBody>
          <a:bodyPr/>
          <a:lstStyle/>
          <a:p>
            <a:endParaRPr lang="en-US">
              <a:solidFill>
                <a:srgbClr val="262626">
                  <a:tint val="75000"/>
                </a:srgbClr>
              </a:solidFill>
            </a:endParaRPr>
          </a:p>
        </p:txBody>
      </p:sp>
      <p:sp>
        <p:nvSpPr>
          <p:cNvPr id="5" name="TextBox 4"/>
          <p:cNvSpPr txBox="1"/>
          <p:nvPr userDrawn="1"/>
        </p:nvSpPr>
        <p:spPr>
          <a:xfrm>
            <a:off x="0" y="914400"/>
            <a:ext cx="9144000" cy="369332"/>
          </a:xfrm>
          <a:prstGeom prst="rect">
            <a:avLst/>
          </a:prstGeom>
          <a:solidFill>
            <a:schemeClr val="bg1"/>
          </a:solidFill>
          <a:ln>
            <a:solidFill>
              <a:schemeClr val="bg1">
                <a:alpha val="0"/>
              </a:schemeClr>
            </a:solidFill>
          </a:ln>
        </p:spPr>
        <p:txBody>
          <a:bodyPr wrap="square" rtlCol="0">
            <a:spAutoFit/>
          </a:bodyPr>
          <a:lstStyle/>
          <a:p>
            <a:endParaRPr lang="en-US" dirty="0">
              <a:solidFill>
                <a:srgbClr val="262626"/>
              </a:solidFill>
            </a:endParaRPr>
          </a:p>
        </p:txBody>
      </p:sp>
      <p:sp>
        <p:nvSpPr>
          <p:cNvPr id="6" name="Content Placeholder 5"/>
          <p:cNvSpPr>
            <a:spLocks noGrp="1"/>
          </p:cNvSpPr>
          <p:nvPr>
            <p:ph sz="quarter" idx="11" hasCustomPrompt="1"/>
          </p:nvPr>
        </p:nvSpPr>
        <p:spPr>
          <a:xfrm>
            <a:off x="228600" y="152400"/>
            <a:ext cx="8610600" cy="533400"/>
          </a:xfrm>
          <a:prstGeom prst="rect">
            <a:avLst/>
          </a:prstGeom>
        </p:spPr>
        <p:txBody>
          <a:bodyPr/>
          <a:lstStyle>
            <a:lvl1pPr marL="0" indent="0">
              <a:buNone/>
              <a:defRPr sz="2400">
                <a:latin typeface="+mj-lt"/>
              </a:defRPr>
            </a:lvl1pPr>
          </a:lstStyle>
          <a:p>
            <a:pPr lvl="0"/>
            <a:r>
              <a:rPr lang="en-US" dirty="0"/>
              <a:t>Insert Title of Slide</a:t>
            </a:r>
          </a:p>
        </p:txBody>
      </p:sp>
    </p:spTree>
    <p:extLst>
      <p:ext uri="{BB962C8B-B14F-4D97-AF65-F5344CB8AC3E}">
        <p14:creationId xmlns:p14="http://schemas.microsoft.com/office/powerpoint/2010/main" val="1757775129"/>
      </p:ext>
    </p:extLst>
  </p:cSld>
  <p:clrMapOvr>
    <a:overrideClrMapping bg1="lt1" tx1="dk1" bg2="lt2" tx2="dk2" accent1="accent1" accent2="accent2" accent3="accent3" accent4="accent4" accent5="accent5" accent6="accent6" hlink="hlink" folHlink="folHlink"/>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srgbClr val="262626">
                    <a:tint val="75000"/>
                  </a:srgbClr>
                </a:solidFill>
              </a:rPr>
              <a:t>Privileged &amp; Confidential – Attorney Work Product</a:t>
            </a:r>
            <a:endParaRPr lang="en-US" dirty="0">
              <a:solidFill>
                <a:srgbClr val="262626">
                  <a:tint val="75000"/>
                </a:srgbClr>
              </a:solidFill>
            </a:endParaRPr>
          </a:p>
        </p:txBody>
      </p:sp>
    </p:spTree>
    <p:extLst>
      <p:ext uri="{BB962C8B-B14F-4D97-AF65-F5344CB8AC3E}">
        <p14:creationId xmlns:p14="http://schemas.microsoft.com/office/powerpoint/2010/main" val="211424905"/>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Full Page">
    <p:bg>
      <p:bgRef idx="1001">
        <a:schemeClr val="bg1"/>
      </p:bgRef>
    </p:bg>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384048" y="1419225"/>
            <a:ext cx="8458200" cy="4800600"/>
          </a:xfrm>
          <a:prstGeom prst="rect">
            <a:avLst/>
          </a:prstGeom>
        </p:spPr>
        <p:txBody>
          <a:bodyPr/>
          <a:lstStyle>
            <a:lvl1pPr marL="228300" indent="-228300" algn="l" defTabSz="913197" rtl="0" eaLnBrk="1" latinLnBrk="0" hangingPunct="1">
              <a:spcBef>
                <a:spcPct val="20000"/>
              </a:spcBef>
              <a:buClr>
                <a:srgbClr val="B01C2E"/>
              </a:buClr>
              <a:buFont typeface="Wingdings 2" pitchFamily="18" charset="2"/>
              <a:buChar char=""/>
              <a:defRPr lang="en-US" sz="1200" kern="1200" dirty="0">
                <a:solidFill>
                  <a:schemeClr val="tx1"/>
                </a:solidFill>
                <a:latin typeface="Arial" pitchFamily="34" charset="0"/>
                <a:ea typeface="+mn-ea"/>
                <a:cs typeface="Arial" pitchFamily="34" charset="0"/>
              </a:defRPr>
            </a:lvl1pPr>
            <a:lvl2pPr marL="456599" indent="-228300">
              <a:buClr>
                <a:srgbClr val="B01C2E"/>
              </a:buClr>
              <a:buSzPct val="125000"/>
              <a:buFont typeface="Arial" pitchFamily="34" charset="0"/>
              <a:buChar char="•"/>
              <a:defRPr lang="en-US" sz="1200" kern="1200" dirty="0" smtClean="0">
                <a:solidFill>
                  <a:schemeClr val="tx1"/>
                </a:solidFill>
                <a:latin typeface="+mn-lt"/>
                <a:ea typeface="+mn-ea"/>
                <a:cs typeface="Arial" pitchFamily="34" charset="0"/>
              </a:defRPr>
            </a:lvl2pPr>
            <a:lvl3pPr marL="684899" indent="-228300">
              <a:buClr>
                <a:srgbClr val="B01C2E"/>
              </a:buClr>
              <a:buFont typeface="Calibri" pitchFamily="34" charset="0"/>
              <a:buChar char="–"/>
              <a:defRPr lang="en-US" sz="1200" kern="1200" baseline="0" dirty="0" smtClean="0">
                <a:solidFill>
                  <a:schemeClr val="tx1"/>
                </a:solidFill>
                <a:latin typeface="Arial" pitchFamily="34" charset="0"/>
                <a:ea typeface="+mn-ea"/>
                <a:cs typeface="Arial" pitchFamily="34" charset="0"/>
              </a:defRPr>
            </a:lvl3pPr>
            <a:lvl4pPr marL="913197">
              <a:buClr>
                <a:srgbClr val="B01C2E"/>
              </a:buClr>
              <a:buFont typeface="Calibri" pitchFamily="34" charset="0"/>
              <a:buChar char="–"/>
              <a:defRPr lang="en-US" sz="1200" kern="1200" baseline="0" dirty="0" smtClean="0">
                <a:solidFill>
                  <a:schemeClr val="tx1"/>
                </a:solidFill>
                <a:latin typeface="Arial" pitchFamily="34" charset="0"/>
                <a:ea typeface="+mn-ea"/>
                <a:cs typeface="Arial" pitchFamily="34" charset="0"/>
              </a:defRPr>
            </a:lvl4pPr>
            <a:lvl5pPr marL="1141500">
              <a:buClr>
                <a:srgbClr val="B01C2E"/>
              </a:buClr>
              <a:buFont typeface="Calibri" pitchFamily="34" charset="0"/>
              <a:buChar char="–"/>
              <a:defRPr lang="en-US" sz="1200" kern="1200" dirty="0" smtClean="0">
                <a:solidFill>
                  <a:schemeClr val="tx1"/>
                </a:solidFill>
                <a:latin typeface="Arial" pitchFamily="34" charset="0"/>
                <a:ea typeface="+mn-ea"/>
                <a:cs typeface="Arial" pitchFamily="34" charset="0"/>
              </a:defRPr>
            </a:lvl5pPr>
          </a:lstStyle>
          <a:p>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a:spLocks noGrp="1" noChangeArrowheads="1"/>
          </p:cNvSpPr>
          <p:nvPr>
            <p:ph type="title" hasCustomPrompt="1"/>
          </p:nvPr>
        </p:nvSpPr>
        <p:spPr bwMode="gray">
          <a:xfrm>
            <a:off x="452462" y="2"/>
            <a:ext cx="8239125" cy="8985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200"/>
            </a:lvl1pPr>
          </a:lstStyle>
          <a:p>
            <a:pPr lvl="0"/>
            <a:r>
              <a:rPr lang="en-US" dirty="0"/>
              <a:t>Slide Title – One or Two Lines</a:t>
            </a:r>
          </a:p>
        </p:txBody>
      </p:sp>
      <p:sp>
        <p:nvSpPr>
          <p:cNvPr id="6" name="Slide Number Placeholder 9"/>
          <p:cNvSpPr>
            <a:spLocks noGrp="1"/>
          </p:cNvSpPr>
          <p:nvPr>
            <p:ph type="sldNum" sz="quarter" idx="4"/>
          </p:nvPr>
        </p:nvSpPr>
        <p:spPr>
          <a:xfrm>
            <a:off x="228600" y="6422969"/>
            <a:ext cx="354506" cy="365125"/>
          </a:xfrm>
          <a:prstGeom prst="rect">
            <a:avLst/>
          </a:prstGeom>
        </p:spPr>
        <p:txBody>
          <a:bodyPr vert="horz" lIns="91320" tIns="45660" rIns="91320" bIns="45660" rtlCol="0" anchor="ctr"/>
          <a:lstStyle>
            <a:lvl1pPr algn="r">
              <a:defRPr sz="1200">
                <a:ln>
                  <a:noFill/>
                </a:ln>
                <a:solidFill>
                  <a:schemeClr val="tx1"/>
                </a:solidFill>
              </a:defRPr>
            </a:lvl1pPr>
          </a:lstStyle>
          <a:p>
            <a:pPr algn="l"/>
            <a:fld id="{CAC21AD8-FF40-4D1B-8892-CCD661265879}" type="slidenum">
              <a:rPr lang="en-US" smtClean="0">
                <a:solidFill>
                  <a:srgbClr val="262626"/>
                </a:solidFill>
              </a:rPr>
              <a:pPr algn="l"/>
              <a:t>‹N°›</a:t>
            </a:fld>
            <a:endParaRPr lang="en-US" dirty="0">
              <a:solidFill>
                <a:srgbClr val="262626"/>
              </a:solidFill>
            </a:endParaRPr>
          </a:p>
        </p:txBody>
      </p:sp>
      <p:sp>
        <p:nvSpPr>
          <p:cNvPr id="5" name="Footer Placeholder 4"/>
          <p:cNvSpPr>
            <a:spLocks noGrp="1"/>
          </p:cNvSpPr>
          <p:nvPr>
            <p:ph type="ftr" sz="quarter" idx="10"/>
          </p:nvPr>
        </p:nvSpPr>
        <p:spPr/>
        <p:txBody>
          <a:bodyPr/>
          <a:lstStyle/>
          <a:p>
            <a:endParaRPr lang="en-US" dirty="0">
              <a:solidFill>
                <a:srgbClr val="262626">
                  <a:tint val="75000"/>
                </a:srgbClr>
              </a:solidFill>
            </a:endParaRPr>
          </a:p>
        </p:txBody>
      </p:sp>
    </p:spTree>
    <p:extLst>
      <p:ext uri="{BB962C8B-B14F-4D97-AF65-F5344CB8AC3E}">
        <p14:creationId xmlns:p14="http://schemas.microsoft.com/office/powerpoint/2010/main" val="3239176330"/>
      </p:ext>
    </p:extLst>
  </p:cSld>
  <p:clrMapOvr>
    <a:overrideClrMapping bg1="lt1" tx1="dk1" bg2="lt2" tx2="dk2" accent1="accent1" accent2="accent2" accent3="accent3" accent4="accent4" accent5="accent5" accent6="accent6" hlink="hlink" folHlink="folHlink"/>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2" name="Title 1"/>
          <p:cNvSpPr>
            <a:spLocks noGrp="1"/>
          </p:cNvSpPr>
          <p:nvPr>
            <p:ph type="title"/>
          </p:nvPr>
        </p:nvSpPr>
        <p:spPr>
          <a:xfrm>
            <a:off x="228600" y="685798"/>
            <a:ext cx="8685213" cy="5715001"/>
          </a:xfrm>
        </p:spPr>
        <p:txBody>
          <a:bodyPr lIns="182880" tIns="0" rIns="182880" bIns="731520" anchor="ctr" anchorCtr="0">
            <a:noAutofit/>
          </a:bodyPr>
          <a:lstStyle>
            <a:lvl1pPr>
              <a:defRPr sz="3600"/>
            </a:lvl1pPr>
          </a:lstStyle>
          <a:p>
            <a:r>
              <a:rPr lang="en-US" dirty="0"/>
              <a:t>Click to edit Master title style</a:t>
            </a:r>
          </a:p>
        </p:txBody>
      </p:sp>
      <p:sp>
        <p:nvSpPr>
          <p:cNvPr id="6" name="Footer Placeholder 5"/>
          <p:cNvSpPr>
            <a:spLocks noGrp="1"/>
          </p:cNvSpPr>
          <p:nvPr>
            <p:ph type="ftr" sz="quarter" idx="10"/>
          </p:nvPr>
        </p:nvSpPr>
        <p:spPr/>
        <p:txBody>
          <a:bodyPr/>
          <a:lstStyle/>
          <a:p>
            <a:r>
              <a:rPr lang="en-US"/>
              <a:t>Privileged &amp; Confidential</a:t>
            </a:r>
            <a:endParaRPr lang="en-US" dirty="0"/>
          </a:p>
        </p:txBody>
      </p:sp>
    </p:spTree>
    <p:extLst>
      <p:ext uri="{BB962C8B-B14F-4D97-AF65-F5344CB8AC3E}">
        <p14:creationId xmlns:p14="http://schemas.microsoft.com/office/powerpoint/2010/main" val="232197621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Franklin Gothic Book"/>
            </a:endParaRPr>
          </a:p>
        </p:txBody>
      </p:sp>
      <p:sp>
        <p:nvSpPr>
          <p:cNvPr id="7" name="Text Placeholder 13"/>
          <p:cNvSpPr>
            <a:spLocks noGrp="1"/>
          </p:cNvSpPr>
          <p:nvPr>
            <p:ph type="body" sz="quarter" idx="12"/>
          </p:nvPr>
        </p:nvSpPr>
        <p:spPr>
          <a:xfrm>
            <a:off x="420688" y="3465689"/>
            <a:ext cx="4989512" cy="2765777"/>
          </a:xfrm>
          <a:prstGeom prst="rect">
            <a:avLst/>
          </a:prstGeom>
          <a:solidFill>
            <a:schemeClr val="bg1"/>
          </a:solidFill>
          <a:ln>
            <a:noFill/>
          </a:ln>
          <a:effectLst/>
        </p:spPr>
        <p:txBody>
          <a:bodyPr vert="horz" lIns="182880" tIns="137160" rIns="182880" bIns="137160"/>
          <a:lstStyle>
            <a:lvl1pPr marL="287338" indent="-287338">
              <a:spcBef>
                <a:spcPts val="0"/>
              </a:spcBef>
              <a:spcAft>
                <a:spcPts val="600"/>
              </a:spcAft>
              <a:buFont typeface="Lucida Grande"/>
              <a:buChar char="—"/>
              <a:defRPr sz="1400">
                <a:latin typeface="Times"/>
                <a:cs typeface="Times"/>
              </a:defRPr>
            </a:lvl1pPr>
            <a:lvl2pPr marL="455613" indent="-168275">
              <a:spcBef>
                <a:spcPts val="0"/>
              </a:spcBef>
              <a:spcAft>
                <a:spcPts val="600"/>
              </a:spcAft>
              <a:buFont typeface="Arial"/>
              <a:buChar char="•"/>
              <a:defRPr sz="1200">
                <a:latin typeface="Times"/>
                <a:cs typeface="Times"/>
              </a:defRPr>
            </a:lvl2pPr>
            <a:lvl3pPr marL="631825" indent="-176213">
              <a:spcBef>
                <a:spcPts val="0"/>
              </a:spcBef>
              <a:spcAft>
                <a:spcPts val="600"/>
              </a:spcAft>
              <a:defRPr sz="1100">
                <a:latin typeface="Times"/>
                <a:cs typeface="Times"/>
              </a:defRPr>
            </a:lvl3pPr>
            <a:lvl4pPr marL="800100" indent="-168275">
              <a:spcBef>
                <a:spcPts val="0"/>
              </a:spcBef>
              <a:spcAft>
                <a:spcPts val="600"/>
              </a:spcAft>
              <a:buFont typeface="Arial"/>
              <a:buChar char="•"/>
              <a:defRPr sz="1100">
                <a:latin typeface="Times"/>
                <a:cs typeface="Times"/>
              </a:defRPr>
            </a:lvl4pPr>
            <a:lvl5pPr marL="968375" indent="-168275">
              <a:spcBef>
                <a:spcPts val="0"/>
              </a:spcBef>
              <a:spcAft>
                <a:spcPts val="600"/>
              </a:spcAft>
              <a:buFont typeface="Arial"/>
              <a:buChar char="•"/>
              <a:defRPr sz="1100">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1" y="685800"/>
            <a:ext cx="8685212" cy="2695222"/>
          </a:xfrm>
        </p:spPr>
        <p:txBody>
          <a:bodyPr lIns="182880" tIns="0" rIns="182880" bIns="182880" anchor="b" anchorCtr="0">
            <a:noAutofit/>
          </a:bodyPr>
          <a:lstStyle>
            <a:lvl1pPr>
              <a:defRPr sz="3600"/>
            </a:lvl1pPr>
          </a:lstStyle>
          <a:p>
            <a:r>
              <a:rPr lang="en-US" dirty="0"/>
              <a:t>Click to edit Master title style</a:t>
            </a:r>
          </a:p>
        </p:txBody>
      </p:sp>
      <p:sp>
        <p:nvSpPr>
          <p:cNvPr id="8" name="Footer Placeholder 7"/>
          <p:cNvSpPr>
            <a:spLocks noGrp="1"/>
          </p:cNvSpPr>
          <p:nvPr>
            <p:ph type="ftr" sz="quarter" idx="13"/>
          </p:nvPr>
        </p:nvSpPr>
        <p:spPr/>
        <p:txBody>
          <a:bodyPr/>
          <a:lstStyle/>
          <a:p>
            <a:r>
              <a:rPr lang="en-US"/>
              <a:t>Privileged &amp; Confidential</a:t>
            </a:r>
            <a:endParaRPr lang="en-US" dirty="0"/>
          </a:p>
        </p:txBody>
      </p:sp>
    </p:spTree>
    <p:extLst>
      <p:ext uri="{BB962C8B-B14F-4D97-AF65-F5344CB8AC3E}">
        <p14:creationId xmlns:p14="http://schemas.microsoft.com/office/powerpoint/2010/main" val="12526385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Privileged &amp; Confidential</a:t>
            </a:r>
            <a:endParaRPr lang="en-US" dirty="0"/>
          </a:p>
        </p:txBody>
      </p:sp>
    </p:spTree>
    <p:extLst>
      <p:ext uri="{BB962C8B-B14F-4D97-AF65-F5344CB8AC3E}">
        <p14:creationId xmlns:p14="http://schemas.microsoft.com/office/powerpoint/2010/main" val="338206300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r>
              <a:rPr lang="en-US"/>
              <a:t>Privileged &amp; Confidential</a:t>
            </a:r>
            <a:endParaRPr lang="en-US" dirty="0"/>
          </a:p>
        </p:txBody>
      </p:sp>
    </p:spTree>
    <p:extLst>
      <p:ext uri="{BB962C8B-B14F-4D97-AF65-F5344CB8AC3E}">
        <p14:creationId xmlns:p14="http://schemas.microsoft.com/office/powerpoint/2010/main" val="242908439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7" name="Content Placeholder 6"/>
          <p:cNvSpPr>
            <a:spLocks noGrp="1"/>
          </p:cNvSpPr>
          <p:nvPr>
            <p:ph sz="quarter" idx="11"/>
          </p:nvPr>
        </p:nvSpPr>
        <p:spPr>
          <a:xfrm>
            <a:off x="228599" y="1619250"/>
            <a:ext cx="8686800" cy="4461510"/>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2"/>
          </p:nvPr>
        </p:nvSpPr>
        <p:spPr/>
        <p:txBody>
          <a:bodyPr/>
          <a:lstStyle/>
          <a:p>
            <a:r>
              <a:rPr lang="en-US"/>
              <a:t>Privileged &amp; Confidential</a:t>
            </a:r>
            <a:endParaRPr lang="en-US" dirty="0"/>
          </a:p>
        </p:txBody>
      </p:sp>
    </p:spTree>
    <p:extLst>
      <p:ext uri="{BB962C8B-B14F-4D97-AF65-F5344CB8AC3E}">
        <p14:creationId xmlns:p14="http://schemas.microsoft.com/office/powerpoint/2010/main" val="879514694"/>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692650" y="1600220"/>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8" name="Text Placeholder 27"/>
          <p:cNvSpPr>
            <a:spLocks noGrp="1"/>
          </p:cNvSpPr>
          <p:nvPr>
            <p:ph type="body" sz="quarter" idx="22"/>
          </p:nvPr>
        </p:nvSpPr>
        <p:spPr>
          <a:xfrm>
            <a:off x="692650" y="2119911"/>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9" name="Text Placeholder 27"/>
          <p:cNvSpPr>
            <a:spLocks noGrp="1"/>
          </p:cNvSpPr>
          <p:nvPr>
            <p:ph type="body" sz="quarter" idx="23"/>
          </p:nvPr>
        </p:nvSpPr>
        <p:spPr>
          <a:xfrm>
            <a:off x="692650" y="2639602"/>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0" name="Text Placeholder 27"/>
          <p:cNvSpPr>
            <a:spLocks noGrp="1"/>
          </p:cNvSpPr>
          <p:nvPr>
            <p:ph type="body" sz="quarter" idx="24"/>
          </p:nvPr>
        </p:nvSpPr>
        <p:spPr>
          <a:xfrm>
            <a:off x="692650" y="3159293"/>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1" name="Text Placeholder 27"/>
          <p:cNvSpPr>
            <a:spLocks noGrp="1"/>
          </p:cNvSpPr>
          <p:nvPr>
            <p:ph type="body" sz="quarter" idx="25"/>
          </p:nvPr>
        </p:nvSpPr>
        <p:spPr>
          <a:xfrm>
            <a:off x="692650" y="3678984"/>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2" name="Text Placeholder 27"/>
          <p:cNvSpPr>
            <a:spLocks noGrp="1"/>
          </p:cNvSpPr>
          <p:nvPr>
            <p:ph type="body" sz="quarter" idx="26"/>
          </p:nvPr>
        </p:nvSpPr>
        <p:spPr>
          <a:xfrm>
            <a:off x="692650" y="4198675"/>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3" name="Text Placeholder 27"/>
          <p:cNvSpPr>
            <a:spLocks noGrp="1"/>
          </p:cNvSpPr>
          <p:nvPr>
            <p:ph type="body" sz="quarter" idx="27"/>
          </p:nvPr>
        </p:nvSpPr>
        <p:spPr>
          <a:xfrm>
            <a:off x="692650" y="4718366"/>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14" name="Text Placeholder 27"/>
          <p:cNvSpPr>
            <a:spLocks noGrp="1"/>
          </p:cNvSpPr>
          <p:nvPr>
            <p:ph type="body" sz="quarter" idx="28"/>
          </p:nvPr>
        </p:nvSpPr>
        <p:spPr>
          <a:xfrm>
            <a:off x="692650" y="523805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31" name="Text Placeholder 27"/>
          <p:cNvSpPr>
            <a:spLocks noGrp="1"/>
          </p:cNvSpPr>
          <p:nvPr>
            <p:ph type="body" sz="quarter" idx="45"/>
          </p:nvPr>
        </p:nvSpPr>
        <p:spPr>
          <a:xfrm>
            <a:off x="690026" y="5757747"/>
            <a:ext cx="7795134" cy="411480"/>
          </a:xfrm>
          <a:prstGeom prst="rect">
            <a:avLst/>
          </a:prstGeom>
          <a:solidFill>
            <a:schemeClr val="bg1"/>
          </a:solidFill>
          <a:ln w="6350">
            <a:solidFill>
              <a:schemeClr val="tx1"/>
            </a:solidFill>
          </a:ln>
        </p:spPr>
        <p:txBody>
          <a:bodyPr lIns="91440" rIns="91440" anchor="ctr"/>
          <a:lstStyle>
            <a:lvl1pPr>
              <a:buNone/>
              <a:defRPr sz="1200" b="0"/>
            </a:lvl1pPr>
          </a:lstStyle>
          <a:p>
            <a:pPr lvl="0"/>
            <a:endParaRPr lang="en-US" dirty="0"/>
          </a:p>
        </p:txBody>
      </p:sp>
      <p:sp>
        <p:nvSpPr>
          <p:cNvPr id="2" name="Title 1"/>
          <p:cNvSpPr>
            <a:spLocks noGrp="1"/>
          </p:cNvSpPr>
          <p:nvPr>
            <p:ph type="title"/>
          </p:nvPr>
        </p:nvSpPr>
        <p:spPr>
          <a:xfrm>
            <a:off x="228600" y="612647"/>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r>
              <a:rPr lang="en-US"/>
              <a:t>Privileged &amp; Confidential</a:t>
            </a:r>
            <a:endParaRPr lang="en-US" dirty="0"/>
          </a:p>
        </p:txBody>
      </p:sp>
      <p:sp>
        <p:nvSpPr>
          <p:cNvPr id="15" name="Text Placeholder 22"/>
          <p:cNvSpPr>
            <a:spLocks noGrp="1"/>
          </p:cNvSpPr>
          <p:nvPr>
            <p:ph type="body" sz="quarter" idx="29" hasCustomPrompt="1"/>
          </p:nvPr>
        </p:nvSpPr>
        <p:spPr>
          <a:xfrm>
            <a:off x="228600" y="160022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6" name="Text Placeholder 22"/>
          <p:cNvSpPr>
            <a:spLocks noGrp="1"/>
          </p:cNvSpPr>
          <p:nvPr>
            <p:ph type="body" sz="quarter" idx="30" hasCustomPrompt="1"/>
          </p:nvPr>
        </p:nvSpPr>
        <p:spPr>
          <a:xfrm>
            <a:off x="228600" y="2119911"/>
            <a:ext cx="457200" cy="411480"/>
          </a:xfrm>
          <a:prstGeom prst="rect">
            <a:avLst/>
          </a:prstGeom>
          <a:solidFill>
            <a:schemeClr val="tx1"/>
          </a:solidFill>
          <a:ln w="6350">
            <a:solidFill>
              <a:schemeClr val="tx1"/>
            </a:solidFill>
          </a:ln>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17" name="Text Placeholder 22"/>
          <p:cNvSpPr>
            <a:spLocks noGrp="1"/>
          </p:cNvSpPr>
          <p:nvPr>
            <p:ph type="body" sz="quarter" idx="31" hasCustomPrompt="1"/>
          </p:nvPr>
        </p:nvSpPr>
        <p:spPr>
          <a:xfrm>
            <a:off x="228600" y="2639602"/>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8" name="Text Placeholder 22"/>
          <p:cNvSpPr>
            <a:spLocks noGrp="1"/>
          </p:cNvSpPr>
          <p:nvPr>
            <p:ph type="body" sz="quarter" idx="32" hasCustomPrompt="1"/>
          </p:nvPr>
        </p:nvSpPr>
        <p:spPr>
          <a:xfrm>
            <a:off x="228600" y="3159293"/>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19" name="Text Placeholder 22"/>
          <p:cNvSpPr>
            <a:spLocks noGrp="1"/>
          </p:cNvSpPr>
          <p:nvPr>
            <p:ph type="body" sz="quarter" idx="33" hasCustomPrompt="1"/>
          </p:nvPr>
        </p:nvSpPr>
        <p:spPr>
          <a:xfrm>
            <a:off x="228600" y="3678984"/>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0" name="Text Placeholder 22"/>
          <p:cNvSpPr>
            <a:spLocks noGrp="1"/>
          </p:cNvSpPr>
          <p:nvPr>
            <p:ph type="body" sz="quarter" idx="34" hasCustomPrompt="1"/>
          </p:nvPr>
        </p:nvSpPr>
        <p:spPr>
          <a:xfrm>
            <a:off x="228600" y="419867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1" name="Text Placeholder 22"/>
          <p:cNvSpPr>
            <a:spLocks noGrp="1"/>
          </p:cNvSpPr>
          <p:nvPr>
            <p:ph type="body" sz="quarter" idx="35" hasCustomPrompt="1"/>
          </p:nvPr>
        </p:nvSpPr>
        <p:spPr>
          <a:xfrm>
            <a:off x="228600" y="4718366"/>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2" name="Text Placeholder 22"/>
          <p:cNvSpPr>
            <a:spLocks noGrp="1"/>
          </p:cNvSpPr>
          <p:nvPr>
            <p:ph type="body" sz="quarter" idx="36" hasCustomPrompt="1"/>
          </p:nvPr>
        </p:nvSpPr>
        <p:spPr>
          <a:xfrm>
            <a:off x="228600" y="523805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23" name="Text Placeholder 22"/>
          <p:cNvSpPr>
            <a:spLocks noGrp="1"/>
          </p:cNvSpPr>
          <p:nvPr>
            <p:ph type="body" sz="quarter" idx="37" hasCustomPrompt="1"/>
          </p:nvPr>
        </p:nvSpPr>
        <p:spPr>
          <a:xfrm>
            <a:off x="8455237" y="160022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4" name="Text Placeholder 22"/>
          <p:cNvSpPr>
            <a:spLocks noGrp="1"/>
          </p:cNvSpPr>
          <p:nvPr>
            <p:ph type="body" sz="quarter" idx="38" hasCustomPrompt="1"/>
          </p:nvPr>
        </p:nvSpPr>
        <p:spPr>
          <a:xfrm>
            <a:off x="8455237" y="2119911"/>
            <a:ext cx="457200" cy="411480"/>
          </a:xfrm>
          <a:prstGeom prst="rect">
            <a:avLst/>
          </a:prstGeom>
          <a:solidFill>
            <a:schemeClr val="bg1"/>
          </a:solidFill>
          <a:ln w="6350">
            <a:solidFill>
              <a:schemeClr val="tx1"/>
            </a:solidFill>
          </a:ln>
        </p:spPr>
        <p:txBody>
          <a:bodyPr anchor="ct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200" b="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25" name="Text Placeholder 22"/>
          <p:cNvSpPr>
            <a:spLocks noGrp="1"/>
          </p:cNvSpPr>
          <p:nvPr>
            <p:ph type="body" sz="quarter" idx="39" hasCustomPrompt="1"/>
          </p:nvPr>
        </p:nvSpPr>
        <p:spPr>
          <a:xfrm>
            <a:off x="8455237" y="2639602"/>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6" name="Text Placeholder 22"/>
          <p:cNvSpPr>
            <a:spLocks noGrp="1"/>
          </p:cNvSpPr>
          <p:nvPr>
            <p:ph type="body" sz="quarter" idx="40" hasCustomPrompt="1"/>
          </p:nvPr>
        </p:nvSpPr>
        <p:spPr>
          <a:xfrm>
            <a:off x="8455237" y="3159293"/>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7" name="Text Placeholder 22"/>
          <p:cNvSpPr>
            <a:spLocks noGrp="1"/>
          </p:cNvSpPr>
          <p:nvPr>
            <p:ph type="body" sz="quarter" idx="41" hasCustomPrompt="1"/>
          </p:nvPr>
        </p:nvSpPr>
        <p:spPr>
          <a:xfrm>
            <a:off x="8455237" y="3678984"/>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8" name="Text Placeholder 22"/>
          <p:cNvSpPr>
            <a:spLocks noGrp="1"/>
          </p:cNvSpPr>
          <p:nvPr>
            <p:ph type="body" sz="quarter" idx="42" hasCustomPrompt="1"/>
          </p:nvPr>
        </p:nvSpPr>
        <p:spPr>
          <a:xfrm>
            <a:off x="8455237" y="4198675"/>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29" name="Text Placeholder 22"/>
          <p:cNvSpPr>
            <a:spLocks noGrp="1"/>
          </p:cNvSpPr>
          <p:nvPr>
            <p:ph type="body" sz="quarter" idx="43" hasCustomPrompt="1"/>
          </p:nvPr>
        </p:nvSpPr>
        <p:spPr>
          <a:xfrm>
            <a:off x="8455237" y="4718366"/>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30" name="Text Placeholder 22"/>
          <p:cNvSpPr>
            <a:spLocks noGrp="1"/>
          </p:cNvSpPr>
          <p:nvPr>
            <p:ph type="body" sz="quarter" idx="44" hasCustomPrompt="1"/>
          </p:nvPr>
        </p:nvSpPr>
        <p:spPr>
          <a:xfrm>
            <a:off x="8455237" y="523805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
        <p:nvSpPr>
          <p:cNvPr id="32" name="Text Placeholder 22"/>
          <p:cNvSpPr>
            <a:spLocks noGrp="1"/>
          </p:cNvSpPr>
          <p:nvPr>
            <p:ph type="body" sz="quarter" idx="46" hasCustomPrompt="1"/>
          </p:nvPr>
        </p:nvSpPr>
        <p:spPr>
          <a:xfrm>
            <a:off x="228600" y="5757747"/>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00" b="1">
                <a:solidFill>
                  <a:schemeClr val="bg1"/>
                </a:solidFill>
              </a:defRPr>
            </a:lvl1pPr>
          </a:lstStyle>
          <a:p>
            <a:pPr lvl="0"/>
            <a:r>
              <a:rPr lang="en-US" dirty="0"/>
              <a:t>#</a:t>
            </a:r>
          </a:p>
        </p:txBody>
      </p:sp>
      <p:sp>
        <p:nvSpPr>
          <p:cNvPr id="33" name="Text Placeholder 22"/>
          <p:cNvSpPr>
            <a:spLocks noGrp="1"/>
          </p:cNvSpPr>
          <p:nvPr>
            <p:ph type="body" sz="quarter" idx="47" hasCustomPrompt="1"/>
          </p:nvPr>
        </p:nvSpPr>
        <p:spPr>
          <a:xfrm>
            <a:off x="8452612" y="575774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00" b="0">
                <a:solidFill>
                  <a:schemeClr val="tx1"/>
                </a:solidFill>
              </a:defRPr>
            </a:lvl1pPr>
          </a:lstStyle>
          <a:p>
            <a:pPr lvl="0"/>
            <a:r>
              <a:rPr lang="en-US" dirty="0"/>
              <a:t>#</a:t>
            </a:r>
          </a:p>
        </p:txBody>
      </p:sp>
    </p:spTree>
    <p:extLst>
      <p:ext uri="{BB962C8B-B14F-4D97-AF65-F5344CB8AC3E}">
        <p14:creationId xmlns:p14="http://schemas.microsoft.com/office/powerpoint/2010/main" val="3132559773"/>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4500" cy="4552950"/>
          </a:xfrm>
        </p:spPr>
        <p:txBody>
          <a:bodyPr wrap="square" r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619250"/>
            <a:ext cx="4256088" cy="4552950"/>
          </a:xfrm>
        </p:spPr>
        <p:txBody>
          <a:bodyPr wrap="square"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a:t>Privileged &amp; Confidential</a:t>
            </a:r>
            <a:endParaRPr lang="en-US" dirty="0"/>
          </a:p>
        </p:txBody>
      </p:sp>
    </p:spTree>
    <p:extLst>
      <p:ext uri="{BB962C8B-B14F-4D97-AF65-F5344CB8AC3E}">
        <p14:creationId xmlns:p14="http://schemas.microsoft.com/office/powerpoint/2010/main" val="3781166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23"/>
          <p:cNvSpPr>
            <a:spLocks noGrp="1"/>
          </p:cNvSpPr>
          <p:nvPr>
            <p:ph type="body" sz="quarter" idx="126"/>
          </p:nvPr>
        </p:nvSpPr>
        <p:spPr>
          <a:xfrm>
            <a:off x="228600"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noChangeAspect="1"/>
          </p:cNvSpPr>
          <p:nvPr>
            <p:ph type="pic" sz="quarter" idx="17"/>
          </p:nvPr>
        </p:nvSpPr>
        <p:spPr>
          <a:xfrm>
            <a:off x="640123" y="1691646"/>
            <a:ext cx="1188720" cy="1188720"/>
          </a:xfrm>
          <a:noFill/>
        </p:spPr>
        <p:txBody>
          <a:bodyPr/>
          <a:lstStyle/>
          <a:p>
            <a:endParaRPr lang="en-US" dirty="0"/>
          </a:p>
        </p:txBody>
      </p:sp>
      <p:sp>
        <p:nvSpPr>
          <p:cNvPr id="31" name="Footer Placeholder 30"/>
          <p:cNvSpPr>
            <a:spLocks noGrp="1"/>
          </p:cNvSpPr>
          <p:nvPr>
            <p:ph type="ftr" sz="quarter" idx="143"/>
          </p:nvPr>
        </p:nvSpPr>
        <p:spPr/>
        <p:txBody>
          <a:bodyPr/>
          <a:lstStyle/>
          <a:p>
            <a:r>
              <a:rPr lang="en-US"/>
              <a:t>Privileged &amp; Confidential</a:t>
            </a:r>
            <a:endParaRPr lang="en-US" dirty="0"/>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57328"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3"/>
          <p:cNvSpPr>
            <a:spLocks noGrp="1"/>
          </p:cNvSpPr>
          <p:nvPr>
            <p:ph type="body" sz="quarter" idx="144"/>
          </p:nvPr>
        </p:nvSpPr>
        <p:spPr>
          <a:xfrm>
            <a:off x="2457328"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8"/>
          <p:cNvSpPr>
            <a:spLocks noGrp="1"/>
          </p:cNvSpPr>
          <p:nvPr>
            <p:ph type="body" sz="quarter" idx="145"/>
          </p:nvPr>
        </p:nvSpPr>
        <p:spPr>
          <a:xfrm>
            <a:off x="2457328"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35" name="Picture Placeholder 17"/>
          <p:cNvSpPr>
            <a:spLocks noGrp="1" noChangeAspect="1"/>
          </p:cNvSpPr>
          <p:nvPr>
            <p:ph type="pic" sz="quarter" idx="146"/>
          </p:nvPr>
        </p:nvSpPr>
        <p:spPr>
          <a:xfrm>
            <a:off x="2868851" y="1691646"/>
            <a:ext cx="1188720" cy="1188720"/>
          </a:xfrm>
          <a:noFill/>
        </p:spPr>
        <p:txBody>
          <a:bodyPr/>
          <a:lstStyle/>
          <a:p>
            <a:endParaRPr lang="en-US" dirty="0"/>
          </a:p>
        </p:txBody>
      </p:sp>
      <p:cxnSp>
        <p:nvCxnSpPr>
          <p:cNvPr id="36" name="Straight Connector 35"/>
          <p:cNvCxnSpPr/>
          <p:nvPr userDrawn="1"/>
        </p:nvCxnSpPr>
        <p:spPr>
          <a:xfrm>
            <a:off x="2457328"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941"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 Placeholder 23"/>
          <p:cNvSpPr>
            <a:spLocks noGrp="1"/>
          </p:cNvSpPr>
          <p:nvPr>
            <p:ph type="body" sz="quarter" idx="147"/>
          </p:nvPr>
        </p:nvSpPr>
        <p:spPr>
          <a:xfrm>
            <a:off x="4659941"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48"/>
          <p:cNvSpPr>
            <a:spLocks noGrp="1"/>
          </p:cNvSpPr>
          <p:nvPr>
            <p:ph type="body" sz="quarter" idx="148"/>
          </p:nvPr>
        </p:nvSpPr>
        <p:spPr>
          <a:xfrm>
            <a:off x="4659941"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40" name="Picture Placeholder 17"/>
          <p:cNvSpPr>
            <a:spLocks noGrp="1" noChangeAspect="1"/>
          </p:cNvSpPr>
          <p:nvPr>
            <p:ph type="pic" sz="quarter" idx="149"/>
          </p:nvPr>
        </p:nvSpPr>
        <p:spPr>
          <a:xfrm>
            <a:off x="5071464" y="1691646"/>
            <a:ext cx="1188720" cy="1188720"/>
          </a:xfrm>
          <a:noFill/>
        </p:spPr>
        <p:txBody>
          <a:bodyPr/>
          <a:lstStyle/>
          <a:p>
            <a:endParaRPr lang="en-US" dirty="0"/>
          </a:p>
        </p:txBody>
      </p:sp>
      <p:cxnSp>
        <p:nvCxnSpPr>
          <p:cNvPr id="41" name="Straight Connector 40"/>
          <p:cNvCxnSpPr/>
          <p:nvPr userDrawn="1"/>
        </p:nvCxnSpPr>
        <p:spPr>
          <a:xfrm>
            <a:off x="465994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57975"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 Placeholder 23"/>
          <p:cNvSpPr>
            <a:spLocks noGrp="1"/>
          </p:cNvSpPr>
          <p:nvPr>
            <p:ph type="body" sz="quarter" idx="150"/>
          </p:nvPr>
        </p:nvSpPr>
        <p:spPr>
          <a:xfrm>
            <a:off x="6857975"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48"/>
          <p:cNvSpPr>
            <a:spLocks noGrp="1"/>
          </p:cNvSpPr>
          <p:nvPr>
            <p:ph type="body" sz="quarter" idx="151"/>
          </p:nvPr>
        </p:nvSpPr>
        <p:spPr>
          <a:xfrm>
            <a:off x="6857975"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45" name="Picture Placeholder 17"/>
          <p:cNvSpPr>
            <a:spLocks noGrp="1" noChangeAspect="1"/>
          </p:cNvSpPr>
          <p:nvPr>
            <p:ph type="pic" sz="quarter" idx="152"/>
          </p:nvPr>
        </p:nvSpPr>
        <p:spPr>
          <a:xfrm>
            <a:off x="7269498" y="1691646"/>
            <a:ext cx="1188720" cy="1188720"/>
          </a:xfrm>
          <a:noFill/>
        </p:spPr>
        <p:txBody>
          <a:bodyPr/>
          <a:lstStyle/>
          <a:p>
            <a:endParaRPr lang="en-US" dirty="0"/>
          </a:p>
        </p:txBody>
      </p:sp>
      <p:cxnSp>
        <p:nvCxnSpPr>
          <p:cNvPr id="46" name="Straight Connector 45"/>
          <p:cNvCxnSpPr/>
          <p:nvPr userDrawn="1"/>
        </p:nvCxnSpPr>
        <p:spPr>
          <a:xfrm>
            <a:off x="6857975"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08268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1960" cy="4553712"/>
          </a:xfrm>
        </p:spPr>
        <p:txBody>
          <a:bodyPr r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657725" y="3977634"/>
            <a:ext cx="4251960" cy="2194560"/>
          </a:xfrm>
        </p:spPr>
        <p:txBody>
          <a:bodyPr lIns="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a:t>Privileged &amp; Confidential</a:t>
            </a:r>
            <a:endParaRPr lang="en-US" dirty="0"/>
          </a:p>
        </p:txBody>
      </p:sp>
    </p:spTree>
    <p:extLst>
      <p:ext uri="{BB962C8B-B14F-4D97-AF65-F5344CB8AC3E}">
        <p14:creationId xmlns:p14="http://schemas.microsoft.com/office/powerpoint/2010/main" val="235923147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4657725" y="1619250"/>
            <a:ext cx="4251960" cy="4553712"/>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a:t>Privileged &amp; Confidential</a:t>
            </a:r>
            <a:endParaRPr lang="en-US" dirty="0"/>
          </a:p>
        </p:txBody>
      </p:sp>
    </p:spTree>
    <p:extLst>
      <p:ext uri="{BB962C8B-B14F-4D97-AF65-F5344CB8AC3E}">
        <p14:creationId xmlns:p14="http://schemas.microsoft.com/office/powerpoint/2010/main" val="2487308628"/>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25983738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r>
              <a:rPr lang="en-US"/>
              <a:t>Privileged &amp; Confidential</a:t>
            </a:r>
            <a:endParaRPr lang="en-US" dirty="0"/>
          </a:p>
        </p:txBody>
      </p:sp>
    </p:spTree>
    <p:extLst>
      <p:ext uri="{BB962C8B-B14F-4D97-AF65-F5344CB8AC3E}">
        <p14:creationId xmlns:p14="http://schemas.microsoft.com/office/powerpoint/2010/main" val="300130006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599" y="1619250"/>
            <a:ext cx="8685213"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143605908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64297740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r>
              <a:rPr lang="en-US"/>
              <a:t>Privileged &amp; Confidential</a:t>
            </a:r>
            <a:endParaRPr lang="en-US" dirty="0"/>
          </a:p>
        </p:txBody>
      </p:sp>
      <p:sp>
        <p:nvSpPr>
          <p:cNvPr id="10" name="Content Placeholder 9"/>
          <p:cNvSpPr>
            <a:spLocks noGrp="1"/>
          </p:cNvSpPr>
          <p:nvPr>
            <p:ph sz="quarter" idx="12" hasCustomPrompt="1"/>
          </p:nvPr>
        </p:nvSpPr>
        <p:spPr>
          <a:xfrm>
            <a:off x="4657725" y="1619250"/>
            <a:ext cx="4256088" cy="2194560"/>
          </a:xfrm>
          <a:solidFill>
            <a:srgbClr val="D7F0FA"/>
          </a:solidFill>
        </p:spPr>
        <p:txBody>
          <a:bodyPr lIns="182880" tIns="137160" rIns="182880" bIns="137160">
            <a:noAutofit/>
          </a:bodyPr>
          <a:lstStyle>
            <a:lvl1pPr>
              <a:spcBef>
                <a:spcPts val="600"/>
              </a:spcBef>
              <a:defRPr sz="800" b="1" cap="all" spc="100">
                <a:ln w="0" cmpd="sng">
                  <a:noFill/>
                </a:ln>
                <a:latin typeface="Arial"/>
                <a:cs typeface="Arial"/>
              </a:defRPr>
            </a:lvl1pPr>
            <a:lvl2pPr marL="0" indent="0">
              <a:spcAft>
                <a:spcPts val="200"/>
              </a:spcAft>
              <a:buNone/>
              <a:defRPr sz="1000" b="1">
                <a:latin typeface="Arial"/>
                <a:cs typeface="Arial"/>
              </a:defRPr>
            </a:lvl2pPr>
            <a:lvl3pPr marL="0" indent="0">
              <a:spcAft>
                <a:spcPts val="20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518648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6124893" y="1619250"/>
            <a:ext cx="2788920" cy="4551363"/>
          </a:xfrm>
        </p:spPr>
        <p:txBody>
          <a:bodyPr>
            <a:noAutofit/>
          </a:bodyPr>
          <a:lstStyle>
            <a:lvl1pPr>
              <a:defRPr sz="1200"/>
            </a:lvl1pPr>
            <a:lvl2pPr marL="230188" indent="-230188">
              <a:tabLst>
                <a:tab pos="230188" algn="l"/>
              </a:tabLst>
              <a:defRPr sz="1200"/>
            </a:lvl2pPr>
            <a:lvl3pPr marL="342900" indent="-112713">
              <a:defRPr sz="1100"/>
            </a:lvl3pPr>
            <a:lvl4pPr marL="460375" indent="-117475">
              <a:defRPr sz="1050"/>
            </a:lvl4pPr>
            <a:lvl5pPr marL="571500"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r>
              <a:rPr lang="en-US"/>
              <a:t>Privileged &amp; Confidential</a:t>
            </a:r>
            <a:endParaRPr lang="en-US" dirty="0"/>
          </a:p>
        </p:txBody>
      </p:sp>
    </p:spTree>
    <p:extLst>
      <p:ext uri="{BB962C8B-B14F-4D97-AF65-F5344CB8AC3E}">
        <p14:creationId xmlns:p14="http://schemas.microsoft.com/office/powerpoint/2010/main" val="327317542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784475" cy="4553712"/>
          </a:xfrm>
        </p:spPr>
        <p:txBody>
          <a:bodyPr r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49"/>
            <a:ext cx="2788920" cy="4553712"/>
          </a:xfrm>
        </p:spPr>
        <p:txBody>
          <a:bodyPr>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9"/>
          <p:cNvSpPr>
            <a:spLocks noGrp="1"/>
          </p:cNvSpPr>
          <p:nvPr>
            <p:ph sz="quarter" idx="13" hasCustomPrompt="1"/>
          </p:nvPr>
        </p:nvSpPr>
        <p:spPr>
          <a:xfrm>
            <a:off x="6124893" y="1619250"/>
            <a:ext cx="2788920" cy="1261884"/>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r>
              <a:rPr lang="en-US"/>
              <a:t>Privileged &amp; Confidential</a:t>
            </a:r>
            <a:endParaRPr lang="en-US" dirty="0"/>
          </a:p>
        </p:txBody>
      </p:sp>
    </p:spTree>
    <p:extLst>
      <p:ext uri="{BB962C8B-B14F-4D97-AF65-F5344CB8AC3E}">
        <p14:creationId xmlns:p14="http://schemas.microsoft.com/office/powerpoint/2010/main" val="221301632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1593173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G Eight Tombstones">
    <p:spTree>
      <p:nvGrpSpPr>
        <p:cNvPr id="1" name=""/>
        <p:cNvGrpSpPr/>
        <p:nvPr/>
      </p:nvGrpSpPr>
      <p:grpSpPr>
        <a:xfrm>
          <a:off x="0" y="0"/>
          <a:ext cx="0" cy="0"/>
          <a:chOff x="0" y="0"/>
          <a:chExt cx="0" cy="0"/>
        </a:xfrm>
      </p:grpSpPr>
      <p:sp>
        <p:nvSpPr>
          <p:cNvPr id="12" name="Rectangle 11"/>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4" name="Text Placeholder 21"/>
          <p:cNvSpPr>
            <a:spLocks noGrp="1"/>
          </p:cNvSpPr>
          <p:nvPr>
            <p:ph type="body" sz="quarter" idx="101"/>
          </p:nvPr>
        </p:nvSpPr>
        <p:spPr>
          <a:xfrm>
            <a:off x="453142"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65528"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77914"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1"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53142"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65148"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77154"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0"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9"/>
          </p:nvPr>
        </p:nvSpPr>
        <p:spPr/>
        <p:txBody>
          <a:bodyPr/>
          <a:lstStyle/>
          <a:p>
            <a:r>
              <a:rPr lang="en-US"/>
              <a:t>Privileged &amp; Confidential</a:t>
            </a:r>
            <a:endParaRPr lang="en-US" dirty="0"/>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2039112"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49"/>
            <a:ext cx="2039112" cy="4553712"/>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336359519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28692" y="1770888"/>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0188" indent="-230188">
              <a:tabLst>
                <a:tab pos="231775" algn="l"/>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542202" y="1770887"/>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tabLst/>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82880" tIns="137160" rIns="182880" bIns="137160">
            <a:noAutofit/>
          </a:bodyPr>
          <a:lstStyle>
            <a:lvl1pPr>
              <a:defRPr sz="1050"/>
            </a:lvl1pPr>
            <a:lvl2pPr marL="231775" indent="-231775">
              <a:tabLst>
                <a:tab pos="231775" algn="l"/>
              </a:tabLst>
              <a:defRPr sz="1050"/>
            </a:lvl2pPr>
            <a:lvl3pPr marL="344488" indent="-112713">
              <a:defRPr sz="1000"/>
            </a:lvl3pPr>
            <a:lvl4pPr marL="457200" indent="-112713">
              <a:defRPr sz="900"/>
            </a:lvl4pPr>
            <a:lvl5pPr marL="5699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101833085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tabLst/>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60782618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657725" y="1619250"/>
            <a:ext cx="4254500" cy="4553712"/>
          </a:xfrm>
        </p:spPr>
        <p:txBody>
          <a:bodyPr rIns="182880">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228600"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684213" indent="-111125">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442147" y="1619250"/>
            <a:ext cx="2039112"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324109768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73875"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35568161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9753" y="1619250"/>
            <a:ext cx="647406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28600" y="1619250"/>
            <a:ext cx="2039938" cy="4551363"/>
          </a:xfrm>
        </p:spPr>
        <p:txBody>
          <a:bodyPr>
            <a:noAutofit/>
          </a:bodyPr>
          <a:lstStyle>
            <a:lvl1pPr>
              <a:defRPr sz="1200"/>
            </a:lvl1pPr>
            <a:lvl2pPr marL="230188" indent="-230188">
              <a:tabLst>
                <a:tab pos="230188" algn="l"/>
              </a:tabLst>
              <a:defRPr sz="1200"/>
            </a:lvl2pPr>
            <a:lvl3pPr marL="341313" indent="-111125">
              <a:defRPr sz="1100"/>
            </a:lvl3pPr>
            <a:lvl4pPr marL="460375" indent="-119063">
              <a:defRPr sz="1050"/>
            </a:lvl4pPr>
            <a:lvl5pPr marL="573088" indent="-112713">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2461275480"/>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6477000" cy="4553712"/>
          </a:xfrm>
        </p:spPr>
        <p:txBody>
          <a:bodyPr rIns="18288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6873875"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a:t>Privileged &amp; Confidential</a:t>
            </a:r>
            <a:endParaRPr lang="en-US" dirty="0"/>
          </a:p>
        </p:txBody>
      </p:sp>
    </p:spTree>
    <p:extLst>
      <p:ext uri="{BB962C8B-B14F-4D97-AF65-F5344CB8AC3E}">
        <p14:creationId xmlns:p14="http://schemas.microsoft.com/office/powerpoint/2010/main" val="2161338673"/>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CG Full Page with Highligh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6813" y="1619250"/>
            <a:ext cx="6477000" cy="4553712"/>
          </a:xfrm>
        </p:spPr>
        <p:txBody>
          <a:bodyPr rIns="18288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228600" y="1619250"/>
            <a:ext cx="2039938" cy="1369606"/>
          </a:xfrm>
          <a:solidFill>
            <a:srgbClr val="D7F0FA"/>
          </a:solidFill>
        </p:spPr>
        <p:txBody>
          <a:bodyPr lIns="182880" tIns="137160" rIns="182880" bIns="13716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r>
              <a:rPr lang="en-US"/>
              <a:t>Privileged &amp; Confidential</a:t>
            </a:r>
            <a:endParaRPr lang="en-US" dirty="0"/>
          </a:p>
        </p:txBody>
      </p:sp>
    </p:spTree>
    <p:extLst>
      <p:ext uri="{BB962C8B-B14F-4D97-AF65-F5344CB8AC3E}">
        <p14:creationId xmlns:p14="http://schemas.microsoft.com/office/powerpoint/2010/main" val="126246758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CG Bio Slide 1">
    <p:spTree>
      <p:nvGrpSpPr>
        <p:cNvPr id="1" name=""/>
        <p:cNvGrpSpPr/>
        <p:nvPr/>
      </p:nvGrpSpPr>
      <p:grpSpPr>
        <a:xfrm>
          <a:off x="0" y="0"/>
          <a:ext cx="0" cy="0"/>
          <a:chOff x="0" y="0"/>
          <a:chExt cx="0" cy="0"/>
        </a:xfrm>
      </p:grpSpPr>
      <p:sp>
        <p:nvSpPr>
          <p:cNvPr id="27" name="Rectangle 26"/>
          <p:cNvSpPr/>
          <p:nvPr userDrawn="1"/>
        </p:nvSpPr>
        <p:spPr bwMode="white">
          <a:xfrm>
            <a:off x="118529" y="245534"/>
            <a:ext cx="8915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1"/>
          <p:cNvSpPr>
            <a:spLocks noGrp="1"/>
          </p:cNvSpPr>
          <p:nvPr>
            <p:ph type="body" sz="quarter" idx="14"/>
          </p:nvPr>
        </p:nvSpPr>
        <p:spPr>
          <a:xfrm>
            <a:off x="228598" y="429130"/>
            <a:ext cx="8686800" cy="1828800"/>
          </a:xfrm>
          <a:solidFill>
            <a:srgbClr val="E6E6E6"/>
          </a:solidFill>
        </p:spPr>
        <p:txBody>
          <a:bodyPr lIns="2926080" tIns="182880" rIns="182880" bIns="45720">
            <a:noAutofit/>
          </a:bodyPr>
          <a:lstStyle>
            <a:lvl1pPr>
              <a:lnSpc>
                <a:spcPct val="100000"/>
              </a:lnSpc>
              <a:spcAft>
                <a:spcPts val="0"/>
              </a:spcAft>
              <a:defRPr sz="2600" b="1"/>
            </a:lvl1pPr>
            <a:lvl2pPr marL="0" indent="0">
              <a:lnSpc>
                <a:spcPct val="100000"/>
              </a:lnSpc>
              <a:spcBef>
                <a:spcPts val="200"/>
              </a:spcBef>
              <a:spcAft>
                <a:spcPts val="0"/>
              </a:spcAft>
              <a:buNone/>
              <a:tabLst/>
              <a:defRPr sz="1400" b="1" i="0">
                <a:latin typeface="Times New Roman"/>
                <a:cs typeface="Times New Roman"/>
              </a:defRPr>
            </a:lvl2pPr>
            <a:lvl3pPr marL="0" indent="0">
              <a:spcAft>
                <a:spcPts val="0"/>
              </a:spcAft>
              <a:buNone/>
              <a:defRPr sz="3200">
                <a:latin typeface="Franklin Gothic Book"/>
                <a:cs typeface="Franklin Gothic Book"/>
              </a:defRPr>
            </a:lvl3pPr>
            <a:lvl4pPr marL="0" indent="0">
              <a:spcAft>
                <a:spcPts val="0"/>
              </a:spcAft>
              <a:buNone/>
              <a:defRPr sz="3200">
                <a:latin typeface="Franklin Gothic Book"/>
                <a:cs typeface="Franklin Gothic Book"/>
              </a:defRPr>
            </a:lvl4pPr>
            <a:lvl5pPr>
              <a:defRPr sz="3200"/>
            </a:lvl5pPr>
          </a:lstStyle>
          <a:p>
            <a:pPr lvl="0"/>
            <a:r>
              <a:rPr lang="en-US" dirty="0"/>
              <a:t>Click to edit Master text styles</a:t>
            </a:r>
          </a:p>
          <a:p>
            <a:pPr lvl="1"/>
            <a:r>
              <a:rPr lang="en-US" dirty="0"/>
              <a:t>Second level</a:t>
            </a:r>
          </a:p>
        </p:txBody>
      </p:sp>
      <p:sp>
        <p:nvSpPr>
          <p:cNvPr id="18" name="Picture Placeholder 17"/>
          <p:cNvSpPr>
            <a:spLocks noGrp="1" noChangeAspect="1"/>
          </p:cNvSpPr>
          <p:nvPr>
            <p:ph type="pic" sz="quarter" idx="15"/>
          </p:nvPr>
        </p:nvSpPr>
        <p:spPr>
          <a:xfrm>
            <a:off x="806047" y="467928"/>
            <a:ext cx="1792224" cy="1792224"/>
          </a:xfrm>
        </p:spPr>
        <p:txBody>
          <a:bodyPr>
            <a:noAutofit/>
          </a:bodyPr>
          <a:lstStyle/>
          <a:p>
            <a:endParaRPr lang="en-US" dirty="0"/>
          </a:p>
        </p:txBody>
      </p:sp>
      <p:sp>
        <p:nvSpPr>
          <p:cNvPr id="8" name="Text Placeholder 7"/>
          <p:cNvSpPr>
            <a:spLocks noGrp="1"/>
          </p:cNvSpPr>
          <p:nvPr>
            <p:ph type="body" sz="quarter" idx="12" hasCustomPrompt="1"/>
          </p:nvPr>
        </p:nvSpPr>
        <p:spPr>
          <a:xfrm>
            <a:off x="228601" y="2458169"/>
            <a:ext cx="2773798" cy="227258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228600">
              <a:buFont typeface="Lucida Grande"/>
              <a:buChar char="—"/>
              <a:defRPr sz="1200">
                <a:latin typeface="Times New Roman"/>
                <a:cs typeface="Times New Roman"/>
              </a:defRPr>
            </a:lvl3pPr>
            <a:lvl4pPr marL="411480" indent="-182880">
              <a:defRPr sz="1000">
                <a:latin typeface="Times New Roman"/>
                <a:cs typeface="Times New Roman"/>
              </a:defRPr>
            </a:lvl4pPr>
            <a:lvl5pPr marL="594360" indent="-182880">
              <a:defRPr sz="1000">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9"/>
          <p:cNvSpPr>
            <a:spLocks noGrp="1"/>
          </p:cNvSpPr>
          <p:nvPr>
            <p:ph sz="quarter" idx="114" hasCustomPrompt="1"/>
          </p:nvPr>
        </p:nvSpPr>
        <p:spPr>
          <a:xfrm>
            <a:off x="228600" y="4876800"/>
            <a:ext cx="2768600" cy="1295400"/>
          </a:xfrm>
          <a:solidFill>
            <a:schemeClr val="accent5"/>
          </a:solidFill>
        </p:spPr>
        <p:txBody>
          <a:bodyPr lIns="182880" tIns="137160" rIns="182880" bIns="137160" anchor="ctr" anchorCtr="0">
            <a:spAutoFit/>
          </a:bodyPr>
          <a:lstStyle>
            <a:lvl1pPr>
              <a:spcBef>
                <a:spcPts val="600"/>
              </a:spcBef>
              <a:defRPr sz="700" b="1" cap="all" spc="100">
                <a:ln w="0" cmpd="sng">
                  <a:noFill/>
                </a:ln>
                <a:latin typeface="Arial"/>
                <a:cs typeface="Arial"/>
              </a:defRPr>
            </a:lvl1pPr>
            <a:lvl2pPr marL="0" indent="0">
              <a:spcBef>
                <a:spcPts val="200"/>
              </a:spcBef>
              <a:spcAft>
                <a:spcPts val="0"/>
              </a:spcAft>
              <a:buNone/>
              <a:defRPr sz="1000" b="1">
                <a:latin typeface="Arial"/>
                <a:cs typeface="Arial"/>
              </a:defRPr>
            </a:lvl2pPr>
            <a:lvl3pPr marL="0" indent="0">
              <a:spcBef>
                <a:spcPts val="200"/>
              </a:spcBef>
              <a:spcAft>
                <a:spcPts val="0"/>
              </a:spcAft>
              <a:buNone/>
              <a:defRPr sz="1000">
                <a:latin typeface="Arial"/>
                <a:cs typeface="Arial"/>
              </a:defRPr>
            </a:lvl3pPr>
            <a:lvl4pPr marL="0" indent="0">
              <a:spcBef>
                <a:spcPts val="200"/>
              </a:spcBef>
              <a:spcAft>
                <a:spcPts val="1200"/>
              </a:spcAft>
              <a:buNone/>
              <a:defRPr sz="900" i="1"/>
            </a:lvl4pPr>
            <a:lvl5pPr marL="0" indent="0">
              <a:spcAft>
                <a:spcPts val="60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7"/>
          <p:cNvSpPr>
            <a:spLocks noGrp="1"/>
          </p:cNvSpPr>
          <p:nvPr>
            <p:ph type="body" sz="quarter" idx="115" hasCustomPrompt="1"/>
          </p:nvPr>
        </p:nvSpPr>
        <p:spPr>
          <a:xfrm>
            <a:off x="3177977" y="2461812"/>
            <a:ext cx="5735836" cy="174721"/>
          </a:xfrm>
        </p:spPr>
        <p:txBody>
          <a:bodyPr>
            <a:noAutofit/>
          </a:bodyPr>
          <a:lstStyle>
            <a:lvl1pPr>
              <a:spcBef>
                <a:spcPts val="0"/>
              </a:spcBef>
              <a:defRPr sz="700" b="1" i="0" cap="a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a:t>CLICK TO EDIT MASTER TEXT STYLES</a:t>
            </a:r>
          </a:p>
        </p:txBody>
      </p:sp>
      <p:sp>
        <p:nvSpPr>
          <p:cNvPr id="23" name="Text Placeholder 22"/>
          <p:cNvSpPr>
            <a:spLocks noGrp="1"/>
          </p:cNvSpPr>
          <p:nvPr>
            <p:ph type="body" sz="quarter" idx="117"/>
          </p:nvPr>
        </p:nvSpPr>
        <p:spPr>
          <a:xfrm>
            <a:off x="3175886" y="1417342"/>
            <a:ext cx="1631064"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sp>
        <p:nvSpPr>
          <p:cNvPr id="25" name="Text Placeholder 24"/>
          <p:cNvSpPr>
            <a:spLocks noGrp="1"/>
          </p:cNvSpPr>
          <p:nvPr>
            <p:ph type="body" sz="quarter" idx="118"/>
          </p:nvPr>
        </p:nvSpPr>
        <p:spPr>
          <a:xfrm>
            <a:off x="3177977" y="2636534"/>
            <a:ext cx="5735836" cy="3549860"/>
          </a:xfrm>
        </p:spPr>
        <p:txBody>
          <a:bodyPr numCol="2" spcCol="182880">
            <a:noAutofit/>
          </a:bodyPr>
          <a:lstStyle>
            <a:lvl1pPr>
              <a:defRPr sz="1000"/>
            </a:lvl1pPr>
            <a:lvl2pPr marL="182880" indent="-182880">
              <a:defRPr sz="1000"/>
            </a:lvl2pPr>
            <a:lvl3pPr marL="320040" indent="-137160">
              <a:defRPr sz="1000"/>
            </a:lvl3pPr>
            <a:lvl4pPr marL="457200" indent="-137160">
              <a:defRPr sz="1000"/>
            </a:lvl4pPr>
            <a:lvl5pPr marL="59436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19"/>
          </p:nvPr>
        </p:nvSpPr>
        <p:spPr/>
        <p:txBody>
          <a:bodyPr/>
          <a:lstStyle/>
          <a:p>
            <a:r>
              <a:rPr lang="en-US"/>
              <a:t>Privileged &amp; Confidential</a:t>
            </a:r>
            <a:endParaRPr lang="en-US" dirty="0"/>
          </a:p>
        </p:txBody>
      </p:sp>
      <p:sp>
        <p:nvSpPr>
          <p:cNvPr id="22" name="Text Placeholder 22"/>
          <p:cNvSpPr>
            <a:spLocks noGrp="1"/>
          </p:cNvSpPr>
          <p:nvPr>
            <p:ph type="body" sz="quarter" idx="120"/>
          </p:nvPr>
        </p:nvSpPr>
        <p:spPr>
          <a:xfrm>
            <a:off x="4953000" y="1421575"/>
            <a:ext cx="3835400" cy="847494"/>
          </a:xfrm>
        </p:spPr>
        <p:txBody>
          <a:bodyPr tIns="0" numCol="1" spcCol="182880">
            <a:noAutofit/>
          </a:bodyPr>
          <a:lstStyle>
            <a:lvl1pPr>
              <a:spcBef>
                <a:spcPts val="0"/>
              </a:spcBef>
              <a:spcAft>
                <a:spcPts val="300"/>
              </a:spcAft>
              <a:defRPr sz="700" b="1" cap="all">
                <a:latin typeface="Arial"/>
                <a:cs typeface="Arial"/>
              </a:defRPr>
            </a:lvl1pPr>
            <a:lvl2pPr marL="0" indent="0">
              <a:spcBef>
                <a:spcPts val="0"/>
              </a:spcBef>
              <a:spcAft>
                <a:spcPts val="0"/>
              </a:spcAft>
              <a:buNone/>
              <a:defRPr sz="900"/>
            </a:lvl2pPr>
            <a:lvl3pPr marL="182880" indent="-182880">
              <a:spcBef>
                <a:spcPts val="0"/>
              </a:spcBef>
              <a:spcAft>
                <a:spcPts val="0"/>
              </a:spcAft>
              <a:buFont typeface="Lucida Grande"/>
              <a:buChar char="—"/>
              <a:defRPr sz="900"/>
            </a:lvl3pPr>
            <a:lvl4pPr marL="320040" indent="-137160">
              <a:spcBef>
                <a:spcPts val="0"/>
              </a:spcBef>
              <a:spcAft>
                <a:spcPts val="0"/>
              </a:spcAft>
              <a:defRPr sz="900"/>
            </a:lvl4pPr>
            <a:lvl5pPr marL="457200" indent="-137160">
              <a:spcBef>
                <a:spcPts val="0"/>
              </a:spcBef>
              <a:spcAft>
                <a:spcPts val="0"/>
              </a:spcAft>
              <a:defRPr sz="900"/>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cxnSp>
        <p:nvCxnSpPr>
          <p:cNvPr id="26" name="Straight Connector 25"/>
          <p:cNvCxnSpPr/>
          <p:nvPr userDrawn="1"/>
        </p:nvCxnSpPr>
        <p:spPr>
          <a:xfrm>
            <a:off x="228599" y="2269069"/>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637845"/>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CG Text with Team of Six">
    <p:spTree>
      <p:nvGrpSpPr>
        <p:cNvPr id="1" name=""/>
        <p:cNvGrpSpPr/>
        <p:nvPr/>
      </p:nvGrpSpPr>
      <p:grpSpPr>
        <a:xfrm>
          <a:off x="0" y="0"/>
          <a:ext cx="0" cy="0"/>
          <a:chOff x="0" y="0"/>
          <a:chExt cx="0" cy="0"/>
        </a:xfrm>
      </p:grpSpPr>
      <p:sp>
        <p:nvSpPr>
          <p:cNvPr id="21" name="Rectangle 20"/>
          <p:cNvSpPr/>
          <p:nvPr userDrawn="1"/>
        </p:nvSpPr>
        <p:spPr>
          <a:xfrm>
            <a:off x="4657725" y="1600200"/>
            <a:ext cx="4256088"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0"/>
            <a:ext cx="4254500" cy="4553712"/>
          </a:xfrm>
        </p:spPr>
        <p:txBody>
          <a:bodyPr r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7"/>
          <p:cNvSpPr>
            <a:spLocks noGrp="1"/>
          </p:cNvSpPr>
          <p:nvPr>
            <p:ph type="pic" sz="quarter" idx="15"/>
          </p:nvPr>
        </p:nvSpPr>
        <p:spPr>
          <a:xfrm>
            <a:off x="7602935" y="2065881"/>
            <a:ext cx="1143000" cy="1143000"/>
          </a:xfrm>
        </p:spPr>
        <p:txBody>
          <a:bodyPr/>
          <a:lstStyle/>
          <a:p>
            <a:endParaRPr lang="en-US" dirty="0"/>
          </a:p>
        </p:txBody>
      </p:sp>
      <p:sp>
        <p:nvSpPr>
          <p:cNvPr id="7" name="Picture Placeholder 17"/>
          <p:cNvSpPr>
            <a:spLocks noGrp="1"/>
          </p:cNvSpPr>
          <p:nvPr>
            <p:ph type="pic" sz="quarter" idx="16"/>
          </p:nvPr>
        </p:nvSpPr>
        <p:spPr>
          <a:xfrm>
            <a:off x="6214068" y="2065881"/>
            <a:ext cx="1143000" cy="1143000"/>
          </a:xfrm>
        </p:spPr>
        <p:txBody>
          <a:bodyPr/>
          <a:lstStyle/>
          <a:p>
            <a:endParaRPr lang="en-US" dirty="0"/>
          </a:p>
        </p:txBody>
      </p:sp>
      <p:sp>
        <p:nvSpPr>
          <p:cNvPr id="9" name="Picture Placeholder 17"/>
          <p:cNvSpPr>
            <a:spLocks noGrp="1"/>
          </p:cNvSpPr>
          <p:nvPr>
            <p:ph type="pic" sz="quarter" idx="17"/>
          </p:nvPr>
        </p:nvSpPr>
        <p:spPr>
          <a:xfrm>
            <a:off x="4825200" y="2065881"/>
            <a:ext cx="1143000" cy="1143000"/>
          </a:xfrm>
        </p:spPr>
        <p:txBody>
          <a:bodyPr/>
          <a:lstStyle/>
          <a:p>
            <a:endParaRPr lang="en-US" dirty="0"/>
          </a:p>
        </p:txBody>
      </p:sp>
      <p:sp>
        <p:nvSpPr>
          <p:cNvPr id="15" name="Text Placeholder 14"/>
          <p:cNvSpPr>
            <a:spLocks noGrp="1"/>
          </p:cNvSpPr>
          <p:nvPr>
            <p:ph type="body" sz="quarter" idx="21"/>
          </p:nvPr>
        </p:nvSpPr>
        <p:spPr>
          <a:xfrm>
            <a:off x="4825200"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21406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602935"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4657725" y="1600200"/>
            <a:ext cx="4256088"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602935" y="4021462"/>
            <a:ext cx="1143000" cy="1143000"/>
          </a:xfrm>
        </p:spPr>
        <p:txBody>
          <a:bodyPr/>
          <a:lstStyle/>
          <a:p>
            <a:endParaRPr lang="en-US" dirty="0"/>
          </a:p>
        </p:txBody>
      </p:sp>
      <p:sp>
        <p:nvSpPr>
          <p:cNvPr id="29" name="Picture Placeholder 17"/>
          <p:cNvSpPr>
            <a:spLocks noGrp="1"/>
          </p:cNvSpPr>
          <p:nvPr>
            <p:ph type="pic" sz="quarter" idx="120"/>
          </p:nvPr>
        </p:nvSpPr>
        <p:spPr>
          <a:xfrm>
            <a:off x="6214068" y="4021462"/>
            <a:ext cx="1143000" cy="1143000"/>
          </a:xfrm>
        </p:spPr>
        <p:txBody>
          <a:bodyPr/>
          <a:lstStyle/>
          <a:p>
            <a:endParaRPr lang="en-US" dirty="0"/>
          </a:p>
        </p:txBody>
      </p:sp>
      <p:sp>
        <p:nvSpPr>
          <p:cNvPr id="30" name="Picture Placeholder 17"/>
          <p:cNvSpPr>
            <a:spLocks noGrp="1"/>
          </p:cNvSpPr>
          <p:nvPr>
            <p:ph type="pic" sz="quarter" idx="121"/>
          </p:nvPr>
        </p:nvSpPr>
        <p:spPr>
          <a:xfrm>
            <a:off x="4825200" y="4021462"/>
            <a:ext cx="1143000" cy="1143000"/>
          </a:xfrm>
        </p:spPr>
        <p:txBody>
          <a:bodyPr/>
          <a:lstStyle/>
          <a:p>
            <a:endParaRPr lang="en-US" dirty="0"/>
          </a:p>
        </p:txBody>
      </p:sp>
      <p:sp>
        <p:nvSpPr>
          <p:cNvPr id="31" name="Text Placeholder 14"/>
          <p:cNvSpPr>
            <a:spLocks noGrp="1"/>
          </p:cNvSpPr>
          <p:nvPr>
            <p:ph type="body" sz="quarter" idx="122"/>
          </p:nvPr>
        </p:nvSpPr>
        <p:spPr>
          <a:xfrm>
            <a:off x="4825200"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21406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602935"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r>
              <a:rPr lang="en-US"/>
              <a:t>Privileged &amp; Confidential</a:t>
            </a:r>
            <a:endParaRPr lang="en-US" dirty="0"/>
          </a:p>
        </p:txBody>
      </p:sp>
    </p:spTree>
    <p:extLst>
      <p:ext uri="{BB962C8B-B14F-4D97-AF65-F5344CB8AC3E}">
        <p14:creationId xmlns:p14="http://schemas.microsoft.com/office/powerpoint/2010/main" val="1805807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G Twelve Tombstones">
    <p:spTree>
      <p:nvGrpSpPr>
        <p:cNvPr id="1" name=""/>
        <p:cNvGrpSpPr/>
        <p:nvPr/>
      </p:nvGrpSpPr>
      <p:grpSpPr>
        <a:xfrm>
          <a:off x="0" y="0"/>
          <a:ext cx="0" cy="0"/>
          <a:chOff x="0" y="0"/>
          <a:chExt cx="0" cy="0"/>
        </a:xfrm>
      </p:grpSpPr>
      <p:sp>
        <p:nvSpPr>
          <p:cNvPr id="16" name="Rectangle 15"/>
          <p:cNvSpPr/>
          <p:nvPr userDrawn="1"/>
        </p:nvSpPr>
        <p:spPr>
          <a:xfrm>
            <a:off x="228600" y="1600200"/>
            <a:ext cx="8685213"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1186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38011"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6415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2"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11866" y="323581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3763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63396"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11866" y="466739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537631"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4663396"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6789161" y="3235244"/>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113"/>
          </p:nvPr>
        </p:nvSpPr>
        <p:spPr/>
        <p:txBody>
          <a:bodyPr/>
          <a:lstStyle/>
          <a:p>
            <a:r>
              <a:rPr lang="en-US"/>
              <a:t>Privileged &amp; Confidential</a:t>
            </a:r>
            <a:endParaRPr lang="en-US" dirty="0"/>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CG with Twelve Contacts">
    <p:spTree>
      <p:nvGrpSpPr>
        <p:cNvPr id="1" name=""/>
        <p:cNvGrpSpPr/>
        <p:nvPr/>
      </p:nvGrpSpPr>
      <p:grpSpPr>
        <a:xfrm>
          <a:off x="0" y="0"/>
          <a:ext cx="0" cy="0"/>
          <a:chOff x="0" y="0"/>
          <a:chExt cx="0" cy="0"/>
        </a:xfrm>
      </p:grpSpPr>
      <p:sp>
        <p:nvSpPr>
          <p:cNvPr id="21" name="Rectangle 20"/>
          <p:cNvSpPr/>
          <p:nvPr userDrawn="1"/>
        </p:nvSpPr>
        <p:spPr>
          <a:xfrm>
            <a:off x="228600" y="1600200"/>
            <a:ext cx="8686800"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6" name="Picture Placeholder 17"/>
          <p:cNvSpPr>
            <a:spLocks noGrp="1"/>
          </p:cNvSpPr>
          <p:nvPr>
            <p:ph type="pic" sz="quarter" idx="15"/>
          </p:nvPr>
        </p:nvSpPr>
        <p:spPr>
          <a:xfrm>
            <a:off x="7589487" y="2065881"/>
            <a:ext cx="1143000" cy="1143000"/>
          </a:xfrm>
        </p:spPr>
        <p:txBody>
          <a:bodyPr/>
          <a:lstStyle/>
          <a:p>
            <a:endParaRPr lang="en-US" dirty="0"/>
          </a:p>
        </p:txBody>
      </p:sp>
      <p:sp>
        <p:nvSpPr>
          <p:cNvPr id="7" name="Picture Placeholder 17"/>
          <p:cNvSpPr>
            <a:spLocks noGrp="1"/>
          </p:cNvSpPr>
          <p:nvPr>
            <p:ph type="pic" sz="quarter" idx="16"/>
          </p:nvPr>
        </p:nvSpPr>
        <p:spPr>
          <a:xfrm>
            <a:off x="6153893" y="2065881"/>
            <a:ext cx="1143000" cy="1143000"/>
          </a:xfrm>
        </p:spPr>
        <p:txBody>
          <a:bodyPr/>
          <a:lstStyle/>
          <a:p>
            <a:endParaRPr lang="en-US" dirty="0"/>
          </a:p>
        </p:txBody>
      </p:sp>
      <p:sp>
        <p:nvSpPr>
          <p:cNvPr id="9" name="Picture Placeholder 17"/>
          <p:cNvSpPr>
            <a:spLocks noGrp="1"/>
          </p:cNvSpPr>
          <p:nvPr>
            <p:ph type="pic" sz="quarter" idx="17"/>
          </p:nvPr>
        </p:nvSpPr>
        <p:spPr>
          <a:xfrm>
            <a:off x="4718298" y="2065881"/>
            <a:ext cx="1143000" cy="1143000"/>
          </a:xfrm>
        </p:spPr>
        <p:txBody>
          <a:bodyPr/>
          <a:lstStyle/>
          <a:p>
            <a:endParaRPr lang="en-US" dirty="0"/>
          </a:p>
        </p:txBody>
      </p:sp>
      <p:sp>
        <p:nvSpPr>
          <p:cNvPr id="15" name="Text Placeholder 14"/>
          <p:cNvSpPr>
            <a:spLocks noGrp="1"/>
          </p:cNvSpPr>
          <p:nvPr>
            <p:ph type="body" sz="quarter" idx="21"/>
          </p:nvPr>
        </p:nvSpPr>
        <p:spPr>
          <a:xfrm>
            <a:off x="471829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15389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589487"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228600" y="1600200"/>
            <a:ext cx="8686800" cy="241506"/>
          </a:xfrm>
          <a:solidFill>
            <a:srgbClr val="000000"/>
          </a:solidFill>
        </p:spPr>
        <p:txBody>
          <a:bodyPr wrap="square" lIns="91440" tIns="0" rIns="91440" bIns="0" anchor="ctr" anchorCtr="0">
            <a:noAutofit/>
          </a:bodyPr>
          <a:lstStyle>
            <a:lvl1pPr algn="ctr">
              <a:spcBef>
                <a:spcPts val="0"/>
              </a:spcBef>
              <a:defRPr sz="900" b="1" i="0" cap="all">
                <a:solidFill>
                  <a:srgbClr val="E6E6E6"/>
                </a:solidFill>
                <a:latin typeface="Arial"/>
                <a:cs typeface="Arial"/>
              </a:defRPr>
            </a:lvl1pPr>
            <a:lvl2pPr marL="0" indent="0">
              <a:spcBef>
                <a:spcPts val="0"/>
              </a:spcBef>
              <a:buNone/>
              <a:tabLst>
                <a:tab pos="174625" algn="l"/>
              </a:tabLst>
              <a:defRPr sz="1200">
                <a:latin typeface="Times New Roman"/>
                <a:cs typeface="Times New Roman"/>
              </a:defRPr>
            </a:lvl2pPr>
            <a:lvl3pPr marL="0" indent="-182880">
              <a:buFont typeface="Lucida Grande"/>
              <a:buChar char="—"/>
              <a:defRPr sz="1200">
                <a:latin typeface="Times New Roman"/>
                <a:cs typeface="Times New Roman"/>
              </a:defRPr>
            </a:lvl3pPr>
            <a:lvl4pPr marL="320040" indent="-137160">
              <a:defRPr sz="1200">
                <a:latin typeface="Times New Roman"/>
                <a:cs typeface="Times New Roman"/>
              </a:defRPr>
            </a:lvl4pPr>
            <a:lvl5pPr marL="515938" indent="-117475">
              <a:defRPr sz="1200">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589487" y="4021462"/>
            <a:ext cx="1143000" cy="1143000"/>
          </a:xfrm>
        </p:spPr>
        <p:txBody>
          <a:bodyPr/>
          <a:lstStyle/>
          <a:p>
            <a:endParaRPr lang="en-US" dirty="0"/>
          </a:p>
        </p:txBody>
      </p:sp>
      <p:sp>
        <p:nvSpPr>
          <p:cNvPr id="29" name="Picture Placeholder 17"/>
          <p:cNvSpPr>
            <a:spLocks noGrp="1"/>
          </p:cNvSpPr>
          <p:nvPr>
            <p:ph type="pic" sz="quarter" idx="120"/>
          </p:nvPr>
        </p:nvSpPr>
        <p:spPr>
          <a:xfrm>
            <a:off x="6153893" y="4021462"/>
            <a:ext cx="1143000" cy="1143000"/>
          </a:xfrm>
        </p:spPr>
        <p:txBody>
          <a:bodyPr/>
          <a:lstStyle/>
          <a:p>
            <a:endParaRPr lang="en-US" dirty="0"/>
          </a:p>
        </p:txBody>
      </p:sp>
      <p:sp>
        <p:nvSpPr>
          <p:cNvPr id="30" name="Picture Placeholder 17"/>
          <p:cNvSpPr>
            <a:spLocks noGrp="1"/>
          </p:cNvSpPr>
          <p:nvPr>
            <p:ph type="pic" sz="quarter" idx="121"/>
          </p:nvPr>
        </p:nvSpPr>
        <p:spPr>
          <a:xfrm>
            <a:off x="4718298" y="4021462"/>
            <a:ext cx="1143000" cy="1143000"/>
          </a:xfrm>
        </p:spPr>
        <p:txBody>
          <a:bodyPr/>
          <a:lstStyle/>
          <a:p>
            <a:endParaRPr lang="en-US" dirty="0"/>
          </a:p>
        </p:txBody>
      </p:sp>
      <p:sp>
        <p:nvSpPr>
          <p:cNvPr id="31" name="Text Placeholder 14"/>
          <p:cNvSpPr>
            <a:spLocks noGrp="1"/>
          </p:cNvSpPr>
          <p:nvPr>
            <p:ph type="body" sz="quarter" idx="122"/>
          </p:nvPr>
        </p:nvSpPr>
        <p:spPr>
          <a:xfrm>
            <a:off x="471829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15389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589487"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r>
              <a:rPr lang="en-US"/>
              <a:t>Privileged &amp; Confidential</a:t>
            </a:r>
            <a:endParaRPr lang="en-US" dirty="0"/>
          </a:p>
        </p:txBody>
      </p:sp>
      <p:sp>
        <p:nvSpPr>
          <p:cNvPr id="22" name="Picture Placeholder 17"/>
          <p:cNvSpPr>
            <a:spLocks noGrp="1"/>
          </p:cNvSpPr>
          <p:nvPr>
            <p:ph type="pic" sz="quarter" idx="126"/>
          </p:nvPr>
        </p:nvSpPr>
        <p:spPr>
          <a:xfrm>
            <a:off x="3282703" y="2065881"/>
            <a:ext cx="1143000" cy="1143000"/>
          </a:xfrm>
        </p:spPr>
        <p:txBody>
          <a:bodyPr/>
          <a:lstStyle/>
          <a:p>
            <a:endParaRPr lang="en-US" dirty="0"/>
          </a:p>
        </p:txBody>
      </p:sp>
      <p:sp>
        <p:nvSpPr>
          <p:cNvPr id="23" name="Picture Placeholder 17"/>
          <p:cNvSpPr>
            <a:spLocks noGrp="1"/>
          </p:cNvSpPr>
          <p:nvPr>
            <p:ph type="pic" sz="quarter" idx="127"/>
          </p:nvPr>
        </p:nvSpPr>
        <p:spPr>
          <a:xfrm>
            <a:off x="1847108" y="2065881"/>
            <a:ext cx="1143000" cy="1143000"/>
          </a:xfrm>
        </p:spPr>
        <p:txBody>
          <a:bodyPr/>
          <a:lstStyle/>
          <a:p>
            <a:endParaRPr lang="en-US" dirty="0"/>
          </a:p>
        </p:txBody>
      </p:sp>
      <p:sp>
        <p:nvSpPr>
          <p:cNvPr id="24" name="Picture Placeholder 17"/>
          <p:cNvSpPr>
            <a:spLocks noGrp="1"/>
          </p:cNvSpPr>
          <p:nvPr>
            <p:ph type="pic" sz="quarter" idx="128"/>
          </p:nvPr>
        </p:nvSpPr>
        <p:spPr>
          <a:xfrm>
            <a:off x="411513" y="2065881"/>
            <a:ext cx="1143000" cy="1143000"/>
          </a:xfrm>
        </p:spPr>
        <p:txBody>
          <a:bodyPr/>
          <a:lstStyle/>
          <a:p>
            <a:endParaRPr lang="en-US" dirty="0"/>
          </a:p>
        </p:txBody>
      </p:sp>
      <p:sp>
        <p:nvSpPr>
          <p:cNvPr id="25" name="Text Placeholder 14"/>
          <p:cNvSpPr>
            <a:spLocks noGrp="1"/>
          </p:cNvSpPr>
          <p:nvPr>
            <p:ph type="body" sz="quarter" idx="129"/>
          </p:nvPr>
        </p:nvSpPr>
        <p:spPr>
          <a:xfrm>
            <a:off x="41151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6" name="Text Placeholder 14"/>
          <p:cNvSpPr>
            <a:spLocks noGrp="1"/>
          </p:cNvSpPr>
          <p:nvPr>
            <p:ph type="body" sz="quarter" idx="130"/>
          </p:nvPr>
        </p:nvSpPr>
        <p:spPr>
          <a:xfrm>
            <a:off x="1847108"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31"/>
          </p:nvPr>
        </p:nvSpPr>
        <p:spPr>
          <a:xfrm>
            <a:off x="3282703" y="3211838"/>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4" name="Picture Placeholder 17"/>
          <p:cNvSpPr>
            <a:spLocks noGrp="1"/>
          </p:cNvSpPr>
          <p:nvPr>
            <p:ph type="pic" sz="quarter" idx="132"/>
          </p:nvPr>
        </p:nvSpPr>
        <p:spPr>
          <a:xfrm>
            <a:off x="3282703" y="4021462"/>
            <a:ext cx="1143000" cy="1143000"/>
          </a:xfrm>
        </p:spPr>
        <p:txBody>
          <a:bodyPr/>
          <a:lstStyle/>
          <a:p>
            <a:endParaRPr lang="en-US" dirty="0"/>
          </a:p>
        </p:txBody>
      </p:sp>
      <p:sp>
        <p:nvSpPr>
          <p:cNvPr id="35" name="Picture Placeholder 17"/>
          <p:cNvSpPr>
            <a:spLocks noGrp="1"/>
          </p:cNvSpPr>
          <p:nvPr>
            <p:ph type="pic" sz="quarter" idx="133"/>
          </p:nvPr>
        </p:nvSpPr>
        <p:spPr>
          <a:xfrm>
            <a:off x="1847108" y="4021462"/>
            <a:ext cx="1143000" cy="1143000"/>
          </a:xfrm>
        </p:spPr>
        <p:txBody>
          <a:bodyPr/>
          <a:lstStyle/>
          <a:p>
            <a:endParaRPr lang="en-US" dirty="0"/>
          </a:p>
        </p:txBody>
      </p:sp>
      <p:sp>
        <p:nvSpPr>
          <p:cNvPr id="36" name="Picture Placeholder 17"/>
          <p:cNvSpPr>
            <a:spLocks noGrp="1"/>
          </p:cNvSpPr>
          <p:nvPr>
            <p:ph type="pic" sz="quarter" idx="134"/>
          </p:nvPr>
        </p:nvSpPr>
        <p:spPr>
          <a:xfrm>
            <a:off x="411513" y="4021462"/>
            <a:ext cx="1143000" cy="1143000"/>
          </a:xfrm>
        </p:spPr>
        <p:txBody>
          <a:bodyPr/>
          <a:lstStyle/>
          <a:p>
            <a:endParaRPr lang="en-US" dirty="0"/>
          </a:p>
        </p:txBody>
      </p:sp>
      <p:sp>
        <p:nvSpPr>
          <p:cNvPr id="37" name="Text Placeholder 14"/>
          <p:cNvSpPr>
            <a:spLocks noGrp="1"/>
          </p:cNvSpPr>
          <p:nvPr>
            <p:ph type="body" sz="quarter" idx="135"/>
          </p:nvPr>
        </p:nvSpPr>
        <p:spPr>
          <a:xfrm>
            <a:off x="41151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8" name="Text Placeholder 14"/>
          <p:cNvSpPr>
            <a:spLocks noGrp="1"/>
          </p:cNvSpPr>
          <p:nvPr>
            <p:ph type="body" sz="quarter" idx="136"/>
          </p:nvPr>
        </p:nvSpPr>
        <p:spPr>
          <a:xfrm>
            <a:off x="1847108"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
        <p:nvSpPr>
          <p:cNvPr id="39" name="Text Placeholder 14"/>
          <p:cNvSpPr>
            <a:spLocks noGrp="1"/>
          </p:cNvSpPr>
          <p:nvPr>
            <p:ph type="body" sz="quarter" idx="137"/>
          </p:nvPr>
        </p:nvSpPr>
        <p:spPr>
          <a:xfrm>
            <a:off x="3282703" y="5166186"/>
            <a:ext cx="1143000" cy="642216"/>
          </a:xfrm>
        </p:spPr>
        <p:txBody>
          <a:bodyPr tIns="45720">
            <a:noAutofit/>
          </a:bodyPr>
          <a:lstStyle>
            <a:lvl1pPr algn="ctr">
              <a:spcAft>
                <a:spcPts val="0"/>
              </a:spcAft>
              <a:defRPr sz="900" b="1">
                <a:latin typeface="Times New Roman" panose="02020603050405020304" pitchFamily="18" charset="0"/>
                <a:cs typeface="Times New Roman" panose="02020603050405020304" pitchFamily="18" charset="0"/>
              </a:defRPr>
            </a:lvl1pPr>
            <a:lvl2pPr marL="0" indent="0" algn="ctr">
              <a:spcAft>
                <a:spcPts val="0"/>
              </a:spcAft>
              <a:buNone/>
              <a:defRPr sz="800" i="1">
                <a:latin typeface="Times New Roman" panose="02020603050405020304" pitchFamily="18" charset="0"/>
                <a:cs typeface="Times New Roman" panose="02020603050405020304" pitchFamily="18" charset="0"/>
              </a:defRPr>
            </a:lvl2pPr>
            <a:lvl3pPr marL="0" indent="0" algn="ctr">
              <a:spcAft>
                <a:spcPts val="0"/>
              </a:spcAft>
              <a:buNone/>
              <a:defRPr sz="800">
                <a:latin typeface="Times New Roman" panose="02020603050405020304" pitchFamily="18" charset="0"/>
                <a:cs typeface="Times New Roman" panose="02020603050405020304" pitchFamily="18" charset="0"/>
              </a:defRPr>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7581722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Text Placeholder 23"/>
          <p:cNvSpPr>
            <a:spLocks noGrp="1"/>
          </p:cNvSpPr>
          <p:nvPr>
            <p:ph type="body" sz="quarter" idx="126"/>
          </p:nvPr>
        </p:nvSpPr>
        <p:spPr>
          <a:xfrm>
            <a:off x="228600"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p:cNvSpPr>
          <p:nvPr>
            <p:ph type="pic" sz="quarter" idx="17"/>
          </p:nvPr>
        </p:nvSpPr>
        <p:spPr>
          <a:xfrm>
            <a:off x="1664694" y="1749212"/>
            <a:ext cx="1143000" cy="1143000"/>
          </a:xfrm>
          <a:noFill/>
        </p:spPr>
        <p:txBody>
          <a:bodyPr/>
          <a:lstStyle/>
          <a:p>
            <a:endParaRPr lang="en-US" dirty="0"/>
          </a:p>
        </p:txBody>
      </p:sp>
      <p:sp>
        <p:nvSpPr>
          <p:cNvPr id="20" name="Rectangle 19"/>
          <p:cNvSpPr/>
          <p:nvPr userDrawn="1"/>
        </p:nvSpPr>
        <p:spPr>
          <a:xfrm>
            <a:off x="3171135"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23"/>
          <p:cNvSpPr>
            <a:spLocks noGrp="1"/>
          </p:cNvSpPr>
          <p:nvPr>
            <p:ph type="body" sz="quarter" idx="137"/>
          </p:nvPr>
        </p:nvSpPr>
        <p:spPr>
          <a:xfrm>
            <a:off x="3171135"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8"/>
          <p:cNvSpPr>
            <a:spLocks noGrp="1"/>
          </p:cNvSpPr>
          <p:nvPr>
            <p:ph type="body" sz="quarter" idx="138"/>
          </p:nvPr>
        </p:nvSpPr>
        <p:spPr>
          <a:xfrm>
            <a:off x="3171135"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23" name="Picture Placeholder 17"/>
          <p:cNvSpPr>
            <a:spLocks noGrp="1"/>
          </p:cNvSpPr>
          <p:nvPr>
            <p:ph type="pic" sz="quarter" idx="139"/>
          </p:nvPr>
        </p:nvSpPr>
        <p:spPr>
          <a:xfrm>
            <a:off x="4607229" y="1749212"/>
            <a:ext cx="1143000" cy="1143000"/>
          </a:xfrm>
          <a:noFill/>
        </p:spPr>
        <p:txBody>
          <a:bodyPr/>
          <a:lstStyle/>
          <a:p>
            <a:endParaRPr lang="en-US" dirty="0"/>
          </a:p>
        </p:txBody>
      </p:sp>
      <p:sp>
        <p:nvSpPr>
          <p:cNvPr id="26" name="Rectangle 25"/>
          <p:cNvSpPr/>
          <p:nvPr userDrawn="1"/>
        </p:nvSpPr>
        <p:spPr>
          <a:xfrm>
            <a:off x="6115749"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23"/>
          <p:cNvSpPr>
            <a:spLocks noGrp="1"/>
          </p:cNvSpPr>
          <p:nvPr>
            <p:ph type="body" sz="quarter" idx="140"/>
          </p:nvPr>
        </p:nvSpPr>
        <p:spPr>
          <a:xfrm>
            <a:off x="6115749" y="2902981"/>
            <a:ext cx="2788920" cy="3269189"/>
          </a:xfrm>
          <a:noFill/>
        </p:spPr>
        <p:txBody>
          <a:bodyPr lIns="182880" tIns="18288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48"/>
          <p:cNvSpPr>
            <a:spLocks noGrp="1"/>
          </p:cNvSpPr>
          <p:nvPr>
            <p:ph type="body" sz="quarter" idx="141"/>
          </p:nvPr>
        </p:nvSpPr>
        <p:spPr>
          <a:xfrm>
            <a:off x="6115749" y="1600200"/>
            <a:ext cx="1600200" cy="1273517"/>
          </a:xfrm>
        </p:spPr>
        <p:txBody>
          <a:bodyPr lIns="182880" tIns="18288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29" name="Picture Placeholder 17"/>
          <p:cNvSpPr>
            <a:spLocks noGrp="1"/>
          </p:cNvSpPr>
          <p:nvPr>
            <p:ph type="pic" sz="quarter" idx="142"/>
          </p:nvPr>
        </p:nvSpPr>
        <p:spPr>
          <a:xfrm>
            <a:off x="7554938" y="1749212"/>
            <a:ext cx="1143000" cy="1143000"/>
          </a:xfrm>
          <a:noFill/>
        </p:spPr>
        <p:txBody>
          <a:bodyPr/>
          <a:lstStyle/>
          <a:p>
            <a:endParaRPr lang="en-US" dirty="0"/>
          </a:p>
        </p:txBody>
      </p:sp>
      <p:sp>
        <p:nvSpPr>
          <p:cNvPr id="31" name="Footer Placeholder 30"/>
          <p:cNvSpPr>
            <a:spLocks noGrp="1"/>
          </p:cNvSpPr>
          <p:nvPr>
            <p:ph type="ftr" sz="quarter" idx="143"/>
          </p:nvPr>
        </p:nvSpPr>
        <p:spPr/>
        <p:txBody>
          <a:bodyPr/>
          <a:lstStyle/>
          <a:p>
            <a:r>
              <a:rPr lang="en-US"/>
              <a:t>Privileged &amp; Confidential</a:t>
            </a:r>
            <a:endParaRPr lang="en-US" dirty="0"/>
          </a:p>
        </p:txBody>
      </p:sp>
      <p:cxnSp>
        <p:nvCxnSpPr>
          <p:cNvPr id="32" name="Straight Connector 31"/>
          <p:cNvCxnSpPr/>
          <p:nvPr userDrawn="1"/>
        </p:nvCxnSpPr>
        <p:spPr>
          <a:xfrm>
            <a:off x="228600"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653533"/>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Text Placeholder 23"/>
          <p:cNvSpPr>
            <a:spLocks noGrp="1"/>
          </p:cNvSpPr>
          <p:nvPr>
            <p:ph type="body" sz="quarter" idx="126"/>
          </p:nvPr>
        </p:nvSpPr>
        <p:spPr>
          <a:xfrm>
            <a:off x="228600"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noChangeAspect="1"/>
          </p:cNvSpPr>
          <p:nvPr>
            <p:ph type="pic" sz="quarter" idx="17"/>
          </p:nvPr>
        </p:nvSpPr>
        <p:spPr>
          <a:xfrm>
            <a:off x="640123" y="1691646"/>
            <a:ext cx="1188720" cy="1188720"/>
          </a:xfrm>
          <a:noFill/>
        </p:spPr>
        <p:txBody>
          <a:bodyPr/>
          <a:lstStyle/>
          <a:p>
            <a:endParaRPr lang="en-US" dirty="0"/>
          </a:p>
        </p:txBody>
      </p:sp>
      <p:sp>
        <p:nvSpPr>
          <p:cNvPr id="31" name="Footer Placeholder 30"/>
          <p:cNvSpPr>
            <a:spLocks noGrp="1"/>
          </p:cNvSpPr>
          <p:nvPr>
            <p:ph type="ftr" sz="quarter" idx="143"/>
          </p:nvPr>
        </p:nvSpPr>
        <p:spPr/>
        <p:txBody>
          <a:bodyPr/>
          <a:lstStyle/>
          <a:p>
            <a:r>
              <a:rPr lang="en-US"/>
              <a:t>Privileged &amp; Confidential</a:t>
            </a:r>
            <a:endParaRPr lang="en-US" dirty="0"/>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57328"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Text Placeholder 23"/>
          <p:cNvSpPr>
            <a:spLocks noGrp="1"/>
          </p:cNvSpPr>
          <p:nvPr>
            <p:ph type="body" sz="quarter" idx="144"/>
          </p:nvPr>
        </p:nvSpPr>
        <p:spPr>
          <a:xfrm>
            <a:off x="2457328"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8"/>
          <p:cNvSpPr>
            <a:spLocks noGrp="1"/>
          </p:cNvSpPr>
          <p:nvPr>
            <p:ph type="body" sz="quarter" idx="145"/>
          </p:nvPr>
        </p:nvSpPr>
        <p:spPr>
          <a:xfrm>
            <a:off x="2457328"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35" name="Picture Placeholder 17"/>
          <p:cNvSpPr>
            <a:spLocks noGrp="1" noChangeAspect="1"/>
          </p:cNvSpPr>
          <p:nvPr>
            <p:ph type="pic" sz="quarter" idx="146"/>
          </p:nvPr>
        </p:nvSpPr>
        <p:spPr>
          <a:xfrm>
            <a:off x="2868851" y="1691646"/>
            <a:ext cx="1188720" cy="1188720"/>
          </a:xfrm>
          <a:noFill/>
        </p:spPr>
        <p:txBody>
          <a:bodyPr/>
          <a:lstStyle/>
          <a:p>
            <a:endParaRPr lang="en-US" dirty="0"/>
          </a:p>
        </p:txBody>
      </p:sp>
      <p:cxnSp>
        <p:nvCxnSpPr>
          <p:cNvPr id="36" name="Straight Connector 35"/>
          <p:cNvCxnSpPr/>
          <p:nvPr userDrawn="1"/>
        </p:nvCxnSpPr>
        <p:spPr>
          <a:xfrm>
            <a:off x="2457328"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941"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Text Placeholder 23"/>
          <p:cNvSpPr>
            <a:spLocks noGrp="1"/>
          </p:cNvSpPr>
          <p:nvPr>
            <p:ph type="body" sz="quarter" idx="147"/>
          </p:nvPr>
        </p:nvSpPr>
        <p:spPr>
          <a:xfrm>
            <a:off x="4659941"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48"/>
          <p:cNvSpPr>
            <a:spLocks noGrp="1"/>
          </p:cNvSpPr>
          <p:nvPr>
            <p:ph type="body" sz="quarter" idx="148"/>
          </p:nvPr>
        </p:nvSpPr>
        <p:spPr>
          <a:xfrm>
            <a:off x="4659941"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40" name="Picture Placeholder 17"/>
          <p:cNvSpPr>
            <a:spLocks noGrp="1" noChangeAspect="1"/>
          </p:cNvSpPr>
          <p:nvPr>
            <p:ph type="pic" sz="quarter" idx="149"/>
          </p:nvPr>
        </p:nvSpPr>
        <p:spPr>
          <a:xfrm>
            <a:off x="5071464" y="1691646"/>
            <a:ext cx="1188720" cy="1188720"/>
          </a:xfrm>
          <a:noFill/>
        </p:spPr>
        <p:txBody>
          <a:bodyPr/>
          <a:lstStyle/>
          <a:p>
            <a:endParaRPr lang="en-US" dirty="0"/>
          </a:p>
        </p:txBody>
      </p:sp>
      <p:cxnSp>
        <p:nvCxnSpPr>
          <p:cNvPr id="41" name="Straight Connector 40"/>
          <p:cNvCxnSpPr/>
          <p:nvPr userDrawn="1"/>
        </p:nvCxnSpPr>
        <p:spPr>
          <a:xfrm>
            <a:off x="465994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57975"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3" name="Text Placeholder 23"/>
          <p:cNvSpPr>
            <a:spLocks noGrp="1"/>
          </p:cNvSpPr>
          <p:nvPr>
            <p:ph type="body" sz="quarter" idx="150"/>
          </p:nvPr>
        </p:nvSpPr>
        <p:spPr>
          <a:xfrm>
            <a:off x="6857975" y="3794757"/>
            <a:ext cx="2039112" cy="2377414"/>
          </a:xfrm>
          <a:noFill/>
        </p:spPr>
        <p:txBody>
          <a:bodyPr lIns="182880" tIns="0" rIns="182880" bIns="45720">
            <a:noAutofit/>
          </a:bodyPr>
          <a:lstStyle>
            <a:lvl1pPr>
              <a:defRPr sz="1000"/>
            </a:lvl1pPr>
            <a:lvl2pPr marL="182880" indent="-182880">
              <a:defRPr sz="1000"/>
            </a:lvl2pPr>
            <a:lvl3pPr marL="365760" indent="-137160">
              <a:defRPr sz="1000"/>
            </a:lvl3pPr>
            <a:lvl4pPr marL="502920" indent="-137160">
              <a:defRPr sz="1000"/>
            </a:lvl4pPr>
            <a:lvl5pPr marL="640080" indent="-13716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48"/>
          <p:cNvSpPr>
            <a:spLocks noGrp="1"/>
          </p:cNvSpPr>
          <p:nvPr>
            <p:ph type="body" sz="quarter" idx="151"/>
          </p:nvPr>
        </p:nvSpPr>
        <p:spPr>
          <a:xfrm>
            <a:off x="6857975" y="2880367"/>
            <a:ext cx="2039112" cy="914390"/>
          </a:xfrm>
        </p:spPr>
        <p:txBody>
          <a:bodyPr lIns="182880" tIns="91440" rIns="182880" bIns="182880">
            <a:noAutofit/>
          </a:bodyPr>
          <a:lstStyle>
            <a:lvl1pPr marL="0">
              <a:spcAft>
                <a:spcPts val="0"/>
              </a:spcAft>
              <a:defRPr sz="1200" b="1"/>
            </a:lvl1pPr>
            <a:lvl2pPr marL="0" indent="0">
              <a:spcAft>
                <a:spcPts val="0"/>
              </a:spcAft>
              <a:buNone/>
              <a:defRPr sz="1000" i="1"/>
            </a:lvl2pPr>
            <a:lvl3pPr marL="0" indent="0">
              <a:spcAft>
                <a:spcPts val="0"/>
              </a:spcAft>
              <a:buNone/>
              <a:defRPr sz="1000"/>
            </a:lvl3pPr>
            <a:lvl4pPr>
              <a:spcAft>
                <a:spcPts val="0"/>
              </a:spcAft>
              <a:defRPr sz="1000"/>
            </a:lvl4pPr>
            <a:lvl5pPr>
              <a:spcAft>
                <a:spcPts val="0"/>
              </a:spcAft>
              <a:defRPr sz="1000"/>
            </a:lvl5pPr>
          </a:lstStyle>
          <a:p>
            <a:pPr lvl="0"/>
            <a:r>
              <a:rPr lang="en-US" dirty="0"/>
              <a:t>Click to edit Master text styles</a:t>
            </a:r>
          </a:p>
          <a:p>
            <a:pPr lvl="1"/>
            <a:r>
              <a:rPr lang="en-US" dirty="0"/>
              <a:t>Second level</a:t>
            </a:r>
          </a:p>
          <a:p>
            <a:pPr lvl="2"/>
            <a:r>
              <a:rPr lang="en-US" dirty="0"/>
              <a:t>Third level</a:t>
            </a:r>
          </a:p>
        </p:txBody>
      </p:sp>
      <p:sp>
        <p:nvSpPr>
          <p:cNvPr id="45" name="Picture Placeholder 17"/>
          <p:cNvSpPr>
            <a:spLocks noGrp="1" noChangeAspect="1"/>
          </p:cNvSpPr>
          <p:nvPr>
            <p:ph type="pic" sz="quarter" idx="152"/>
          </p:nvPr>
        </p:nvSpPr>
        <p:spPr>
          <a:xfrm>
            <a:off x="7269498" y="1691646"/>
            <a:ext cx="1188720" cy="1188720"/>
          </a:xfrm>
          <a:noFill/>
        </p:spPr>
        <p:txBody>
          <a:bodyPr/>
          <a:lstStyle/>
          <a:p>
            <a:endParaRPr lang="en-US" dirty="0"/>
          </a:p>
        </p:txBody>
      </p:sp>
      <p:cxnSp>
        <p:nvCxnSpPr>
          <p:cNvPr id="46" name="Straight Connector 45"/>
          <p:cNvCxnSpPr/>
          <p:nvPr userDrawn="1"/>
        </p:nvCxnSpPr>
        <p:spPr>
          <a:xfrm>
            <a:off x="6857975"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869213"/>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CG Eight Tombstones">
    <p:spTree>
      <p:nvGrpSpPr>
        <p:cNvPr id="1" name=""/>
        <p:cNvGrpSpPr/>
        <p:nvPr/>
      </p:nvGrpSpPr>
      <p:grpSpPr>
        <a:xfrm>
          <a:off x="0" y="0"/>
          <a:ext cx="0" cy="0"/>
          <a:chOff x="0" y="0"/>
          <a:chExt cx="0" cy="0"/>
        </a:xfrm>
      </p:grpSpPr>
      <p:sp>
        <p:nvSpPr>
          <p:cNvPr id="12" name="Rectangle 11"/>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4" name="Text Placeholder 21"/>
          <p:cNvSpPr>
            <a:spLocks noGrp="1"/>
          </p:cNvSpPr>
          <p:nvPr>
            <p:ph type="body" sz="quarter" idx="101"/>
          </p:nvPr>
        </p:nvSpPr>
        <p:spPr>
          <a:xfrm>
            <a:off x="453142"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65528"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77914"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1" y="17526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53142"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65148"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77154"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0" y="3962400"/>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640080" rIns="91440" bIns="91440">
            <a:noAutofit/>
          </a:bodyPr>
          <a:lstStyle>
            <a:lvl1pPr marL="0" indent="0">
              <a:lnSpc>
                <a:spcPct val="100000"/>
              </a:lnSpc>
              <a:spcBef>
                <a:spcPts val="0"/>
              </a:spcBef>
              <a:spcAft>
                <a:spcPts val="300"/>
              </a:spcAft>
              <a:buNone/>
              <a:defRPr sz="11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9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9"/>
          </p:nvPr>
        </p:nvSpPr>
        <p:spPr/>
        <p:txBody>
          <a:bodyPr/>
          <a:lstStyle/>
          <a:p>
            <a:r>
              <a:rPr lang="en-US"/>
              <a:t>Privileged &amp; Confidential</a:t>
            </a:r>
            <a:endParaRPr lang="en-US" dirty="0"/>
          </a:p>
        </p:txBody>
      </p:sp>
    </p:spTree>
    <p:extLst>
      <p:ext uri="{BB962C8B-B14F-4D97-AF65-F5344CB8AC3E}">
        <p14:creationId xmlns:p14="http://schemas.microsoft.com/office/powerpoint/2010/main" val="428431968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CG Twelve Tombstones">
    <p:spTree>
      <p:nvGrpSpPr>
        <p:cNvPr id="1" name=""/>
        <p:cNvGrpSpPr/>
        <p:nvPr/>
      </p:nvGrpSpPr>
      <p:grpSpPr>
        <a:xfrm>
          <a:off x="0" y="0"/>
          <a:ext cx="0" cy="0"/>
          <a:chOff x="0" y="0"/>
          <a:chExt cx="0" cy="0"/>
        </a:xfrm>
      </p:grpSpPr>
      <p:sp>
        <p:nvSpPr>
          <p:cNvPr id="16" name="Rectangle 15"/>
          <p:cNvSpPr/>
          <p:nvPr userDrawn="1"/>
        </p:nvSpPr>
        <p:spPr>
          <a:xfrm>
            <a:off x="228600" y="1600200"/>
            <a:ext cx="8685213"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1186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38011"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64156"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2" y="1804232"/>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11866" y="323581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3763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63396"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1" y="466625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11866" y="4667397"/>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537631"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4663396" y="3235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6789161" y="3235244"/>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113"/>
          </p:nvPr>
        </p:nvSpPr>
        <p:spPr/>
        <p:txBody>
          <a:bodyPr/>
          <a:lstStyle/>
          <a:p>
            <a:r>
              <a:rPr lang="en-US"/>
              <a:t>Privileged &amp; Confidential</a:t>
            </a:r>
            <a:endParaRPr lang="en-US" dirty="0"/>
          </a:p>
        </p:txBody>
      </p:sp>
    </p:spTree>
    <p:extLst>
      <p:ext uri="{BB962C8B-B14F-4D97-AF65-F5344CB8AC3E}">
        <p14:creationId xmlns:p14="http://schemas.microsoft.com/office/powerpoint/2010/main" val="3112093898"/>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CG Fifteen Tombstones">
    <p:spTree>
      <p:nvGrpSpPr>
        <p:cNvPr id="1" name=""/>
        <p:cNvGrpSpPr/>
        <p:nvPr/>
      </p:nvGrpSpPr>
      <p:grpSpPr>
        <a:xfrm>
          <a:off x="0" y="0"/>
          <a:ext cx="0" cy="0"/>
          <a:chOff x="0" y="0"/>
          <a:chExt cx="0" cy="0"/>
        </a:xfrm>
      </p:grpSpPr>
      <p:sp>
        <p:nvSpPr>
          <p:cNvPr id="19" name="Rectangle 18"/>
          <p:cNvSpPr/>
          <p:nvPr userDrawn="1"/>
        </p:nvSpPr>
        <p:spPr>
          <a:xfrm>
            <a:off x="228600" y="1600199"/>
            <a:ext cx="8685213" cy="457197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20688"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106216"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3791744"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5477272"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20688" y="321814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106216"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3791744"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5477272"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20688" y="464934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106216"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3791744"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5477272"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a:xfrm>
            <a:off x="7162800"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a:xfrm>
            <a:off x="7162800"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a:xfrm>
            <a:off x="7162800"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19"/>
          <p:cNvSpPr>
            <a:spLocks noGrp="1"/>
          </p:cNvSpPr>
          <p:nvPr>
            <p:ph type="ftr" sz="quarter" idx="116"/>
          </p:nvPr>
        </p:nvSpPr>
        <p:spPr/>
        <p:txBody>
          <a:bodyPr/>
          <a:lstStyle/>
          <a:p>
            <a:r>
              <a:rPr lang="en-US"/>
              <a:t>Privileged &amp; Confidential</a:t>
            </a:r>
            <a:endParaRPr lang="en-US" dirty="0"/>
          </a:p>
        </p:txBody>
      </p:sp>
    </p:spTree>
    <p:extLst>
      <p:ext uri="{BB962C8B-B14F-4D97-AF65-F5344CB8AC3E}">
        <p14:creationId xmlns:p14="http://schemas.microsoft.com/office/powerpoint/2010/main" val="441010180"/>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CG Text with 9 Tombstones">
    <p:spTree>
      <p:nvGrpSpPr>
        <p:cNvPr id="1" name=""/>
        <p:cNvGrpSpPr/>
        <p:nvPr/>
      </p:nvGrpSpPr>
      <p:grpSpPr>
        <a:xfrm>
          <a:off x="0" y="0"/>
          <a:ext cx="0" cy="0"/>
          <a:chOff x="0" y="0"/>
          <a:chExt cx="0" cy="0"/>
        </a:xfrm>
      </p:grpSpPr>
      <p:sp>
        <p:nvSpPr>
          <p:cNvPr id="19" name="Rectangle 18"/>
          <p:cNvSpPr/>
          <p:nvPr userDrawn="1"/>
        </p:nvSpPr>
        <p:spPr bwMode="auto">
          <a:xfrm>
            <a:off x="3922889" y="1600200"/>
            <a:ext cx="4990924" cy="4570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21"/>
          <p:cNvSpPr>
            <a:spLocks noGrp="1"/>
          </p:cNvSpPr>
          <p:nvPr>
            <p:ph type="body" sz="quarter" idx="103"/>
          </p:nvPr>
        </p:nvSpPr>
        <p:spPr bwMode="auto">
          <a:xfrm>
            <a:off x="40603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rgbClr val="000000"/>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bwMode="auto">
          <a:xfrm>
            <a:off x="56605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bwMode="auto">
          <a:xfrm>
            <a:off x="40603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bwMode="auto">
          <a:xfrm>
            <a:off x="56605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bwMode="auto">
          <a:xfrm>
            <a:off x="40603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Times New Roman"/>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mj-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bwMode="auto">
          <a:xfrm>
            <a:off x="56605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bwMode="auto">
          <a:xfrm>
            <a:off x="72607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bwMode="auto">
          <a:xfrm>
            <a:off x="72607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bwMode="auto">
          <a:xfrm>
            <a:off x="72607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116"/>
          </p:nvPr>
        </p:nvSpPr>
        <p:spPr>
          <a:xfrm>
            <a:off x="228600" y="1618488"/>
            <a:ext cx="3505200" cy="4553712"/>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p:cNvSpPr>
            <a:spLocks noGrp="1"/>
          </p:cNvSpPr>
          <p:nvPr>
            <p:ph type="ftr" sz="quarter" idx="117"/>
          </p:nvPr>
        </p:nvSpPr>
        <p:spPr/>
        <p:txBody>
          <a:bodyPr/>
          <a:lstStyle/>
          <a:p>
            <a:r>
              <a:rPr lang="en-US"/>
              <a:t>Privileged &amp; Confidential</a:t>
            </a:r>
            <a:endParaRPr lang="en-US" dirty="0"/>
          </a:p>
        </p:txBody>
      </p:sp>
    </p:spTree>
    <p:extLst>
      <p:ext uri="{BB962C8B-B14F-4D97-AF65-F5344CB8AC3E}">
        <p14:creationId xmlns:p14="http://schemas.microsoft.com/office/powerpoint/2010/main" val="263986093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971710"/>
            <a:ext cx="425196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657725"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8" name="Footer Placeholder 7"/>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68999217"/>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3587970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170276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G Fifteen Tombstones">
    <p:spTree>
      <p:nvGrpSpPr>
        <p:cNvPr id="1" name=""/>
        <p:cNvGrpSpPr/>
        <p:nvPr/>
      </p:nvGrpSpPr>
      <p:grpSpPr>
        <a:xfrm>
          <a:off x="0" y="0"/>
          <a:ext cx="0" cy="0"/>
          <a:chOff x="0" y="0"/>
          <a:chExt cx="0" cy="0"/>
        </a:xfrm>
      </p:grpSpPr>
      <p:sp>
        <p:nvSpPr>
          <p:cNvPr id="19" name="Rectangle 18"/>
          <p:cNvSpPr/>
          <p:nvPr userDrawn="1"/>
        </p:nvSpPr>
        <p:spPr>
          <a:xfrm>
            <a:off x="228600" y="1600199"/>
            <a:ext cx="8685213" cy="457197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20688"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106216"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3791744"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5477272"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20688" y="321814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106216"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3791744"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5477272"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20688" y="464934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106216"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3791744"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5477272"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a:xfrm>
            <a:off x="7162800" y="17869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a:xfrm>
            <a:off x="7162800" y="4648200"/>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a:xfrm>
            <a:off x="7162800" y="3217573"/>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19"/>
          <p:cNvSpPr>
            <a:spLocks noGrp="1"/>
          </p:cNvSpPr>
          <p:nvPr>
            <p:ph type="ftr" sz="quarter" idx="116"/>
          </p:nvPr>
        </p:nvSpPr>
        <p:spPr/>
        <p:txBody>
          <a:bodyPr/>
          <a:lstStyle/>
          <a:p>
            <a:r>
              <a:rPr lang="en-US"/>
              <a:t>Privileged &amp; Confidential</a:t>
            </a:r>
            <a:endParaRPr lang="en-US" dirty="0"/>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2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Right Arrow 16"/>
          <p:cNvSpPr/>
          <p:nvPr userDrawn="1"/>
        </p:nvSpPr>
        <p:spPr>
          <a:xfrm rot="10800000">
            <a:off x="4348942" y="343623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401869991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29" y="3605316"/>
            <a:ext cx="344925" cy="540934"/>
          </a:xfrm>
          <a:prstGeom prst="rightArrow">
            <a:avLst>
              <a:gd name="adj1" fmla="val 50000"/>
              <a:gd name="adj2" fmla="val 6229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4327725"/>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600"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6"/>
          </p:nvPr>
        </p:nvSpPr>
        <p:spPr>
          <a:xfrm>
            <a:off x="228599" y="4050638"/>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3" name="Footer Placeholder 12"/>
          <p:cNvSpPr>
            <a:spLocks noGrp="1"/>
          </p:cNvSpPr>
          <p:nvPr>
            <p:ph type="ftr" sz="quarter" idx="18"/>
          </p:nvPr>
        </p:nvSpPr>
        <p:spPr/>
        <p:txBody>
          <a:bodyPr/>
          <a:lstStyle/>
          <a:p>
            <a:r>
              <a:rPr lang="en-US"/>
              <a:t>Privileged &amp; Confidential</a:t>
            </a:r>
            <a:endParaRPr lang="en-US" dirty="0"/>
          </a:p>
        </p:txBody>
      </p:sp>
    </p:spTree>
    <p:extLst>
      <p:ext uri="{BB962C8B-B14F-4D97-AF65-F5344CB8AC3E}">
        <p14:creationId xmlns:p14="http://schemas.microsoft.com/office/powerpoint/2010/main" val="1856768498"/>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54"/>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Content Placeholder 8"/>
          <p:cNvSpPr>
            <a:spLocks noGrp="1"/>
          </p:cNvSpPr>
          <p:nvPr>
            <p:ph sz="quarter" idx="13"/>
          </p:nvPr>
        </p:nvSpPr>
        <p:spPr>
          <a:xfrm>
            <a:off x="228599" y="1877287"/>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6"/>
          </p:nvPr>
        </p:nvSpPr>
        <p:spPr>
          <a:xfrm>
            <a:off x="228599" y="1600200"/>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599" y="4343390"/>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4" name="Footer Placeholder 13"/>
          <p:cNvSpPr>
            <a:spLocks noGrp="1"/>
          </p:cNvSpPr>
          <p:nvPr>
            <p:ph type="ftr" sz="quarter" idx="18"/>
          </p:nvPr>
        </p:nvSpPr>
        <p:spPr/>
        <p:txBody>
          <a:bodyPr/>
          <a:lstStyle/>
          <a:p>
            <a:r>
              <a:rPr lang="en-US"/>
              <a:t>Privileged &amp; Confidential</a:t>
            </a:r>
            <a:endParaRPr lang="en-US" dirty="0"/>
          </a:p>
        </p:txBody>
      </p:sp>
    </p:spTree>
    <p:extLst>
      <p:ext uri="{BB962C8B-B14F-4D97-AF65-F5344CB8AC3E}">
        <p14:creationId xmlns:p14="http://schemas.microsoft.com/office/powerpoint/2010/main" val="351074774"/>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CG Six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tabLst/>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21"/>
          </p:nvPr>
        </p:nvSpPr>
        <p:spPr>
          <a:xfrm>
            <a:off x="228600"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26" name="Text Placeholder 13"/>
          <p:cNvSpPr>
            <a:spLocks noGrp="1"/>
          </p:cNvSpPr>
          <p:nvPr>
            <p:ph type="body" sz="quarter" idx="22"/>
          </p:nvPr>
        </p:nvSpPr>
        <p:spPr>
          <a:xfrm>
            <a:off x="228600"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3"/>
          </p:nvPr>
        </p:nvSpPr>
        <p:spPr>
          <a:xfrm>
            <a:off x="228600"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28" name="Text Placeholder 13"/>
          <p:cNvSpPr>
            <a:spLocks noGrp="1"/>
          </p:cNvSpPr>
          <p:nvPr>
            <p:ph type="body" sz="quarter" idx="24"/>
          </p:nvPr>
        </p:nvSpPr>
        <p:spPr>
          <a:xfrm>
            <a:off x="228600"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8"/>
          <p:cNvSpPr>
            <a:spLocks noGrp="1"/>
          </p:cNvSpPr>
          <p:nvPr>
            <p:ph type="body" sz="quarter" idx="25"/>
          </p:nvPr>
        </p:nvSpPr>
        <p:spPr>
          <a:xfrm>
            <a:off x="4702695"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30" name="Text Placeholder 13"/>
          <p:cNvSpPr>
            <a:spLocks noGrp="1"/>
          </p:cNvSpPr>
          <p:nvPr>
            <p:ph type="body" sz="quarter" idx="26"/>
          </p:nvPr>
        </p:nvSpPr>
        <p:spPr>
          <a:xfrm>
            <a:off x="4702695"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8"/>
          <p:cNvSpPr>
            <a:spLocks noGrp="1"/>
          </p:cNvSpPr>
          <p:nvPr>
            <p:ph type="body" sz="quarter" idx="27"/>
          </p:nvPr>
        </p:nvSpPr>
        <p:spPr>
          <a:xfrm>
            <a:off x="4702695"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32" name="Text Placeholder 13"/>
          <p:cNvSpPr>
            <a:spLocks noGrp="1"/>
          </p:cNvSpPr>
          <p:nvPr>
            <p:ph type="body" sz="quarter" idx="28"/>
          </p:nvPr>
        </p:nvSpPr>
        <p:spPr>
          <a:xfrm>
            <a:off x="4702695"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8"/>
          <p:cNvSpPr>
            <a:spLocks noGrp="1"/>
          </p:cNvSpPr>
          <p:nvPr>
            <p:ph type="body" sz="quarter" idx="29"/>
          </p:nvPr>
        </p:nvSpPr>
        <p:spPr>
          <a:xfrm>
            <a:off x="4702695"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34" name="Text Placeholder 13"/>
          <p:cNvSpPr>
            <a:spLocks noGrp="1"/>
          </p:cNvSpPr>
          <p:nvPr>
            <p:ph type="body" sz="quarter" idx="30"/>
          </p:nvPr>
        </p:nvSpPr>
        <p:spPr>
          <a:xfrm>
            <a:off x="4702695"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tabLst/>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Tree>
    <p:extLst>
      <p:ext uri="{BB962C8B-B14F-4D97-AF65-F5344CB8AC3E}">
        <p14:creationId xmlns:p14="http://schemas.microsoft.com/office/powerpoint/2010/main" val="2668763498"/>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CG Five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8" name="Text Placeholder 8"/>
          <p:cNvSpPr>
            <a:spLocks noGrp="1"/>
          </p:cNvSpPr>
          <p:nvPr>
            <p:ph type="body" sz="quarter" idx="32"/>
          </p:nvPr>
        </p:nvSpPr>
        <p:spPr>
          <a:xfrm>
            <a:off x="1998662"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19" name="Text Placeholder 13"/>
          <p:cNvSpPr>
            <a:spLocks noGrp="1"/>
          </p:cNvSpPr>
          <p:nvPr>
            <p:ph type="body" sz="quarter" idx="33"/>
          </p:nvPr>
        </p:nvSpPr>
        <p:spPr>
          <a:xfrm>
            <a:off x="1998662"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344488" indent="-112713">
              <a:tabLst/>
              <a:defRPr sz="900"/>
            </a:lvl3pPr>
            <a:lvl4pPr marL="457200" indent="-112713">
              <a:defRPr sz="800"/>
            </a:lvl4pPr>
            <a:lvl5pPr marL="569913" indent="-112713">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34"/>
          </p:nvPr>
        </p:nvSpPr>
        <p:spPr>
          <a:xfrm>
            <a:off x="3768724"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21" name="Text Placeholder 13"/>
          <p:cNvSpPr>
            <a:spLocks noGrp="1"/>
          </p:cNvSpPr>
          <p:nvPr>
            <p:ph type="body" sz="quarter" idx="35"/>
          </p:nvPr>
        </p:nvSpPr>
        <p:spPr>
          <a:xfrm>
            <a:off x="3768724"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8"/>
          <p:cNvSpPr>
            <a:spLocks noGrp="1"/>
          </p:cNvSpPr>
          <p:nvPr>
            <p:ph type="body" sz="quarter" idx="36"/>
          </p:nvPr>
        </p:nvSpPr>
        <p:spPr>
          <a:xfrm>
            <a:off x="5538786"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23" name="Text Placeholder 13"/>
          <p:cNvSpPr>
            <a:spLocks noGrp="1"/>
          </p:cNvSpPr>
          <p:nvPr>
            <p:ph type="body" sz="quarter" idx="37"/>
          </p:nvPr>
        </p:nvSpPr>
        <p:spPr>
          <a:xfrm>
            <a:off x="5538786"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8"/>
          <p:cNvSpPr>
            <a:spLocks noGrp="1"/>
          </p:cNvSpPr>
          <p:nvPr>
            <p:ph type="body" sz="quarter" idx="38"/>
          </p:nvPr>
        </p:nvSpPr>
        <p:spPr>
          <a:xfrm>
            <a:off x="730885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35" name="Text Placeholder 13"/>
          <p:cNvSpPr>
            <a:spLocks noGrp="1"/>
          </p:cNvSpPr>
          <p:nvPr>
            <p:ph type="body" sz="quarter" idx="39"/>
          </p:nvPr>
        </p:nvSpPr>
        <p:spPr>
          <a:xfrm>
            <a:off x="730885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7516928"/>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8667"/>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1735135" y="1608667"/>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4" name="Text Placeholder 8"/>
          <p:cNvSpPr>
            <a:spLocks noGrp="1"/>
          </p:cNvSpPr>
          <p:nvPr>
            <p:ph type="body" sz="quarter" idx="32"/>
          </p:nvPr>
        </p:nvSpPr>
        <p:spPr>
          <a:xfrm>
            <a:off x="228600" y="3183361"/>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a:t>Click to edit Master text styles</a:t>
            </a:r>
          </a:p>
        </p:txBody>
      </p:sp>
      <p:sp>
        <p:nvSpPr>
          <p:cNvPr id="25" name="Text Placeholder 13"/>
          <p:cNvSpPr>
            <a:spLocks noGrp="1"/>
          </p:cNvSpPr>
          <p:nvPr>
            <p:ph type="body" sz="quarter" idx="33"/>
          </p:nvPr>
        </p:nvSpPr>
        <p:spPr>
          <a:xfrm>
            <a:off x="1735135" y="3183361"/>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a:t>Click to edit Master text styles</a:t>
            </a:r>
          </a:p>
        </p:txBody>
      </p:sp>
      <p:sp>
        <p:nvSpPr>
          <p:cNvPr id="27" name="Text Placeholder 13"/>
          <p:cNvSpPr>
            <a:spLocks noGrp="1"/>
          </p:cNvSpPr>
          <p:nvPr>
            <p:ph type="body" sz="quarter" idx="35"/>
          </p:nvPr>
        </p:nvSpPr>
        <p:spPr>
          <a:xfrm>
            <a:off x="1735135" y="4758055"/>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956720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CG Major Poin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1735136" y="1611313"/>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0" name="Text Placeholder 19"/>
          <p:cNvSpPr>
            <a:spLocks noGrp="1"/>
          </p:cNvSpPr>
          <p:nvPr>
            <p:ph type="body" sz="quarter" idx="10"/>
          </p:nvPr>
        </p:nvSpPr>
        <p:spPr>
          <a:xfrm>
            <a:off x="228600" y="1611313"/>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1" name="Text Placeholder 13"/>
          <p:cNvSpPr>
            <a:spLocks noGrp="1"/>
          </p:cNvSpPr>
          <p:nvPr>
            <p:ph type="body" sz="quarter" idx="32"/>
          </p:nvPr>
        </p:nvSpPr>
        <p:spPr>
          <a:xfrm>
            <a:off x="1735136" y="2546589"/>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9"/>
          <p:cNvSpPr>
            <a:spLocks noGrp="1"/>
          </p:cNvSpPr>
          <p:nvPr>
            <p:ph type="body" sz="quarter" idx="33"/>
          </p:nvPr>
        </p:nvSpPr>
        <p:spPr>
          <a:xfrm>
            <a:off x="228600" y="2546589"/>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3" name="Text Placeholder 13"/>
          <p:cNvSpPr>
            <a:spLocks noGrp="1"/>
          </p:cNvSpPr>
          <p:nvPr>
            <p:ph type="body" sz="quarter" idx="34"/>
          </p:nvPr>
        </p:nvSpPr>
        <p:spPr>
          <a:xfrm>
            <a:off x="1735136" y="348186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9"/>
          <p:cNvSpPr>
            <a:spLocks noGrp="1"/>
          </p:cNvSpPr>
          <p:nvPr>
            <p:ph type="body" sz="quarter" idx="35"/>
          </p:nvPr>
        </p:nvSpPr>
        <p:spPr>
          <a:xfrm>
            <a:off x="228600" y="348186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9" name="Text Placeholder 13"/>
          <p:cNvSpPr>
            <a:spLocks noGrp="1"/>
          </p:cNvSpPr>
          <p:nvPr>
            <p:ph type="body" sz="quarter" idx="36"/>
          </p:nvPr>
        </p:nvSpPr>
        <p:spPr>
          <a:xfrm>
            <a:off x="1735136" y="4417141"/>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p:cNvSpPr>
            <a:spLocks noGrp="1"/>
          </p:cNvSpPr>
          <p:nvPr>
            <p:ph type="body" sz="quarter" idx="37"/>
          </p:nvPr>
        </p:nvSpPr>
        <p:spPr>
          <a:xfrm>
            <a:off x="228600" y="4417141"/>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21" name="Text Placeholder 13"/>
          <p:cNvSpPr>
            <a:spLocks noGrp="1"/>
          </p:cNvSpPr>
          <p:nvPr>
            <p:ph type="body" sz="quarter" idx="38"/>
          </p:nvPr>
        </p:nvSpPr>
        <p:spPr>
          <a:xfrm>
            <a:off x="1735136" y="535241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9"/>
          <p:cNvSpPr>
            <a:spLocks noGrp="1"/>
          </p:cNvSpPr>
          <p:nvPr>
            <p:ph type="body" sz="quarter" idx="39"/>
          </p:nvPr>
        </p:nvSpPr>
        <p:spPr>
          <a:xfrm>
            <a:off x="228600" y="535241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Tree>
    <p:extLst>
      <p:ext uri="{BB962C8B-B14F-4D97-AF65-F5344CB8AC3E}">
        <p14:creationId xmlns:p14="http://schemas.microsoft.com/office/powerpoint/2010/main" val="3873074593"/>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CG Text Blocks - Major and Sub Points">
    <p:spTree>
      <p:nvGrpSpPr>
        <p:cNvPr id="1" name=""/>
        <p:cNvGrpSpPr/>
        <p:nvPr/>
      </p:nvGrpSpPr>
      <p:grpSpPr>
        <a:xfrm>
          <a:off x="0" y="0"/>
          <a:ext cx="0" cy="0"/>
          <a:chOff x="0" y="0"/>
          <a:chExt cx="0" cy="0"/>
        </a:xfrm>
      </p:grpSpPr>
      <p:sp>
        <p:nvSpPr>
          <p:cNvPr id="10" name="Text Placeholder 15"/>
          <p:cNvSpPr>
            <a:spLocks noGrp="1"/>
          </p:cNvSpPr>
          <p:nvPr>
            <p:ph type="body" sz="quarter" idx="21"/>
          </p:nvPr>
        </p:nvSpPr>
        <p:spPr>
          <a:xfrm>
            <a:off x="230011" y="161290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2" name="Text Placeholder 15"/>
          <p:cNvSpPr>
            <a:spLocks noGrp="1"/>
          </p:cNvSpPr>
          <p:nvPr>
            <p:ph type="body" sz="quarter" idx="23"/>
          </p:nvPr>
        </p:nvSpPr>
        <p:spPr>
          <a:xfrm>
            <a:off x="1683749" y="161290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18" name="Text Placeholder 15"/>
          <p:cNvSpPr>
            <a:spLocks noGrp="1"/>
          </p:cNvSpPr>
          <p:nvPr>
            <p:ph type="body" sz="quarter" idx="25"/>
          </p:nvPr>
        </p:nvSpPr>
        <p:spPr>
          <a:xfrm>
            <a:off x="1682338" y="243840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27" name="Text Placeholder 13"/>
          <p:cNvSpPr>
            <a:spLocks noGrp="1"/>
          </p:cNvSpPr>
          <p:nvPr>
            <p:ph type="body" sz="quarter" idx="35"/>
          </p:nvPr>
        </p:nvSpPr>
        <p:spPr>
          <a:xfrm>
            <a:off x="2823633" y="161290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3"/>
          <p:cNvSpPr>
            <a:spLocks noGrp="1"/>
          </p:cNvSpPr>
          <p:nvPr>
            <p:ph type="body" sz="quarter" idx="36"/>
          </p:nvPr>
        </p:nvSpPr>
        <p:spPr>
          <a:xfrm>
            <a:off x="2823633" y="243840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5"/>
          <p:cNvSpPr>
            <a:spLocks noGrp="1"/>
          </p:cNvSpPr>
          <p:nvPr>
            <p:ph type="body" sz="quarter" idx="37"/>
          </p:nvPr>
        </p:nvSpPr>
        <p:spPr>
          <a:xfrm>
            <a:off x="230011" y="398092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29" name="Text Placeholder 15"/>
          <p:cNvSpPr>
            <a:spLocks noGrp="1"/>
          </p:cNvSpPr>
          <p:nvPr>
            <p:ph type="body" sz="quarter" idx="38"/>
          </p:nvPr>
        </p:nvSpPr>
        <p:spPr>
          <a:xfrm>
            <a:off x="1683749" y="398092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30" name="Text Placeholder 15"/>
          <p:cNvSpPr>
            <a:spLocks noGrp="1"/>
          </p:cNvSpPr>
          <p:nvPr>
            <p:ph type="body" sz="quarter" idx="39"/>
          </p:nvPr>
        </p:nvSpPr>
        <p:spPr>
          <a:xfrm>
            <a:off x="1682338" y="480642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31" name="Text Placeholder 13"/>
          <p:cNvSpPr>
            <a:spLocks noGrp="1"/>
          </p:cNvSpPr>
          <p:nvPr>
            <p:ph type="body" sz="quarter" idx="40"/>
          </p:nvPr>
        </p:nvSpPr>
        <p:spPr>
          <a:xfrm>
            <a:off x="2823633" y="398092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3"/>
          <p:cNvSpPr>
            <a:spLocks noGrp="1"/>
          </p:cNvSpPr>
          <p:nvPr>
            <p:ph type="body" sz="quarter" idx="41"/>
          </p:nvPr>
        </p:nvSpPr>
        <p:spPr>
          <a:xfrm>
            <a:off x="2823633" y="480642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291683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4" name="Freeform 4"/>
          <p:cNvSpPr>
            <a:spLocks/>
          </p:cNvSpPr>
          <p:nvPr userDrawn="1"/>
        </p:nvSpPr>
        <p:spPr bwMode="auto">
          <a:xfrm>
            <a:off x="228600"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15" name="Text Placeholder 8"/>
          <p:cNvSpPr>
            <a:spLocks noGrp="1"/>
          </p:cNvSpPr>
          <p:nvPr>
            <p:ph type="body" sz="quarter" idx="21"/>
          </p:nvPr>
        </p:nvSpPr>
        <p:spPr>
          <a:xfrm rot="5400000">
            <a:off x="2009886"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71376"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tabLst>
                <a:tab pos="284163" algn="l"/>
              </a:tabLst>
              <a:defRPr sz="1400"/>
            </a:lvl2pPr>
            <a:lvl3pPr marL="401638" indent="-117475">
              <a:defRPr sz="1200"/>
            </a:lvl3pPr>
            <a:lvl4pPr marL="512763" indent="-111125">
              <a:defRPr sz="1100"/>
            </a:lvl4pPr>
            <a:lvl5pPr marL="630238" indent="-117475">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reeform 4"/>
          <p:cNvSpPr>
            <a:spLocks/>
          </p:cNvSpPr>
          <p:nvPr userDrawn="1"/>
        </p:nvSpPr>
        <p:spPr bwMode="auto">
          <a:xfrm>
            <a:off x="4704057"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22" name="Text Placeholder 8"/>
          <p:cNvSpPr>
            <a:spLocks noGrp="1"/>
          </p:cNvSpPr>
          <p:nvPr>
            <p:ph type="body" sz="quarter" idx="32"/>
          </p:nvPr>
        </p:nvSpPr>
        <p:spPr>
          <a:xfrm rot="5400000">
            <a:off x="6485343"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23" name="Content Placeholder 4"/>
          <p:cNvSpPr>
            <a:spLocks noGrp="1"/>
          </p:cNvSpPr>
          <p:nvPr>
            <p:ph sz="quarter" idx="33"/>
          </p:nvPr>
        </p:nvSpPr>
        <p:spPr>
          <a:xfrm>
            <a:off x="4743713"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defRPr sz="1400"/>
            </a:lvl2pPr>
            <a:lvl3pPr marL="401638" indent="-112713">
              <a:defRPr sz="1200"/>
            </a:lvl3pPr>
            <a:lvl4pPr marL="512763" indent="-111125">
              <a:defRPr sz="1100"/>
            </a:lvl4pPr>
            <a:lvl5pPr marL="630238" indent="-117475">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869794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4" name="Freeform 4"/>
          <p:cNvSpPr>
            <a:spLocks/>
          </p:cNvSpPr>
          <p:nvPr userDrawn="1"/>
        </p:nvSpPr>
        <p:spPr bwMode="auto">
          <a:xfrm>
            <a:off x="228600"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15" name="Text Placeholder 8"/>
          <p:cNvSpPr>
            <a:spLocks noGrp="1"/>
          </p:cNvSpPr>
          <p:nvPr>
            <p:ph type="body" sz="quarter" idx="21"/>
          </p:nvPr>
        </p:nvSpPr>
        <p:spPr>
          <a:xfrm rot="5400000">
            <a:off x="938851"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54001"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Freeform 4"/>
          <p:cNvSpPr>
            <a:spLocks/>
          </p:cNvSpPr>
          <p:nvPr userDrawn="1"/>
        </p:nvSpPr>
        <p:spPr bwMode="auto">
          <a:xfrm>
            <a:off x="6866467"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46" name="Text Placeholder 8"/>
          <p:cNvSpPr>
            <a:spLocks noGrp="1"/>
          </p:cNvSpPr>
          <p:nvPr>
            <p:ph type="body" sz="quarter" idx="40"/>
          </p:nvPr>
        </p:nvSpPr>
        <p:spPr>
          <a:xfrm rot="5400000">
            <a:off x="7576718"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47" name="Content Placeholder 4"/>
          <p:cNvSpPr>
            <a:spLocks noGrp="1"/>
          </p:cNvSpPr>
          <p:nvPr>
            <p:ph sz="quarter" idx="41"/>
          </p:nvPr>
        </p:nvSpPr>
        <p:spPr>
          <a:xfrm>
            <a:off x="6891868"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Freeform 4"/>
          <p:cNvSpPr>
            <a:spLocks/>
          </p:cNvSpPr>
          <p:nvPr userDrawn="1"/>
        </p:nvSpPr>
        <p:spPr bwMode="auto">
          <a:xfrm>
            <a:off x="4653844"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49" name="Text Placeholder 8"/>
          <p:cNvSpPr>
            <a:spLocks noGrp="1"/>
          </p:cNvSpPr>
          <p:nvPr>
            <p:ph type="body" sz="quarter" idx="42"/>
          </p:nvPr>
        </p:nvSpPr>
        <p:spPr>
          <a:xfrm rot="5400000">
            <a:off x="5364095"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0" name="Content Placeholder 4"/>
          <p:cNvSpPr>
            <a:spLocks noGrp="1"/>
          </p:cNvSpPr>
          <p:nvPr>
            <p:ph sz="quarter" idx="43"/>
          </p:nvPr>
        </p:nvSpPr>
        <p:spPr>
          <a:xfrm>
            <a:off x="4679245"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Freeform 4"/>
          <p:cNvSpPr>
            <a:spLocks/>
          </p:cNvSpPr>
          <p:nvPr userDrawn="1"/>
        </p:nvSpPr>
        <p:spPr bwMode="auto">
          <a:xfrm>
            <a:off x="2441222"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a:lnSpc>
                <a:spcPct val="95000"/>
              </a:lnSpc>
              <a:spcBef>
                <a:spcPct val="25000"/>
              </a:spcBef>
              <a:buClr>
                <a:srgbClr val="68ABFF"/>
              </a:buClr>
              <a:buSzPct val="140000"/>
              <a:tabLst>
                <a:tab pos="8521700" algn="r"/>
              </a:tabLst>
            </a:pPr>
            <a:endParaRPr lang="en-GB" altLang="de-DE" dirty="0">
              <a:solidFill>
                <a:srgbClr val="000000"/>
              </a:solidFill>
            </a:endParaRPr>
          </a:p>
        </p:txBody>
      </p:sp>
      <p:sp>
        <p:nvSpPr>
          <p:cNvPr id="52" name="Text Placeholder 8"/>
          <p:cNvSpPr>
            <a:spLocks noGrp="1"/>
          </p:cNvSpPr>
          <p:nvPr>
            <p:ph type="body" sz="quarter" idx="44"/>
          </p:nvPr>
        </p:nvSpPr>
        <p:spPr>
          <a:xfrm rot="5400000">
            <a:off x="3151473"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3" name="Content Placeholder 4"/>
          <p:cNvSpPr>
            <a:spLocks noGrp="1"/>
          </p:cNvSpPr>
          <p:nvPr>
            <p:ph sz="quarter" idx="45"/>
          </p:nvPr>
        </p:nvSpPr>
        <p:spPr>
          <a:xfrm>
            <a:off x="2466623"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38616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G Text with 9 Tombstones">
    <p:spTree>
      <p:nvGrpSpPr>
        <p:cNvPr id="1" name=""/>
        <p:cNvGrpSpPr/>
        <p:nvPr/>
      </p:nvGrpSpPr>
      <p:grpSpPr>
        <a:xfrm>
          <a:off x="0" y="0"/>
          <a:ext cx="0" cy="0"/>
          <a:chOff x="0" y="0"/>
          <a:chExt cx="0" cy="0"/>
        </a:xfrm>
      </p:grpSpPr>
      <p:sp>
        <p:nvSpPr>
          <p:cNvPr id="19" name="Rectangle 18"/>
          <p:cNvSpPr/>
          <p:nvPr userDrawn="1"/>
        </p:nvSpPr>
        <p:spPr bwMode="auto">
          <a:xfrm>
            <a:off x="3922889" y="1600200"/>
            <a:ext cx="4990924" cy="4570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6" name="Text Placeholder 21"/>
          <p:cNvSpPr>
            <a:spLocks noGrp="1"/>
          </p:cNvSpPr>
          <p:nvPr>
            <p:ph type="body" sz="quarter" idx="103"/>
          </p:nvPr>
        </p:nvSpPr>
        <p:spPr bwMode="auto">
          <a:xfrm>
            <a:off x="40603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rgbClr val="000000"/>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bwMode="auto">
          <a:xfrm>
            <a:off x="56605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bwMode="auto">
          <a:xfrm>
            <a:off x="40603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bwMode="auto">
          <a:xfrm>
            <a:off x="56605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bwMode="auto">
          <a:xfrm>
            <a:off x="40603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mj-lt"/>
                <a:ea typeface="+mn-ea"/>
                <a:cs typeface="Times New Roman"/>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mj-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bwMode="auto">
          <a:xfrm>
            <a:off x="56605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bwMode="auto">
          <a:xfrm>
            <a:off x="7260718" y="1758965"/>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bwMode="auto">
          <a:xfrm>
            <a:off x="7260718" y="4648200"/>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bwMode="auto">
          <a:xfrm>
            <a:off x="7260718" y="3203583"/>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1440" tIns="411480" rIns="91440" bIns="91440">
            <a:noAutofit/>
          </a:bodyPr>
          <a:lstStyle>
            <a:lvl1pPr marL="0" indent="0">
              <a:lnSpc>
                <a:spcPct val="100000"/>
              </a:lnSpc>
              <a:spcBef>
                <a:spcPts val="0"/>
              </a:spcBef>
              <a:spcAft>
                <a:spcPts val="300"/>
              </a:spcAft>
              <a:buNone/>
              <a:defRPr sz="1000" b="1" i="0">
                <a:solidFill>
                  <a:schemeClr val="tx1"/>
                </a:solidFill>
                <a:latin typeface="Arial"/>
                <a:cs typeface="Arial"/>
              </a:defRPr>
            </a:lvl1pPr>
            <a:lvl2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14400" rtl="0" eaLnBrk="1" latinLnBrk="0" hangingPunct="1">
              <a:lnSpc>
                <a:spcPct val="100000"/>
              </a:lnSpc>
              <a:spcBef>
                <a:spcPts val="0"/>
              </a:spcBef>
              <a:spcAft>
                <a:spcPts val="300"/>
              </a:spcAft>
              <a:buClr>
                <a:srgbClr val="9E3039"/>
              </a:buClr>
              <a:buFont typeface="Arial" pitchFamily="34" charset="0"/>
              <a:buNone/>
              <a:defRPr kumimoji="0" lang="en-US" sz="80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116"/>
          </p:nvPr>
        </p:nvSpPr>
        <p:spPr>
          <a:xfrm>
            <a:off x="228600" y="1618488"/>
            <a:ext cx="3505200" cy="4553712"/>
          </a:xfrm>
        </p:spPr>
        <p:txBody>
          <a:bodyPr>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p:cNvSpPr>
            <a:spLocks noGrp="1"/>
          </p:cNvSpPr>
          <p:nvPr>
            <p:ph type="ftr" sz="quarter" idx="117"/>
          </p:nvPr>
        </p:nvSpPr>
        <p:spPr/>
        <p:txBody>
          <a:bodyPr/>
          <a:lstStyle/>
          <a:p>
            <a:r>
              <a:rPr lang="en-US"/>
              <a:t>Privileged &amp; Confidential</a:t>
            </a:r>
            <a:endParaRPr lang="en-US" dirty="0"/>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2286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4" name="Text Placeholder 12"/>
          <p:cNvSpPr>
            <a:spLocks noGrp="1"/>
          </p:cNvSpPr>
          <p:nvPr>
            <p:ph type="body" sz="quarter" idx="12" hasCustomPrompt="1"/>
          </p:nvPr>
        </p:nvSpPr>
        <p:spPr>
          <a:xfrm>
            <a:off x="228600" y="1603375"/>
            <a:ext cx="2880360" cy="457200"/>
          </a:xfrm>
          <a:prstGeom prst="homePlate">
            <a:avLst>
              <a:gd name="adj" fmla="val 33316"/>
            </a:avLst>
          </a:prstGeom>
          <a:solidFill>
            <a:schemeClr val="tx1"/>
          </a:solidFill>
          <a:ln w="12700">
            <a:solidFill>
              <a:schemeClr val="tx1"/>
            </a:solidFill>
          </a:ln>
        </p:spPr>
        <p:txBody>
          <a:bodyPr lIns="137160" tIns="137160" rIns="274320" bIns="137160" anchor="ctr"/>
          <a:lstStyle>
            <a:lvl1pPr marL="0" indent="0" algn="l">
              <a:buNone/>
              <a:defRPr sz="1200" b="1" cap="all" baseline="0">
                <a:solidFill>
                  <a:schemeClr val="bg1"/>
                </a:solidFill>
                <a:latin typeface="Arial"/>
                <a:cs typeface="Arial"/>
              </a:defRPr>
            </a:lvl1pPr>
            <a:lvl2pPr marL="341313" indent="-169863">
              <a:defRPr sz="1200"/>
            </a:lvl2pPr>
            <a:lvl3pPr marL="512763" indent="-171450">
              <a:defRPr sz="1200"/>
            </a:lvl3pPr>
            <a:lvl4pPr marL="682625" indent="-169863">
              <a:defRPr sz="1200"/>
            </a:lvl4pPr>
            <a:lvl5pPr marL="854075" indent="-171450">
              <a:defRPr sz="1200"/>
            </a:lvl5pPr>
          </a:lstStyle>
          <a:p>
            <a:pPr lvl="0"/>
            <a:r>
              <a:rPr lang="en-US" dirty="0"/>
              <a:t>Enter Phase</a:t>
            </a:r>
          </a:p>
        </p:txBody>
      </p:sp>
      <p:sp>
        <p:nvSpPr>
          <p:cNvPr id="15" name="Text Placeholder 13"/>
          <p:cNvSpPr>
            <a:spLocks noGrp="1"/>
          </p:cNvSpPr>
          <p:nvPr>
            <p:ph type="body" sz="quarter" idx="17" hasCustomPrompt="1"/>
          </p:nvPr>
        </p:nvSpPr>
        <p:spPr>
          <a:xfrm>
            <a:off x="313182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a:t>Enter Phase</a:t>
            </a:r>
          </a:p>
        </p:txBody>
      </p:sp>
      <p:sp>
        <p:nvSpPr>
          <p:cNvPr id="23" name="Text Placeholder 13"/>
          <p:cNvSpPr>
            <a:spLocks noGrp="1"/>
          </p:cNvSpPr>
          <p:nvPr>
            <p:ph type="body" sz="quarter" idx="29" hasCustomPrompt="1"/>
          </p:nvPr>
        </p:nvSpPr>
        <p:spPr>
          <a:xfrm>
            <a:off x="603504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a:t>Enter Phase</a:t>
            </a:r>
          </a:p>
        </p:txBody>
      </p:sp>
      <p:sp>
        <p:nvSpPr>
          <p:cNvPr id="27" name="Text Placeholder 13"/>
          <p:cNvSpPr>
            <a:spLocks noGrp="1"/>
          </p:cNvSpPr>
          <p:nvPr>
            <p:ph type="body" sz="quarter" idx="32"/>
          </p:nvPr>
        </p:nvSpPr>
        <p:spPr>
          <a:xfrm>
            <a:off x="31242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3"/>
          <p:cNvSpPr>
            <a:spLocks noGrp="1"/>
          </p:cNvSpPr>
          <p:nvPr>
            <p:ph type="body" sz="quarter" idx="33"/>
          </p:nvPr>
        </p:nvSpPr>
        <p:spPr>
          <a:xfrm>
            <a:off x="60198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33299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CG Targ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6873876" y="1600199"/>
            <a:ext cx="2039938" cy="4575175"/>
          </a:xfrm>
          <a:solidFill>
            <a:schemeClr val="bg1"/>
          </a:solidFill>
          <a:ln w="12700">
            <a:solidFill>
              <a:schemeClr val="tx1"/>
            </a:solidFill>
          </a:ln>
        </p:spPr>
        <p:txBody>
          <a:bodyPr lIns="182880" tIns="9144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100"/>
            </a:lvl4pPr>
            <a:lvl5pPr marL="571500" indent="-1143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4" name="Text Placeholder 5"/>
          <p:cNvSpPr>
            <a:spLocks noGrp="1"/>
          </p:cNvSpPr>
          <p:nvPr>
            <p:ph type="body" sz="quarter" idx="21" hasCustomPrompt="1"/>
          </p:nvPr>
        </p:nvSpPr>
        <p:spPr>
          <a:xfrm>
            <a:off x="228600" y="1597025"/>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a:t>Click to Type</a:t>
            </a:r>
          </a:p>
        </p:txBody>
      </p:sp>
      <p:sp>
        <p:nvSpPr>
          <p:cNvPr id="24" name="Text Placeholder 5"/>
          <p:cNvSpPr>
            <a:spLocks noGrp="1"/>
          </p:cNvSpPr>
          <p:nvPr>
            <p:ph type="body" sz="quarter" idx="32" hasCustomPrompt="1"/>
          </p:nvPr>
        </p:nvSpPr>
        <p:spPr>
          <a:xfrm>
            <a:off x="228600" y="3177646"/>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a:t>Click to Type</a:t>
            </a:r>
          </a:p>
        </p:txBody>
      </p:sp>
      <p:sp>
        <p:nvSpPr>
          <p:cNvPr id="26" name="Text Placeholder 5"/>
          <p:cNvSpPr>
            <a:spLocks noGrp="1"/>
          </p:cNvSpPr>
          <p:nvPr>
            <p:ph type="body" sz="quarter" idx="33" hasCustomPrompt="1"/>
          </p:nvPr>
        </p:nvSpPr>
        <p:spPr>
          <a:xfrm>
            <a:off x="228600" y="4758267"/>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a:t>Click to Type</a:t>
            </a:r>
          </a:p>
        </p:txBody>
      </p:sp>
      <p:sp>
        <p:nvSpPr>
          <p:cNvPr id="32" name="Text Placeholder 5"/>
          <p:cNvSpPr>
            <a:spLocks noGrp="1"/>
          </p:cNvSpPr>
          <p:nvPr>
            <p:ph type="body" sz="quarter" idx="30" hasCustomPrompt="1"/>
          </p:nvPr>
        </p:nvSpPr>
        <p:spPr>
          <a:xfrm>
            <a:off x="1828799" y="1597025"/>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a:t>Level 1</a:t>
            </a:r>
          </a:p>
          <a:p>
            <a:pPr lvl="1"/>
            <a:r>
              <a:rPr lang="en-US" sz="1200" dirty="0"/>
              <a:t>Level 2</a:t>
            </a:r>
          </a:p>
          <a:p>
            <a:pPr lvl="2"/>
            <a:r>
              <a:rPr lang="en-US" sz="1200" dirty="0"/>
              <a:t>Level 3</a:t>
            </a:r>
          </a:p>
        </p:txBody>
      </p:sp>
      <p:sp>
        <p:nvSpPr>
          <p:cNvPr id="33" name="Text Placeholder 5"/>
          <p:cNvSpPr>
            <a:spLocks noGrp="1"/>
          </p:cNvSpPr>
          <p:nvPr>
            <p:ph type="body" sz="quarter" idx="34" hasCustomPrompt="1"/>
          </p:nvPr>
        </p:nvSpPr>
        <p:spPr>
          <a:xfrm>
            <a:off x="1828799" y="3177646"/>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a:t>Level 1</a:t>
            </a:r>
          </a:p>
          <a:p>
            <a:pPr lvl="1"/>
            <a:r>
              <a:rPr lang="en-US" sz="1200" dirty="0"/>
              <a:t>Level 2</a:t>
            </a:r>
          </a:p>
          <a:p>
            <a:pPr lvl="2"/>
            <a:r>
              <a:rPr lang="en-US" sz="1200" dirty="0"/>
              <a:t>Level 3</a:t>
            </a:r>
          </a:p>
        </p:txBody>
      </p:sp>
      <p:sp>
        <p:nvSpPr>
          <p:cNvPr id="34" name="Text Placeholder 5"/>
          <p:cNvSpPr>
            <a:spLocks noGrp="1"/>
          </p:cNvSpPr>
          <p:nvPr>
            <p:ph type="body" sz="quarter" idx="35" hasCustomPrompt="1"/>
          </p:nvPr>
        </p:nvSpPr>
        <p:spPr>
          <a:xfrm>
            <a:off x="1828799" y="4758267"/>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a:t>Level 1</a:t>
            </a:r>
          </a:p>
          <a:p>
            <a:pPr lvl="1"/>
            <a:r>
              <a:rPr lang="en-US" sz="1200" dirty="0"/>
              <a:t>Level 2</a:t>
            </a:r>
          </a:p>
          <a:p>
            <a:pPr lvl="2"/>
            <a:r>
              <a:rPr lang="en-US" sz="1200" dirty="0"/>
              <a:t>Level 3</a:t>
            </a:r>
          </a:p>
        </p:txBody>
      </p:sp>
    </p:spTree>
    <p:extLst>
      <p:ext uri="{BB962C8B-B14F-4D97-AF65-F5344CB8AC3E}">
        <p14:creationId xmlns:p14="http://schemas.microsoft.com/office/powerpoint/2010/main" val="3558723117"/>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0" y="3131708"/>
            <a:ext cx="8685213" cy="1730050"/>
          </a:xfrm>
          <a:prstGeom prst="rightArrow">
            <a:avLst/>
          </a:prstGeom>
          <a:gradFill flip="none" rotWithShape="1">
            <a:gsLst>
              <a:gs pos="0">
                <a:schemeClr val="accent6"/>
              </a:gs>
              <a:gs pos="100000">
                <a:schemeClr val="accent6">
                  <a:lumMod val="20000"/>
                  <a:lumOff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548683"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215220" y="1971710"/>
            <a:ext cx="3353971"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48683"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216466"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2512131999"/>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CG Confl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1" name="Footer Placeholder 10"/>
          <p:cNvSpPr>
            <a:spLocks noGrp="1"/>
          </p:cNvSpPr>
          <p:nvPr>
            <p:ph type="ftr" sz="quarter" idx="15"/>
          </p:nvPr>
        </p:nvSpPr>
        <p:spPr/>
        <p:txBody>
          <a:bodyPr/>
          <a:lstStyle/>
          <a:p>
            <a:r>
              <a:rPr lang="en-US"/>
              <a:t>Privileged &amp; Confidential</a:t>
            </a:r>
            <a:endParaRPr lang="en-US" dirty="0"/>
          </a:p>
        </p:txBody>
      </p:sp>
      <p:sp>
        <p:nvSpPr>
          <p:cNvPr id="12" name="Text Placeholder 17"/>
          <p:cNvSpPr>
            <a:spLocks noGrp="1"/>
          </p:cNvSpPr>
          <p:nvPr>
            <p:ph type="body" sz="quarter" idx="21" hasCustomPrompt="1"/>
          </p:nvPr>
        </p:nvSpPr>
        <p:spPr>
          <a:xfrm>
            <a:off x="228600" y="1597025"/>
            <a:ext cx="3383844" cy="457200"/>
          </a:xfrm>
          <a:prstGeom prst="rect">
            <a:avLst/>
          </a:prstGeom>
          <a:solidFill>
            <a:schemeClr val="tx1"/>
          </a:solidFill>
          <a:ln w="12700">
            <a:solidFill>
              <a:schemeClr val="tx1"/>
            </a:solidFill>
          </a:ln>
        </p:spPr>
        <p:txBody>
          <a:bodyPr anchor="ctr"/>
          <a:lstStyle>
            <a:lvl1pPr algn="ctr">
              <a:buNone/>
              <a:defRPr sz="1200" b="1" cap="all" baseline="0">
                <a:solidFill>
                  <a:schemeClr val="bg1"/>
                </a:solidFill>
                <a:latin typeface="Arial"/>
                <a:cs typeface="Arial"/>
              </a:defRPr>
            </a:lvl1pPr>
          </a:lstStyle>
          <a:p>
            <a:pPr lvl="0"/>
            <a:r>
              <a:rPr lang="en-US" dirty="0"/>
              <a:t>Click to Type</a:t>
            </a:r>
          </a:p>
        </p:txBody>
      </p:sp>
      <p:sp>
        <p:nvSpPr>
          <p:cNvPr id="14" name="Text Placeholder 17"/>
          <p:cNvSpPr>
            <a:spLocks noGrp="1"/>
          </p:cNvSpPr>
          <p:nvPr>
            <p:ph type="body" sz="quarter" idx="23" hasCustomPrompt="1"/>
          </p:nvPr>
        </p:nvSpPr>
        <p:spPr>
          <a:xfrm>
            <a:off x="5526263" y="1597025"/>
            <a:ext cx="3383280" cy="457200"/>
          </a:xfrm>
          <a:prstGeom prst="rect">
            <a:avLst/>
          </a:prstGeom>
          <a:solidFill>
            <a:schemeClr val="tx1"/>
          </a:solidFill>
          <a:ln w="12700">
            <a:solidFill>
              <a:schemeClr val="tx1"/>
            </a:solidFill>
          </a:ln>
        </p:spPr>
        <p:txBody>
          <a:bodyPr anchor="ctr">
            <a:noAutofit/>
          </a:bodyPr>
          <a:lstStyle>
            <a:lvl1pPr algn="ctr">
              <a:buNone/>
              <a:defRPr sz="1200" b="1" cap="all" baseline="0">
                <a:solidFill>
                  <a:schemeClr val="bg1"/>
                </a:solidFill>
                <a:latin typeface="Arial"/>
                <a:cs typeface="Arial"/>
              </a:defRPr>
            </a:lvl1pPr>
          </a:lstStyle>
          <a:p>
            <a:pPr lvl="0"/>
            <a:r>
              <a:rPr lang="en-US" dirty="0"/>
              <a:t>Click to Type</a:t>
            </a:r>
          </a:p>
        </p:txBody>
      </p:sp>
      <p:sp>
        <p:nvSpPr>
          <p:cNvPr id="15" name="Freeform 7"/>
          <p:cNvSpPr>
            <a:spLocks/>
          </p:cNvSpPr>
          <p:nvPr userDrawn="1"/>
        </p:nvSpPr>
        <p:spPr bwMode="auto">
          <a:xfrm>
            <a:off x="4394458" y="2971805"/>
            <a:ext cx="526534" cy="1963948"/>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6"/>
          </a:solidFill>
          <a:ln w="6350" cap="flat" cmpd="sng">
            <a:noFill/>
            <a:prstDash val="solid"/>
            <a:round/>
            <a:headEnd/>
            <a:tailEnd/>
          </a:ln>
          <a:effectLst/>
        </p:spPr>
        <p:txBody>
          <a:bodyPr lIns="72000" tIns="72000" rIns="72000" bIns="72000" anchor="ctr"/>
          <a:lstStyle/>
          <a:p>
            <a:endParaRPr lang="en-US">
              <a:solidFill>
                <a:prstClr val="black"/>
              </a:solidFill>
            </a:endParaRPr>
          </a:p>
        </p:txBody>
      </p:sp>
      <p:sp>
        <p:nvSpPr>
          <p:cNvPr id="16" name="Content Placeholder 10"/>
          <p:cNvSpPr>
            <a:spLocks noGrp="1"/>
          </p:cNvSpPr>
          <p:nvPr>
            <p:ph sz="quarter" idx="20" hasCustomPrompt="1"/>
          </p:nvPr>
        </p:nvSpPr>
        <p:spPr bwMode="auto">
          <a:xfrm>
            <a:off x="228600" y="2053519"/>
            <a:ext cx="3657600" cy="4114800"/>
          </a:xfrm>
          <a:prstGeom prst="homePlate">
            <a:avLst>
              <a:gd name="adj" fmla="val 7533"/>
            </a:avLst>
          </a:prstGeom>
          <a:solidFill>
            <a:schemeClr val="bg1"/>
          </a:solidFill>
          <a:ln w="12700">
            <a:solidFill>
              <a:schemeClr val="tx1"/>
            </a:solidFill>
          </a:ln>
        </p:spPr>
        <p:txBody>
          <a:bodyPr lIns="182880" tIns="91440" rIns="365760">
            <a:noAutofit/>
          </a:bodyPr>
          <a:lstStyle>
            <a:lvl1pPr marL="0" indent="0">
              <a:spcBef>
                <a:spcPts val="0"/>
              </a:spcBef>
              <a:buClr>
                <a:schemeClr val="tx1"/>
              </a:buClr>
              <a:buFont typeface="Wingdings" charset="2"/>
              <a:buNone/>
              <a:defRPr sz="1400"/>
            </a:lvl1pPr>
            <a:lvl2pPr marL="288925" indent="-288925">
              <a:spcBef>
                <a:spcPts val="0"/>
              </a:spcBef>
              <a:buClrTx/>
              <a:buFont typeface="Lucida Grande"/>
              <a:buChar char="—"/>
              <a:tabLst/>
              <a:defRPr sz="1400"/>
            </a:lvl2pPr>
            <a:lvl3pPr marL="458788" indent="-169863">
              <a:spcBef>
                <a:spcPts val="0"/>
              </a:spcBef>
              <a:buClrTx/>
              <a:buFont typeface="Arial"/>
              <a:buChar char="•"/>
              <a:defRPr sz="1200"/>
            </a:lvl3pPr>
            <a:lvl4pPr marL="628650" indent="-169863">
              <a:spcBef>
                <a:spcPts val="0"/>
              </a:spcBef>
              <a:buClrTx/>
              <a:buFont typeface="Arial"/>
              <a:buChar char="•"/>
              <a:defRPr sz="1200"/>
            </a:lvl4pPr>
            <a:lvl5pPr marL="796925" indent="-168275">
              <a:spcBef>
                <a:spcPts val="0"/>
              </a:spcBef>
              <a:buClr>
                <a:schemeClr val="tx1"/>
              </a:buClr>
              <a:buFont typeface="Arial"/>
              <a:buChar cha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0"/>
          <p:cNvSpPr>
            <a:spLocks noGrp="1"/>
          </p:cNvSpPr>
          <p:nvPr>
            <p:ph sz="quarter" idx="24" hasCustomPrompt="1"/>
          </p:nvPr>
        </p:nvSpPr>
        <p:spPr>
          <a:xfrm flipH="1">
            <a:off x="5251943" y="2053519"/>
            <a:ext cx="3657600" cy="4114800"/>
          </a:xfrm>
          <a:prstGeom prst="homePlate">
            <a:avLst>
              <a:gd name="adj" fmla="val 7343"/>
            </a:avLst>
          </a:prstGeom>
          <a:solidFill>
            <a:schemeClr val="bg1"/>
          </a:solidFill>
          <a:ln w="12700">
            <a:solidFill>
              <a:schemeClr val="tx1"/>
            </a:solidFill>
          </a:ln>
        </p:spPr>
        <p:txBody>
          <a:bodyPr lIns="365760" tIns="91440" rIns="182880">
            <a:noAutofit/>
          </a:bodyPr>
          <a:lstStyle>
            <a:lvl1pPr marL="0" indent="0">
              <a:spcBef>
                <a:spcPts val="0"/>
              </a:spcBef>
              <a:buClr>
                <a:schemeClr val="tx1"/>
              </a:buClr>
              <a:buFont typeface="Lucida Grande"/>
              <a:buNone/>
              <a:defRPr sz="1400"/>
            </a:lvl1pPr>
            <a:lvl2pPr marL="288925" indent="-288925">
              <a:spcBef>
                <a:spcPts val="0"/>
              </a:spcBef>
              <a:buClr>
                <a:schemeClr val="tx1"/>
              </a:buClr>
              <a:buFont typeface="Lucida Grande"/>
              <a:buChar char="—"/>
              <a:tabLst/>
              <a:defRPr sz="1400"/>
            </a:lvl2pPr>
            <a:lvl3pPr marL="458788" indent="-169863">
              <a:spcBef>
                <a:spcPts val="0"/>
              </a:spcBef>
              <a:buClr>
                <a:schemeClr val="tx1"/>
              </a:buClr>
              <a:buFont typeface="Arial"/>
              <a:buChar char="•"/>
              <a:tabLst/>
              <a:defRPr sz="1200"/>
            </a:lvl3pPr>
            <a:lvl4pPr marL="628650" indent="-169863">
              <a:spcBef>
                <a:spcPts val="0"/>
              </a:spcBef>
              <a:buClr>
                <a:schemeClr val="tx1"/>
              </a:buClr>
              <a:buFont typeface="Arial"/>
              <a:buChar char="•"/>
              <a:defRPr sz="1200"/>
            </a:lvl4pPr>
            <a:lvl5pPr marL="796925" indent="-168275">
              <a:spcBef>
                <a:spcPts val="0"/>
              </a:spcBef>
              <a:buClr>
                <a:schemeClr val="tx1"/>
              </a:buClr>
              <a:buFont typeface="Arial"/>
              <a:buChar char="•"/>
              <a:tabLst/>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7042852"/>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0" y="1600201"/>
            <a:ext cx="2943225" cy="4572000"/>
          </a:xfrm>
          <a:ln w="12700">
            <a:solidFill>
              <a:schemeClr val="tx1"/>
            </a:solidFill>
          </a:ln>
        </p:spPr>
        <p:txBody>
          <a:bodyPr lIns="182880" tIns="182880" rIns="822960" bIns="18288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8"/>
          <p:cNvSpPr>
            <a:spLocks noGrp="1"/>
          </p:cNvSpPr>
          <p:nvPr>
            <p:ph type="body" sz="quarter" idx="38"/>
          </p:nvPr>
        </p:nvSpPr>
        <p:spPr>
          <a:xfrm>
            <a:off x="5964883" y="1600201"/>
            <a:ext cx="2943225" cy="4572000"/>
          </a:xfrm>
          <a:ln w="12700">
            <a:solidFill>
              <a:schemeClr val="tx1"/>
            </a:solidFill>
          </a:ln>
        </p:spPr>
        <p:txBody>
          <a:bodyPr lIns="822960" tIns="182880" rIns="182880" bIns="18288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Privileged &amp; Confidential</a:t>
            </a:r>
            <a:endParaRPr lang="en-US" dirty="0"/>
          </a:p>
        </p:txBody>
      </p:sp>
      <p:sp>
        <p:nvSpPr>
          <p:cNvPr id="6" name="Text Placeholder 23"/>
          <p:cNvSpPr>
            <a:spLocks noGrp="1"/>
          </p:cNvSpPr>
          <p:nvPr>
            <p:ph type="body" sz="quarter" idx="36"/>
          </p:nvPr>
        </p:nvSpPr>
        <p:spPr>
          <a:xfrm>
            <a:off x="2698115" y="17834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7" name="Text Placeholder 23"/>
          <p:cNvSpPr>
            <a:spLocks noGrp="1"/>
          </p:cNvSpPr>
          <p:nvPr>
            <p:ph type="body" sz="quarter" idx="21"/>
          </p:nvPr>
        </p:nvSpPr>
        <p:spPr>
          <a:xfrm>
            <a:off x="2667000" y="25148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8" name="Text Placeholder 23"/>
          <p:cNvSpPr>
            <a:spLocks noGrp="1"/>
          </p:cNvSpPr>
          <p:nvPr>
            <p:ph type="body" sz="quarter" idx="22"/>
          </p:nvPr>
        </p:nvSpPr>
        <p:spPr>
          <a:xfrm>
            <a:off x="2667000" y="32463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9" name="Text Placeholder 23"/>
          <p:cNvSpPr>
            <a:spLocks noGrp="1"/>
          </p:cNvSpPr>
          <p:nvPr>
            <p:ph type="body" sz="quarter" idx="23"/>
          </p:nvPr>
        </p:nvSpPr>
        <p:spPr>
          <a:xfrm>
            <a:off x="2667000" y="39777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0" name="Text Placeholder 23"/>
          <p:cNvSpPr>
            <a:spLocks noGrp="1"/>
          </p:cNvSpPr>
          <p:nvPr>
            <p:ph type="body" sz="quarter" idx="24"/>
          </p:nvPr>
        </p:nvSpPr>
        <p:spPr>
          <a:xfrm>
            <a:off x="2667000" y="47092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1" name="Text Placeholder 23"/>
          <p:cNvSpPr>
            <a:spLocks noGrp="1"/>
          </p:cNvSpPr>
          <p:nvPr>
            <p:ph type="body" sz="quarter" idx="25"/>
          </p:nvPr>
        </p:nvSpPr>
        <p:spPr>
          <a:xfrm>
            <a:off x="2667000" y="5440658"/>
            <a:ext cx="3931920" cy="548634"/>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2" name="Text Placeholder 22"/>
          <p:cNvSpPr>
            <a:spLocks noGrp="1"/>
          </p:cNvSpPr>
          <p:nvPr>
            <p:ph type="body" sz="quarter" idx="29" hasCustomPrompt="1"/>
          </p:nvPr>
        </p:nvSpPr>
        <p:spPr>
          <a:xfrm>
            <a:off x="2514600" y="1927410"/>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1</a:t>
            </a:r>
          </a:p>
        </p:txBody>
      </p:sp>
      <p:sp>
        <p:nvSpPr>
          <p:cNvPr id="13" name="Text Placeholder 22"/>
          <p:cNvSpPr>
            <a:spLocks noGrp="1"/>
          </p:cNvSpPr>
          <p:nvPr>
            <p:ph type="body" sz="quarter" idx="30" hasCustomPrompt="1"/>
          </p:nvPr>
        </p:nvSpPr>
        <p:spPr>
          <a:xfrm>
            <a:off x="2514600" y="2661686"/>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2</a:t>
            </a:r>
          </a:p>
        </p:txBody>
      </p:sp>
      <p:sp>
        <p:nvSpPr>
          <p:cNvPr id="14" name="Text Placeholder 22"/>
          <p:cNvSpPr>
            <a:spLocks noGrp="1"/>
          </p:cNvSpPr>
          <p:nvPr>
            <p:ph type="body" sz="quarter" idx="31" hasCustomPrompt="1"/>
          </p:nvPr>
        </p:nvSpPr>
        <p:spPr>
          <a:xfrm>
            <a:off x="2514600" y="339596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3</a:t>
            </a:r>
          </a:p>
        </p:txBody>
      </p:sp>
      <p:sp>
        <p:nvSpPr>
          <p:cNvPr id="15" name="Text Placeholder 22"/>
          <p:cNvSpPr>
            <a:spLocks noGrp="1"/>
          </p:cNvSpPr>
          <p:nvPr>
            <p:ph type="body" sz="quarter" idx="32" hasCustomPrompt="1"/>
          </p:nvPr>
        </p:nvSpPr>
        <p:spPr>
          <a:xfrm>
            <a:off x="2514600" y="4130238"/>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4</a:t>
            </a:r>
          </a:p>
        </p:txBody>
      </p:sp>
      <p:sp>
        <p:nvSpPr>
          <p:cNvPr id="16" name="Text Placeholder 22"/>
          <p:cNvSpPr>
            <a:spLocks noGrp="1"/>
          </p:cNvSpPr>
          <p:nvPr>
            <p:ph type="body" sz="quarter" idx="33" hasCustomPrompt="1"/>
          </p:nvPr>
        </p:nvSpPr>
        <p:spPr>
          <a:xfrm>
            <a:off x="2514600" y="4864514"/>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5</a:t>
            </a:r>
          </a:p>
        </p:txBody>
      </p:sp>
      <p:sp>
        <p:nvSpPr>
          <p:cNvPr id="17" name="Text Placeholder 22"/>
          <p:cNvSpPr>
            <a:spLocks noGrp="1"/>
          </p:cNvSpPr>
          <p:nvPr>
            <p:ph type="body" sz="quarter" idx="34" hasCustomPrompt="1"/>
          </p:nvPr>
        </p:nvSpPr>
        <p:spPr>
          <a:xfrm>
            <a:off x="2514600" y="5598789"/>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6</a:t>
            </a:r>
          </a:p>
        </p:txBody>
      </p:sp>
    </p:spTree>
    <p:extLst>
      <p:ext uri="{BB962C8B-B14F-4D97-AF65-F5344CB8AC3E}">
        <p14:creationId xmlns:p14="http://schemas.microsoft.com/office/powerpoint/2010/main" val="3200073933"/>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userDrawn="1">
  <p:cSld name="CG Back Cover">
    <p:spTree>
      <p:nvGrpSpPr>
        <p:cNvPr id="1" name=""/>
        <p:cNvGrpSpPr/>
        <p:nvPr/>
      </p:nvGrpSpPr>
      <p:grpSpPr>
        <a:xfrm>
          <a:off x="0" y="0"/>
          <a:ext cx="0" cy="0"/>
          <a:chOff x="0" y="0"/>
          <a:chExt cx="0" cy="0"/>
        </a:xfrm>
      </p:grpSpPr>
      <p:pic>
        <p:nvPicPr>
          <p:cNvPr id="9" name="Picture 8" descr="CG_logo_seal_WH.png"/>
          <p:cNvPicPr>
            <a:picLocks noChangeAspect="1"/>
          </p:cNvPicPr>
          <p:nvPr userDrawn="1"/>
        </p:nvPicPr>
        <p:blipFill>
          <a:blip r:embed="rId2">
            <a:lum bright="-100000"/>
          </a:blip>
          <a:stretch>
            <a:fillRect/>
          </a:stretch>
        </p:blipFill>
        <p:spPr>
          <a:xfrm>
            <a:off x="3753652" y="2627606"/>
            <a:ext cx="1600202" cy="1600200"/>
          </a:xfrm>
          <a:prstGeom prst="rect">
            <a:avLst/>
          </a:prstGeom>
          <a:effectLst/>
        </p:spPr>
      </p:pic>
      <p:sp>
        <p:nvSpPr>
          <p:cNvPr id="3" name="TextBox 2"/>
          <p:cNvSpPr txBox="1"/>
          <p:nvPr userDrawn="1"/>
        </p:nvSpPr>
        <p:spPr>
          <a:xfrm>
            <a:off x="228601" y="6140450"/>
            <a:ext cx="8685212" cy="457200"/>
          </a:xfrm>
          <a:prstGeom prst="rect">
            <a:avLst/>
          </a:prstGeom>
          <a:noFill/>
        </p:spPr>
        <p:txBody>
          <a:bodyPr wrap="square" lIns="0" tIns="0" rIns="0" bIns="0" rtlCol="0" anchor="b" anchorCtr="0">
            <a:noAutofit/>
          </a:bodyPr>
          <a:lstStyle/>
          <a:p>
            <a:pPr algn="ctr">
              <a:spcAft>
                <a:spcPts val="300"/>
              </a:spcAft>
            </a:pPr>
            <a:r>
              <a:rPr lang="en-US" sz="600" dirty="0">
                <a:solidFill>
                  <a:prstClr val="black"/>
                </a:solidFill>
                <a:cs typeface="Arial" panose="020B0604020202020204" pitchFamily="34" charset="0"/>
              </a:rPr>
              <a:t>© 2017 Cleary Gottlieb Steen &amp; Hamilton LLP. All rights reserved. </a:t>
            </a:r>
          </a:p>
          <a:p>
            <a:pPr algn="ctr">
              <a:spcAft>
                <a:spcPts val="300"/>
              </a:spcAft>
            </a:pPr>
            <a:r>
              <a:rPr lang="en-US" sz="600" dirty="0">
                <a:solidFill>
                  <a:prstClr val="black"/>
                </a:solidFill>
                <a:cs typeface="Arial" panose="020B0604020202020204" pitchFamily="34" charset="0"/>
              </a:rPr>
              <a:t>Throughout this presentation, “Cleary Gottlieb” and the “firm” refer to Cleary Gottlieb Steen &amp; Hamilton LLP </a:t>
            </a:r>
            <a:br>
              <a:rPr lang="en-US" sz="600" dirty="0">
                <a:solidFill>
                  <a:prstClr val="black"/>
                </a:solidFill>
                <a:cs typeface="Arial" panose="020B0604020202020204" pitchFamily="34" charset="0"/>
              </a:rPr>
            </a:br>
            <a:r>
              <a:rPr lang="en-US" sz="600" dirty="0">
                <a:solidFill>
                  <a:prstClr val="black"/>
                </a:solidFill>
                <a:cs typeface="Arial" panose="020B0604020202020204" pitchFamily="34" charset="0"/>
              </a:rPr>
              <a:t>and its affiliated entities in certain jurisdictions, and the term “offices” includes offices of those affiliated entities.</a:t>
            </a:r>
          </a:p>
        </p:txBody>
      </p:sp>
    </p:spTree>
    <p:extLst>
      <p:ext uri="{BB962C8B-B14F-4D97-AF65-F5344CB8AC3E}">
        <p14:creationId xmlns:p14="http://schemas.microsoft.com/office/powerpoint/2010/main" val="1340968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G Side by Side Pal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2545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971710"/>
            <a:ext cx="425196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657725" y="1612238"/>
            <a:ext cx="425196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8" name="Footer Placeholder 7"/>
          <p:cNvSpPr>
            <a:spLocks noGrp="1"/>
          </p:cNvSpPr>
          <p:nvPr>
            <p:ph type="ftr" sz="quarter" idx="15"/>
          </p:nvPr>
        </p:nvSpPr>
        <p:spPr/>
        <p:txBody>
          <a:bodyPr/>
          <a:lstStyle/>
          <a:p>
            <a:r>
              <a:rPr lang="en-US"/>
              <a:t>Privileged &amp; Confidential</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G Side by Side Arrow Right">
    <p:spTree>
      <p:nvGrpSpPr>
        <p:cNvPr id="1" name=""/>
        <p:cNvGrpSpPr/>
        <p:nvPr/>
      </p:nvGrpSpPr>
      <p:grpSpPr>
        <a:xfrm>
          <a:off x="0" y="0"/>
          <a:ext cx="0" cy="0"/>
          <a:chOff x="0" y="0"/>
          <a:chExt cx="0" cy="0"/>
        </a:xfrm>
      </p:grpSpPr>
      <p:sp>
        <p:nvSpPr>
          <p:cNvPr id="13" name="Right Arrow 12"/>
          <p:cNvSpPr/>
          <p:nvPr userDrawn="1"/>
        </p:nvSpPr>
        <p:spPr>
          <a:xfrm>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Privileged &amp; Confidential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with Call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74663" y="914401"/>
            <a:ext cx="4084637" cy="4952999"/>
          </a:xfrm>
          <a:prstGeom prst="rect">
            <a:avLst/>
          </a:prstGeo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4" name="Content Placeholder 3"/>
          <p:cNvSpPr>
            <a:spLocks noGrp="1"/>
          </p:cNvSpPr>
          <p:nvPr>
            <p:ph sz="half" idx="2"/>
          </p:nvPr>
        </p:nvSpPr>
        <p:spPr>
          <a:xfrm>
            <a:off x="4711700" y="914401"/>
            <a:ext cx="4086225" cy="4952999"/>
          </a:xfrm>
          <a:prstGeom prst="rect">
            <a:avLst/>
          </a:prstGeo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a:xfrm>
            <a:off x="3124200" y="6492875"/>
            <a:ext cx="2895600" cy="358875"/>
          </a:xfrm>
          <a:prstGeom prst="rect">
            <a:avLst/>
          </a:prstGeom>
        </p:spPr>
        <p:txBody>
          <a:bodyPr/>
          <a:lstStyle>
            <a:lvl1pPr>
              <a:defRPr/>
            </a:lvl1pPr>
          </a:lstStyle>
          <a:p>
            <a:r>
              <a:rPr lang="en-US"/>
              <a:t>Privileged &amp; Confidential</a:t>
            </a:r>
          </a:p>
        </p:txBody>
      </p:sp>
      <p:sp>
        <p:nvSpPr>
          <p:cNvPr id="7" name="Slide Number Placeholder 6"/>
          <p:cNvSpPr>
            <a:spLocks noGrp="1"/>
          </p:cNvSpPr>
          <p:nvPr>
            <p:ph type="sldNum" sz="quarter" idx="11"/>
          </p:nvPr>
        </p:nvSpPr>
        <p:spPr>
          <a:xfrm>
            <a:off x="228600" y="6492875"/>
            <a:ext cx="354506" cy="365125"/>
          </a:xfrm>
          <a:prstGeom prst="rect">
            <a:avLst/>
          </a:prstGeom>
        </p:spPr>
        <p:txBody>
          <a:bodyPr/>
          <a:lstStyle/>
          <a:p>
            <a:pPr algn="l"/>
            <a:fld id="{CAC21AD8-FF40-4D1B-8892-CCD661265879}" type="slidenum">
              <a:rPr lang="en-US" smtClean="0"/>
              <a:pPr algn="l"/>
              <a:t>‹N°›</a:t>
            </a:fld>
            <a:endParaRPr lang="en-US" dirty="0"/>
          </a:p>
        </p:txBody>
      </p:sp>
      <p:sp>
        <p:nvSpPr>
          <p:cNvPr id="8" name="Text Placeholder 7"/>
          <p:cNvSpPr>
            <a:spLocks noGrp="1"/>
          </p:cNvSpPr>
          <p:nvPr>
            <p:ph type="body" sz="quarter" idx="12"/>
          </p:nvPr>
        </p:nvSpPr>
        <p:spPr>
          <a:xfrm>
            <a:off x="457200" y="5943600"/>
            <a:ext cx="8229600" cy="457200"/>
          </a:xfrm>
          <a:prstGeom prst="rect">
            <a:avLst/>
          </a:prstGeom>
        </p:spPr>
        <p:style>
          <a:lnRef idx="1">
            <a:schemeClr val="accent3"/>
          </a:lnRef>
          <a:fillRef idx="2">
            <a:schemeClr val="accent3"/>
          </a:fillRef>
          <a:effectRef idx="1">
            <a:schemeClr val="accent3"/>
          </a:effectRef>
          <a:fontRef idx="none"/>
        </p:style>
        <p:txBody>
          <a:bodyPr anchor="ctr">
            <a:normAutofit/>
          </a:bodyPr>
          <a:lstStyle>
            <a:lvl1pPr algn="ctr">
              <a:buNone/>
              <a:defRPr sz="1800"/>
            </a:lvl1pPr>
          </a:lstStyle>
          <a:p>
            <a:pPr lvl="0"/>
            <a:r>
              <a:rPr lang="en-US"/>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G Side by Side Arrow Left">
    <p:spTree>
      <p:nvGrpSpPr>
        <p:cNvPr id="1" name=""/>
        <p:cNvGrpSpPr/>
        <p:nvPr/>
      </p:nvGrpSpPr>
      <p:grpSpPr>
        <a:xfrm>
          <a:off x="0" y="0"/>
          <a:ext cx="0" cy="0"/>
          <a:chOff x="0" y="0"/>
          <a:chExt cx="0" cy="0"/>
        </a:xfrm>
      </p:grpSpPr>
      <p:sp>
        <p:nvSpPr>
          <p:cNvPr id="13" name="Right Arrow 12"/>
          <p:cNvSpPr/>
          <p:nvPr userDrawn="1"/>
        </p:nvSpPr>
        <p:spPr>
          <a:xfrm rot="10800000">
            <a:off x="4348942" y="3581400"/>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77500" lnSpcReduction="20000"/>
          </a:bodyP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Privileged &amp; Confidential</a:t>
            </a:r>
            <a:endParaRPr lang="en-US" dirty="0"/>
          </a:p>
        </p:txBody>
      </p:sp>
    </p:spTree>
    <p:extLst>
      <p:ext uri="{BB962C8B-B14F-4D97-AF65-F5344CB8AC3E}">
        <p14:creationId xmlns:p14="http://schemas.microsoft.com/office/powerpoint/2010/main" val="1045404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G Side by Side Double Arrow">
    <p:spTree>
      <p:nvGrpSpPr>
        <p:cNvPr id="1" name=""/>
        <p:cNvGrpSpPr/>
        <p:nvPr/>
      </p:nvGrpSpPr>
      <p:grpSpPr>
        <a:xfrm>
          <a:off x="0" y="0"/>
          <a:ext cx="0" cy="0"/>
          <a:chOff x="0" y="0"/>
          <a:chExt cx="0" cy="0"/>
        </a:xfrm>
      </p:grpSpPr>
      <p:sp>
        <p:nvSpPr>
          <p:cNvPr id="16" name="Right Arrow 15"/>
          <p:cNvSpPr/>
          <p:nvPr userDrawn="1"/>
        </p:nvSpPr>
        <p:spPr>
          <a:xfrm>
            <a:off x="4348942" y="404662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userDrawn="1"/>
        </p:nvSpPr>
        <p:spPr>
          <a:xfrm rot="10800000">
            <a:off x="4348942" y="3436239"/>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970088"/>
            <a:ext cx="4114800"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797767" y="1971710"/>
            <a:ext cx="4114800"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28600"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797767" y="1612238"/>
            <a:ext cx="4114800"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Privileged &amp; Confidential</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G Two Top Arrow To One Bottom">
    <p:spTree>
      <p:nvGrpSpPr>
        <p:cNvPr id="1" name=""/>
        <p:cNvGrpSpPr/>
        <p:nvPr/>
      </p:nvGrpSpPr>
      <p:grpSpPr>
        <a:xfrm>
          <a:off x="0" y="0"/>
          <a:ext cx="0" cy="0"/>
          <a:chOff x="0" y="0"/>
          <a:chExt cx="0" cy="0"/>
        </a:xfrm>
      </p:grpSpPr>
      <p:sp>
        <p:nvSpPr>
          <p:cNvPr id="16" name="Right Arrow 15"/>
          <p:cNvSpPr/>
          <p:nvPr userDrawn="1"/>
        </p:nvSpPr>
        <p:spPr>
          <a:xfrm rot="5400000">
            <a:off x="4399829" y="3605316"/>
            <a:ext cx="344925" cy="540934"/>
          </a:xfrm>
          <a:prstGeom prst="rightArrow">
            <a:avLst>
              <a:gd name="adj1" fmla="val 50000"/>
              <a:gd name="adj2" fmla="val 6229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4327725"/>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1871938"/>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600"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6"/>
          </p:nvPr>
        </p:nvSpPr>
        <p:spPr>
          <a:xfrm>
            <a:off x="228599" y="4050638"/>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1600200"/>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3" name="Footer Placeholder 12"/>
          <p:cNvSpPr>
            <a:spLocks noGrp="1"/>
          </p:cNvSpPr>
          <p:nvPr>
            <p:ph type="ftr" sz="quarter" idx="18"/>
          </p:nvPr>
        </p:nvSpPr>
        <p:spPr/>
        <p:txBody>
          <a:bodyPr/>
          <a:lstStyle/>
          <a:p>
            <a:r>
              <a:rPr lang="en-US"/>
              <a:t>Privileged &amp; Confidential</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G One Top Arrow To Two Bottom">
    <p:spTree>
      <p:nvGrpSpPr>
        <p:cNvPr id="1" name=""/>
        <p:cNvGrpSpPr/>
        <p:nvPr/>
      </p:nvGrpSpPr>
      <p:grpSpPr>
        <a:xfrm>
          <a:off x="0" y="0"/>
          <a:ext cx="0" cy="0"/>
          <a:chOff x="0" y="0"/>
          <a:chExt cx="0" cy="0"/>
        </a:xfrm>
      </p:grpSpPr>
      <p:sp>
        <p:nvSpPr>
          <p:cNvPr id="13" name="Right Arrow 12"/>
          <p:cNvSpPr/>
          <p:nvPr userDrawn="1"/>
        </p:nvSpPr>
        <p:spPr>
          <a:xfrm rot="5400000">
            <a:off x="4348352" y="3667154"/>
            <a:ext cx="447880" cy="540934"/>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228599" y="1877287"/>
            <a:ext cx="8685213"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6"/>
          </p:nvPr>
        </p:nvSpPr>
        <p:spPr>
          <a:xfrm>
            <a:off x="228599" y="1600200"/>
            <a:ext cx="868680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599" y="4343390"/>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705877" y="4341813"/>
            <a:ext cx="4206240" cy="1828800"/>
          </a:xfrm>
          <a:solidFill>
            <a:schemeClr val="bg1"/>
          </a:solidFill>
          <a:ln w="12700" cap="flat" cmpd="sng" algn="ctr">
            <a:solidFill>
              <a:schemeClr val="tx1"/>
            </a:solidFill>
            <a:prstDash val="solid"/>
            <a:round/>
            <a:headEnd type="none" w="med" len="med"/>
            <a:tailEnd type="none" w="med" len="med"/>
          </a:ln>
        </p:spPr>
        <p:txBody>
          <a:bodyPr lIns="182880" tIns="137160" rIns="182880" bIns="18288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5"/>
          </p:nvPr>
        </p:nvSpPr>
        <p:spPr>
          <a:xfrm>
            <a:off x="228599"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2" name="Text Placeholder 8"/>
          <p:cNvSpPr>
            <a:spLocks noGrp="1"/>
          </p:cNvSpPr>
          <p:nvPr>
            <p:ph type="body" sz="quarter" idx="17"/>
          </p:nvPr>
        </p:nvSpPr>
        <p:spPr>
          <a:xfrm>
            <a:off x="4705877" y="4070075"/>
            <a:ext cx="4206240" cy="27432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100" b="1" cap="all" baseline="0">
                <a:solidFill>
                  <a:schemeClr val="bg1"/>
                </a:solidFill>
                <a:latin typeface="Arial"/>
                <a:cs typeface="Arial"/>
              </a:defRPr>
            </a:lvl1pPr>
          </a:lstStyle>
          <a:p>
            <a:pPr lvl="0"/>
            <a:r>
              <a:rPr lang="en-US" dirty="0"/>
              <a:t>Click to edit Master text styles</a:t>
            </a:r>
          </a:p>
        </p:txBody>
      </p:sp>
      <p:sp>
        <p:nvSpPr>
          <p:cNvPr id="14" name="Footer Placeholder 13"/>
          <p:cNvSpPr>
            <a:spLocks noGrp="1"/>
          </p:cNvSpPr>
          <p:nvPr>
            <p:ph type="ftr" sz="quarter" idx="18"/>
          </p:nvPr>
        </p:nvSpPr>
        <p:spPr/>
        <p:txBody>
          <a:bodyPr/>
          <a:lstStyle/>
          <a:p>
            <a:r>
              <a:rPr lang="en-US"/>
              <a:t>Privileged &amp; Confidential</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G Six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tabLst/>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21"/>
          </p:nvPr>
        </p:nvSpPr>
        <p:spPr>
          <a:xfrm>
            <a:off x="228600"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26" name="Text Placeholder 13"/>
          <p:cNvSpPr>
            <a:spLocks noGrp="1"/>
          </p:cNvSpPr>
          <p:nvPr>
            <p:ph type="body" sz="quarter" idx="22"/>
          </p:nvPr>
        </p:nvSpPr>
        <p:spPr>
          <a:xfrm>
            <a:off x="228600"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3"/>
          </p:nvPr>
        </p:nvSpPr>
        <p:spPr>
          <a:xfrm>
            <a:off x="228600"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28" name="Text Placeholder 13"/>
          <p:cNvSpPr>
            <a:spLocks noGrp="1"/>
          </p:cNvSpPr>
          <p:nvPr>
            <p:ph type="body" sz="quarter" idx="24"/>
          </p:nvPr>
        </p:nvSpPr>
        <p:spPr>
          <a:xfrm>
            <a:off x="228600"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8"/>
          <p:cNvSpPr>
            <a:spLocks noGrp="1"/>
          </p:cNvSpPr>
          <p:nvPr>
            <p:ph type="body" sz="quarter" idx="25"/>
          </p:nvPr>
        </p:nvSpPr>
        <p:spPr>
          <a:xfrm>
            <a:off x="4702695" y="1606695"/>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30" name="Text Placeholder 13"/>
          <p:cNvSpPr>
            <a:spLocks noGrp="1"/>
          </p:cNvSpPr>
          <p:nvPr>
            <p:ph type="body" sz="quarter" idx="26"/>
          </p:nvPr>
        </p:nvSpPr>
        <p:spPr>
          <a:xfrm>
            <a:off x="4702695" y="1862262"/>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8"/>
          <p:cNvSpPr>
            <a:spLocks noGrp="1"/>
          </p:cNvSpPr>
          <p:nvPr>
            <p:ph type="body" sz="quarter" idx="27"/>
          </p:nvPr>
        </p:nvSpPr>
        <p:spPr>
          <a:xfrm>
            <a:off x="4702695" y="3169602"/>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32" name="Text Placeholder 13"/>
          <p:cNvSpPr>
            <a:spLocks noGrp="1"/>
          </p:cNvSpPr>
          <p:nvPr>
            <p:ph type="body" sz="quarter" idx="28"/>
          </p:nvPr>
        </p:nvSpPr>
        <p:spPr>
          <a:xfrm>
            <a:off x="4702695" y="3425169"/>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8"/>
          <p:cNvSpPr>
            <a:spLocks noGrp="1"/>
          </p:cNvSpPr>
          <p:nvPr>
            <p:ph type="body" sz="quarter" idx="29"/>
          </p:nvPr>
        </p:nvSpPr>
        <p:spPr>
          <a:xfrm>
            <a:off x="4702695" y="4748359"/>
            <a:ext cx="4206240" cy="256032"/>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1000" b="1" cap="all" baseline="0">
                <a:solidFill>
                  <a:schemeClr val="bg1"/>
                </a:solidFill>
                <a:latin typeface="Arial"/>
                <a:cs typeface="Arial"/>
              </a:defRPr>
            </a:lvl1pPr>
          </a:lstStyle>
          <a:p>
            <a:pPr lvl="0"/>
            <a:r>
              <a:rPr lang="en-US" dirty="0"/>
              <a:t>Click to edit Master text styles</a:t>
            </a:r>
          </a:p>
        </p:txBody>
      </p:sp>
      <p:sp>
        <p:nvSpPr>
          <p:cNvPr id="34" name="Text Placeholder 13"/>
          <p:cNvSpPr>
            <a:spLocks noGrp="1"/>
          </p:cNvSpPr>
          <p:nvPr>
            <p:ph type="body" sz="quarter" idx="30"/>
          </p:nvPr>
        </p:nvSpPr>
        <p:spPr>
          <a:xfrm>
            <a:off x="4702695" y="5003926"/>
            <a:ext cx="4206240" cy="11887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oAutofit/>
          </a:bodyPr>
          <a:lstStyle>
            <a:lvl1pPr>
              <a:defRPr sz="1200"/>
            </a:lvl1pPr>
            <a:lvl2pPr marL="231775" indent="-231775">
              <a:tabLst>
                <a:tab pos="231775" algn="l"/>
              </a:tabLst>
              <a:defRPr sz="1200"/>
            </a:lvl2pPr>
            <a:lvl3pPr marL="341313" indent="-109538">
              <a:tabLst/>
              <a:defRPr sz="1100"/>
            </a:lvl3pPr>
            <a:lvl4pPr marL="457200" indent="-115888">
              <a:defRPr sz="1050"/>
            </a:lvl4pPr>
            <a:lvl5pPr marL="573088" indent="-115888">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G Five Palet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22860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8" name="Text Placeholder 8"/>
          <p:cNvSpPr>
            <a:spLocks noGrp="1"/>
          </p:cNvSpPr>
          <p:nvPr>
            <p:ph type="body" sz="quarter" idx="32"/>
          </p:nvPr>
        </p:nvSpPr>
        <p:spPr>
          <a:xfrm>
            <a:off x="1998662"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19" name="Text Placeholder 13"/>
          <p:cNvSpPr>
            <a:spLocks noGrp="1"/>
          </p:cNvSpPr>
          <p:nvPr>
            <p:ph type="body" sz="quarter" idx="33"/>
          </p:nvPr>
        </p:nvSpPr>
        <p:spPr>
          <a:xfrm>
            <a:off x="1998662"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344488" indent="-112713">
              <a:tabLst/>
              <a:defRPr sz="900"/>
            </a:lvl3pPr>
            <a:lvl4pPr marL="457200" indent="-112713">
              <a:defRPr sz="800"/>
            </a:lvl4pPr>
            <a:lvl5pPr marL="569913" indent="-112713">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34"/>
          </p:nvPr>
        </p:nvSpPr>
        <p:spPr>
          <a:xfrm>
            <a:off x="3768724"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21" name="Text Placeholder 13"/>
          <p:cNvSpPr>
            <a:spLocks noGrp="1"/>
          </p:cNvSpPr>
          <p:nvPr>
            <p:ph type="body" sz="quarter" idx="35"/>
          </p:nvPr>
        </p:nvSpPr>
        <p:spPr>
          <a:xfrm>
            <a:off x="3768724"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8"/>
          <p:cNvSpPr>
            <a:spLocks noGrp="1"/>
          </p:cNvSpPr>
          <p:nvPr>
            <p:ph type="body" sz="quarter" idx="36"/>
          </p:nvPr>
        </p:nvSpPr>
        <p:spPr>
          <a:xfrm>
            <a:off x="5538786"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23" name="Text Placeholder 13"/>
          <p:cNvSpPr>
            <a:spLocks noGrp="1"/>
          </p:cNvSpPr>
          <p:nvPr>
            <p:ph type="body" sz="quarter" idx="37"/>
          </p:nvPr>
        </p:nvSpPr>
        <p:spPr>
          <a:xfrm>
            <a:off x="5538786"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8"/>
          <p:cNvSpPr>
            <a:spLocks noGrp="1"/>
          </p:cNvSpPr>
          <p:nvPr>
            <p:ph type="body" sz="quarter" idx="38"/>
          </p:nvPr>
        </p:nvSpPr>
        <p:spPr>
          <a:xfrm>
            <a:off x="7308850" y="1613751"/>
            <a:ext cx="1600200" cy="32004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lgn="ctr">
              <a:defRPr sz="900" b="1" cap="all" baseline="0">
                <a:solidFill>
                  <a:schemeClr val="bg1"/>
                </a:solidFill>
                <a:latin typeface="Arial"/>
                <a:cs typeface="Arial"/>
              </a:defRPr>
            </a:lvl1pPr>
          </a:lstStyle>
          <a:p>
            <a:pPr lvl="0"/>
            <a:r>
              <a:rPr lang="en-US" dirty="0"/>
              <a:t>Click to edit Master text styles</a:t>
            </a:r>
          </a:p>
        </p:txBody>
      </p:sp>
      <p:sp>
        <p:nvSpPr>
          <p:cNvPr id="35" name="Text Placeholder 13"/>
          <p:cNvSpPr>
            <a:spLocks noGrp="1"/>
          </p:cNvSpPr>
          <p:nvPr>
            <p:ph type="body" sz="quarter" idx="39"/>
          </p:nvPr>
        </p:nvSpPr>
        <p:spPr>
          <a:xfrm>
            <a:off x="7308850" y="1935690"/>
            <a:ext cx="1600200" cy="4239685"/>
          </a:xfrm>
          <a:solidFill>
            <a:schemeClr val="bg1"/>
          </a:solidFill>
          <a:ln w="12700" cap="flat" cmpd="sng" algn="ctr">
            <a:solidFill>
              <a:schemeClr val="tx1"/>
            </a:solidFill>
            <a:prstDash val="solid"/>
            <a:round/>
            <a:headEnd type="none" w="med" len="med"/>
            <a:tailEnd type="none" w="med" len="med"/>
          </a:ln>
        </p:spPr>
        <p:txBody>
          <a:bodyPr lIns="182880" tIns="137160" rIns="182880" bIns="137160">
            <a:noAutofit/>
          </a:bodyPr>
          <a:lstStyle>
            <a:lvl1pPr>
              <a:defRPr sz="1000"/>
            </a:lvl1pPr>
            <a:lvl2pPr marL="171450" indent="-171450">
              <a:tabLst>
                <a:tab pos="171450" algn="l"/>
              </a:tabLst>
              <a:defRPr sz="1000"/>
            </a:lvl2pPr>
            <a:lvl3pPr marL="285750" indent="-114300">
              <a:defRPr sz="900"/>
            </a:lvl3pPr>
            <a:lvl4pPr marL="398463" indent="-112713">
              <a:defRPr sz="800"/>
            </a:lvl4pPr>
            <a:lvl5pPr marL="515938" indent="-117475">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G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19"/>
          </p:nvPr>
        </p:nvSpPr>
        <p:spPr>
          <a:xfrm>
            <a:off x="228600" y="1608667"/>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a:t>Click to edit Master text styles</a:t>
            </a:r>
          </a:p>
        </p:txBody>
      </p:sp>
      <p:sp>
        <p:nvSpPr>
          <p:cNvPr id="16" name="Text Placeholder 13"/>
          <p:cNvSpPr>
            <a:spLocks noGrp="1"/>
          </p:cNvSpPr>
          <p:nvPr>
            <p:ph type="body" sz="quarter" idx="20"/>
          </p:nvPr>
        </p:nvSpPr>
        <p:spPr>
          <a:xfrm>
            <a:off x="1735135" y="1608667"/>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4" name="Text Placeholder 8"/>
          <p:cNvSpPr>
            <a:spLocks noGrp="1"/>
          </p:cNvSpPr>
          <p:nvPr>
            <p:ph type="body" sz="quarter" idx="32"/>
          </p:nvPr>
        </p:nvSpPr>
        <p:spPr>
          <a:xfrm>
            <a:off x="228600" y="3183361"/>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a:t>Click to edit Master text styles</a:t>
            </a:r>
          </a:p>
        </p:txBody>
      </p:sp>
      <p:sp>
        <p:nvSpPr>
          <p:cNvPr id="25" name="Text Placeholder 13"/>
          <p:cNvSpPr>
            <a:spLocks noGrp="1"/>
          </p:cNvSpPr>
          <p:nvPr>
            <p:ph type="body" sz="quarter" idx="33"/>
          </p:nvPr>
        </p:nvSpPr>
        <p:spPr>
          <a:xfrm>
            <a:off x="1735135" y="3183361"/>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34"/>
          </p:nvPr>
        </p:nvSpPr>
        <p:spPr>
          <a:xfrm>
            <a:off x="228600" y="4758055"/>
            <a:ext cx="1508760" cy="1417320"/>
          </a:xfrm>
          <a:solidFill>
            <a:schemeClr val="tx1"/>
          </a:solidFill>
          <a:ln w="12700" cap="flat" cmpd="sng" algn="ctr">
            <a:solidFill>
              <a:schemeClr val="tx1"/>
            </a:solidFill>
            <a:prstDash val="solid"/>
            <a:round/>
            <a:headEnd type="none" w="med" len="med"/>
            <a:tailEnd type="none" w="med" len="med"/>
          </a:ln>
        </p:spPr>
        <p:txBody>
          <a:bodyPr lIns="91440" tIns="0" rIns="91440" bIns="18288" anchor="ctr" anchorCtr="0">
            <a:noAutofit/>
          </a:bodyPr>
          <a:lstStyle>
            <a:lvl1pPr>
              <a:defRPr sz="1100" b="1" cap="all" baseline="0">
                <a:solidFill>
                  <a:schemeClr val="bg1"/>
                </a:solidFill>
                <a:latin typeface="Arial"/>
                <a:cs typeface="Arial"/>
              </a:defRPr>
            </a:lvl1pPr>
          </a:lstStyle>
          <a:p>
            <a:pPr lvl="0"/>
            <a:r>
              <a:rPr lang="en-US" dirty="0"/>
              <a:t>Click to edit Master text styles</a:t>
            </a:r>
          </a:p>
        </p:txBody>
      </p:sp>
      <p:sp>
        <p:nvSpPr>
          <p:cNvPr id="27" name="Text Placeholder 13"/>
          <p:cNvSpPr>
            <a:spLocks noGrp="1"/>
          </p:cNvSpPr>
          <p:nvPr>
            <p:ph type="body" sz="quarter" idx="35"/>
          </p:nvPr>
        </p:nvSpPr>
        <p:spPr>
          <a:xfrm>
            <a:off x="1735135" y="4758055"/>
            <a:ext cx="7178677" cy="1417320"/>
          </a:xfrm>
          <a:solidFill>
            <a:schemeClr val="bg1"/>
          </a:solidFill>
          <a:ln w="12700" cap="flat" cmpd="sng" algn="ctr">
            <a:solidFill>
              <a:schemeClr val="tx1"/>
            </a:solidFill>
            <a:prstDash val="solid"/>
            <a:round/>
            <a:headEnd type="none" w="med" len="med"/>
            <a:tailEnd type="none" w="med" len="med"/>
          </a:ln>
        </p:spPr>
        <p:txBody>
          <a:bodyPr lIns="18288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G Major Point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1735136" y="1611313"/>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0" name="Text Placeholder 19"/>
          <p:cNvSpPr>
            <a:spLocks noGrp="1"/>
          </p:cNvSpPr>
          <p:nvPr>
            <p:ph type="body" sz="quarter" idx="10"/>
          </p:nvPr>
        </p:nvSpPr>
        <p:spPr>
          <a:xfrm>
            <a:off x="228600" y="1611313"/>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1" name="Text Placeholder 13"/>
          <p:cNvSpPr>
            <a:spLocks noGrp="1"/>
          </p:cNvSpPr>
          <p:nvPr>
            <p:ph type="body" sz="quarter" idx="32"/>
          </p:nvPr>
        </p:nvSpPr>
        <p:spPr>
          <a:xfrm>
            <a:off x="1735136" y="2546589"/>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9"/>
          <p:cNvSpPr>
            <a:spLocks noGrp="1"/>
          </p:cNvSpPr>
          <p:nvPr>
            <p:ph type="body" sz="quarter" idx="33"/>
          </p:nvPr>
        </p:nvSpPr>
        <p:spPr>
          <a:xfrm>
            <a:off x="228600" y="2546589"/>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3" name="Text Placeholder 13"/>
          <p:cNvSpPr>
            <a:spLocks noGrp="1"/>
          </p:cNvSpPr>
          <p:nvPr>
            <p:ph type="body" sz="quarter" idx="34"/>
          </p:nvPr>
        </p:nvSpPr>
        <p:spPr>
          <a:xfrm>
            <a:off x="1735136" y="348186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9"/>
          <p:cNvSpPr>
            <a:spLocks noGrp="1"/>
          </p:cNvSpPr>
          <p:nvPr>
            <p:ph type="body" sz="quarter" idx="35"/>
          </p:nvPr>
        </p:nvSpPr>
        <p:spPr>
          <a:xfrm>
            <a:off x="228600" y="348186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9" name="Text Placeholder 13"/>
          <p:cNvSpPr>
            <a:spLocks noGrp="1"/>
          </p:cNvSpPr>
          <p:nvPr>
            <p:ph type="body" sz="quarter" idx="36"/>
          </p:nvPr>
        </p:nvSpPr>
        <p:spPr>
          <a:xfrm>
            <a:off x="1735136" y="4417141"/>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p:cNvSpPr>
            <a:spLocks noGrp="1"/>
          </p:cNvSpPr>
          <p:nvPr>
            <p:ph type="body" sz="quarter" idx="37"/>
          </p:nvPr>
        </p:nvSpPr>
        <p:spPr>
          <a:xfrm>
            <a:off x="228600" y="4417141"/>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21" name="Text Placeholder 13"/>
          <p:cNvSpPr>
            <a:spLocks noGrp="1"/>
          </p:cNvSpPr>
          <p:nvPr>
            <p:ph type="body" sz="quarter" idx="38"/>
          </p:nvPr>
        </p:nvSpPr>
        <p:spPr>
          <a:xfrm>
            <a:off x="1735136" y="5352415"/>
            <a:ext cx="7178677" cy="822960"/>
          </a:xfrm>
          <a:solidFill>
            <a:schemeClr val="bg1"/>
          </a:solidFill>
          <a:ln w="12700" cap="flat" cmpd="sng" algn="ctr">
            <a:solidFill>
              <a:schemeClr val="tx1"/>
            </a:solidFill>
            <a:prstDash val="solid"/>
            <a:round/>
            <a:headEnd type="none" w="med" len="med"/>
            <a:tailEnd type="none" w="med" len="med"/>
          </a:ln>
        </p:spPr>
        <p:txBody>
          <a:bodyPr lIns="548640" tIns="91440" rIns="18288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9"/>
          <p:cNvSpPr>
            <a:spLocks noGrp="1"/>
          </p:cNvSpPr>
          <p:nvPr>
            <p:ph type="body" sz="quarter" idx="39"/>
          </p:nvPr>
        </p:nvSpPr>
        <p:spPr>
          <a:xfrm>
            <a:off x="228600" y="5352415"/>
            <a:ext cx="1905000" cy="822960"/>
          </a:xfrm>
          <a:prstGeom prst="homePlate">
            <a:avLst>
              <a:gd name="adj" fmla="val 29359"/>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G Text Blocks - Major and Sub Points">
    <p:spTree>
      <p:nvGrpSpPr>
        <p:cNvPr id="1" name=""/>
        <p:cNvGrpSpPr/>
        <p:nvPr/>
      </p:nvGrpSpPr>
      <p:grpSpPr>
        <a:xfrm>
          <a:off x="0" y="0"/>
          <a:ext cx="0" cy="0"/>
          <a:chOff x="0" y="0"/>
          <a:chExt cx="0" cy="0"/>
        </a:xfrm>
      </p:grpSpPr>
      <p:sp>
        <p:nvSpPr>
          <p:cNvPr id="10" name="Text Placeholder 15"/>
          <p:cNvSpPr>
            <a:spLocks noGrp="1"/>
          </p:cNvSpPr>
          <p:nvPr>
            <p:ph type="body" sz="quarter" idx="21"/>
          </p:nvPr>
        </p:nvSpPr>
        <p:spPr>
          <a:xfrm>
            <a:off x="230011" y="161290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12" name="Text Placeholder 15"/>
          <p:cNvSpPr>
            <a:spLocks noGrp="1"/>
          </p:cNvSpPr>
          <p:nvPr>
            <p:ph type="body" sz="quarter" idx="23"/>
          </p:nvPr>
        </p:nvSpPr>
        <p:spPr>
          <a:xfrm>
            <a:off x="1683749" y="161290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18" name="Text Placeholder 15"/>
          <p:cNvSpPr>
            <a:spLocks noGrp="1"/>
          </p:cNvSpPr>
          <p:nvPr>
            <p:ph type="body" sz="quarter" idx="25"/>
          </p:nvPr>
        </p:nvSpPr>
        <p:spPr>
          <a:xfrm>
            <a:off x="1682338" y="243840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27" name="Text Placeholder 13"/>
          <p:cNvSpPr>
            <a:spLocks noGrp="1"/>
          </p:cNvSpPr>
          <p:nvPr>
            <p:ph type="body" sz="quarter" idx="35"/>
          </p:nvPr>
        </p:nvSpPr>
        <p:spPr>
          <a:xfrm>
            <a:off x="2823633" y="161290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3"/>
          <p:cNvSpPr>
            <a:spLocks noGrp="1"/>
          </p:cNvSpPr>
          <p:nvPr>
            <p:ph type="body" sz="quarter" idx="36"/>
          </p:nvPr>
        </p:nvSpPr>
        <p:spPr>
          <a:xfrm>
            <a:off x="2823633" y="243840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5"/>
          <p:cNvSpPr>
            <a:spLocks noGrp="1"/>
          </p:cNvSpPr>
          <p:nvPr>
            <p:ph type="body" sz="quarter" idx="37"/>
          </p:nvPr>
        </p:nvSpPr>
        <p:spPr>
          <a:xfrm>
            <a:off x="230011" y="3980920"/>
            <a:ext cx="1371600" cy="2194560"/>
          </a:xfrm>
          <a:prstGeom prst="rect">
            <a:avLst/>
          </a:prstGeom>
          <a:solidFill>
            <a:schemeClr val="tx1"/>
          </a:solidFill>
          <a:ln w="12700" cap="flat" cmpd="sng" algn="ctr">
            <a:solidFill>
              <a:schemeClr val="tx1"/>
            </a:solidFill>
            <a:prstDash val="solid"/>
            <a:round/>
            <a:headEnd type="none" w="med" len="med"/>
            <a:tailEnd type="none" w="med" len="med"/>
          </a:ln>
        </p:spPr>
        <p:txBody>
          <a:bodyPr vert="horz" lIns="91440" tIns="0" rIns="91440" bIns="18288" rtlCol="0" anchor="ctr" anchorCtr="0">
            <a:noAutofit/>
          </a:bodyPr>
          <a:lstStyle>
            <a:lvl1pPr marL="0" indent="0">
              <a:buNone/>
              <a:defRPr lang="en-US" sz="1100" b="1" kern="1200" cap="all" baseline="0" dirty="0">
                <a:solidFill>
                  <a:schemeClr val="bg1"/>
                </a:solidFill>
                <a:latin typeface="Arial"/>
                <a:ea typeface="+mn-ea"/>
                <a:cs typeface="Arial"/>
              </a:defRPr>
            </a:lvl1pPr>
          </a:lstStyle>
          <a:p>
            <a:pPr marL="0" lvl="0" indent="0" algn="l" defTabSz="914400" rtl="0" eaLnBrk="1" latinLnBrk="0" hangingPunct="1">
              <a:lnSpc>
                <a:spcPct val="100000"/>
              </a:lnSpc>
              <a:spcBef>
                <a:spcPts val="0"/>
              </a:spcBef>
              <a:spcAft>
                <a:spcPts val="600"/>
              </a:spcAft>
              <a:buFont typeface="Arial" pitchFamily="34" charset="0"/>
              <a:buNone/>
            </a:pPr>
            <a:endParaRPr lang="en-US" dirty="0"/>
          </a:p>
        </p:txBody>
      </p:sp>
      <p:sp>
        <p:nvSpPr>
          <p:cNvPr id="29" name="Text Placeholder 15"/>
          <p:cNvSpPr>
            <a:spLocks noGrp="1"/>
          </p:cNvSpPr>
          <p:nvPr>
            <p:ph type="body" sz="quarter" idx="38"/>
          </p:nvPr>
        </p:nvSpPr>
        <p:spPr>
          <a:xfrm>
            <a:off x="1683749" y="3980920"/>
            <a:ext cx="1143000" cy="73152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30" name="Text Placeholder 15"/>
          <p:cNvSpPr>
            <a:spLocks noGrp="1"/>
          </p:cNvSpPr>
          <p:nvPr>
            <p:ph type="body" sz="quarter" idx="39"/>
          </p:nvPr>
        </p:nvSpPr>
        <p:spPr>
          <a:xfrm>
            <a:off x="1682338" y="4806420"/>
            <a:ext cx="1143000" cy="1371600"/>
          </a:xfrm>
          <a:prstGeom prst="rect">
            <a:avLst/>
          </a:prstGeom>
          <a:solidFill>
            <a:schemeClr val="bg1">
              <a:lumMod val="75000"/>
            </a:schemeClr>
          </a:solidFill>
          <a:ln w="12700" cap="flat" cmpd="sng" algn="ctr">
            <a:solidFill>
              <a:schemeClr val="tx1"/>
            </a:solidFill>
            <a:prstDash val="solid"/>
            <a:round/>
            <a:headEnd type="none" w="med" len="med"/>
            <a:tailEnd type="none" w="med" len="med"/>
          </a:ln>
        </p:spPr>
        <p:txBody>
          <a:bodyPr lIns="91440" rIns="45720" anchor="ctr">
            <a:noAutofit/>
          </a:bodyPr>
          <a:lstStyle>
            <a:lvl1pPr marL="0" indent="0">
              <a:buNone/>
              <a:defRPr sz="1200" b="1">
                <a:solidFill>
                  <a:schemeClr val="tx1"/>
                </a:solidFill>
              </a:defRPr>
            </a:lvl1pPr>
          </a:lstStyle>
          <a:p>
            <a:pPr lvl="0"/>
            <a:endParaRPr lang="en-US" dirty="0"/>
          </a:p>
        </p:txBody>
      </p:sp>
      <p:sp>
        <p:nvSpPr>
          <p:cNvPr id="31" name="Text Placeholder 13"/>
          <p:cNvSpPr>
            <a:spLocks noGrp="1"/>
          </p:cNvSpPr>
          <p:nvPr>
            <p:ph type="body" sz="quarter" idx="40"/>
          </p:nvPr>
        </p:nvSpPr>
        <p:spPr>
          <a:xfrm>
            <a:off x="2823633" y="3980920"/>
            <a:ext cx="6090180" cy="73152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13"/>
          <p:cNvSpPr>
            <a:spLocks noGrp="1"/>
          </p:cNvSpPr>
          <p:nvPr>
            <p:ph type="body" sz="quarter" idx="41"/>
          </p:nvPr>
        </p:nvSpPr>
        <p:spPr>
          <a:xfrm>
            <a:off x="2823633" y="4806420"/>
            <a:ext cx="6090180" cy="1371600"/>
          </a:xfrm>
          <a:solidFill>
            <a:schemeClr val="bg1"/>
          </a:solidFill>
          <a:ln w="12700" cap="flat" cmpd="sng" algn="ctr">
            <a:solidFill>
              <a:schemeClr val="tx1"/>
            </a:solidFill>
            <a:prstDash val="solid"/>
            <a:round/>
            <a:headEnd type="none" w="med" len="med"/>
            <a:tailEnd type="none" w="med" len="med"/>
          </a:ln>
        </p:spPr>
        <p:txBody>
          <a:bodyPr lIns="91440" tIns="91440" rIns="91440" bIns="137160" anchor="ctr"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G Consequences Vertic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4" name="Freeform 4"/>
          <p:cNvSpPr>
            <a:spLocks/>
          </p:cNvSpPr>
          <p:nvPr userDrawn="1"/>
        </p:nvSpPr>
        <p:spPr bwMode="auto">
          <a:xfrm>
            <a:off x="228600"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2009886"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71376"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tabLst>
                <a:tab pos="284163" algn="l"/>
              </a:tabLst>
              <a:defRPr sz="1400"/>
            </a:lvl2pPr>
            <a:lvl3pPr marL="401638" indent="-117475">
              <a:defRPr sz="1200"/>
            </a:lvl3pPr>
            <a:lvl4pPr marL="512763" indent="-111125">
              <a:defRPr sz="1100"/>
            </a:lvl4pPr>
            <a:lvl5pPr marL="630238" indent="-117475">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reeform 4"/>
          <p:cNvSpPr>
            <a:spLocks/>
          </p:cNvSpPr>
          <p:nvPr userDrawn="1"/>
        </p:nvSpPr>
        <p:spPr bwMode="auto">
          <a:xfrm>
            <a:off x="4704057" y="2104926"/>
            <a:ext cx="4199468"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22" name="Text Placeholder 8"/>
          <p:cNvSpPr>
            <a:spLocks noGrp="1"/>
          </p:cNvSpPr>
          <p:nvPr>
            <p:ph type="body" sz="quarter" idx="32"/>
          </p:nvPr>
        </p:nvSpPr>
        <p:spPr>
          <a:xfrm rot="5400000">
            <a:off x="6485343" y="-169973"/>
            <a:ext cx="636898" cy="419947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4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23" name="Content Placeholder 4"/>
          <p:cNvSpPr>
            <a:spLocks noGrp="1"/>
          </p:cNvSpPr>
          <p:nvPr>
            <p:ph sz="quarter" idx="33"/>
          </p:nvPr>
        </p:nvSpPr>
        <p:spPr>
          <a:xfrm>
            <a:off x="4743713" y="2379134"/>
            <a:ext cx="4114800" cy="3749040"/>
          </a:xfrm>
          <a:noFill/>
          <a:ln w="6350" cap="flat" cmpd="sng" algn="ctr">
            <a:noFill/>
            <a:prstDash val="solid"/>
            <a:round/>
            <a:headEnd type="none" w="med" len="med"/>
            <a:tailEnd type="none" w="med" len="med"/>
          </a:ln>
        </p:spPr>
        <p:txBody>
          <a:bodyPr wrap="square" lIns="182880" tIns="137160" rIns="182880" bIns="182880">
            <a:noAutofit/>
          </a:bodyPr>
          <a:lstStyle>
            <a:lvl1pPr>
              <a:defRPr sz="1400"/>
            </a:lvl1pPr>
            <a:lvl2pPr>
              <a:defRPr sz="1400"/>
            </a:lvl2pPr>
            <a:lvl3pPr marL="401638" indent="-112713">
              <a:defRPr sz="1200"/>
            </a:lvl3pPr>
            <a:lvl4pPr marL="512763" indent="-111125">
              <a:defRPr sz="1100"/>
            </a:lvl4pPr>
            <a:lvl5pPr marL="630238" indent="-117475">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74663" y="914401"/>
            <a:ext cx="4084637" cy="5562599"/>
          </a:xfrm>
          <a:prstGeom prst="rect">
            <a:avLst/>
          </a:prstGeom>
        </p:spPr>
        <p:txBody>
          <a:bodyPr>
            <a:normAutofit/>
          </a:bodyPr>
          <a:lstStyle>
            <a:lvl1pPr>
              <a:lnSpc>
                <a:spcPct val="130000"/>
              </a:lnSpc>
              <a:spcBef>
                <a:spcPts val="0"/>
              </a:spcBef>
              <a:spcAft>
                <a:spcPts val="1200"/>
              </a:spcAft>
              <a:defRPr sz="2400"/>
            </a:lvl1pPr>
            <a:lvl2pPr>
              <a:lnSpc>
                <a:spcPct val="130000"/>
              </a:lnSpc>
              <a:spcBef>
                <a:spcPts val="0"/>
              </a:spcBef>
              <a:spcAft>
                <a:spcPts val="1000"/>
              </a:spcAft>
              <a:defRPr sz="2000"/>
            </a:lvl2pPr>
            <a:lvl3pPr>
              <a:lnSpc>
                <a:spcPct val="130000"/>
              </a:lnSpc>
              <a:spcBef>
                <a:spcPts val="0"/>
              </a:spcBef>
              <a:spcAft>
                <a:spcPts val="900"/>
              </a:spcAft>
              <a:defRPr sz="1800"/>
            </a:lvl3pPr>
            <a:lvl4pPr>
              <a:lnSpc>
                <a:spcPct val="130000"/>
              </a:lnSpc>
              <a:spcBef>
                <a:spcPts val="0"/>
              </a:spcBef>
              <a:spcAft>
                <a:spcPts val="800"/>
              </a:spcAft>
              <a:defRPr sz="1600"/>
            </a:lvl4pPr>
            <a:lvl5pPr>
              <a:lnSpc>
                <a:spcPct val="130000"/>
              </a:lnSpc>
              <a:spcBef>
                <a:spcPts val="0"/>
              </a:spcBef>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700" y="914401"/>
            <a:ext cx="4086225" cy="5562599"/>
          </a:xfrm>
          <a:prstGeom prst="rect">
            <a:avLst/>
          </a:prstGeom>
        </p:spPr>
        <p:txBody>
          <a:bodyPr vert="horz" lIns="91440" tIns="45720" rIns="91440" bIns="45720" rtlCol="0">
            <a:normAutofit/>
          </a:bodyPr>
          <a:lstStyle>
            <a:lvl1pPr>
              <a:defRPr lang="en-US" smtClean="0"/>
            </a:lvl1pPr>
            <a:lvl2pPr>
              <a:defRPr lang="en-US" sz="2000" smtClean="0"/>
            </a:lvl2pPr>
            <a:lvl3pPr>
              <a:defRPr lang="en-US" sz="1800" smtClean="0"/>
            </a:lvl3pPr>
            <a:lvl4pPr>
              <a:defRPr lang="en-US" sz="1600" smtClean="0"/>
            </a:lvl4pPr>
            <a:lvl5pPr>
              <a:defRPr lang="en-US"/>
            </a:lvl5pPr>
          </a:lstStyle>
          <a:p>
            <a:pPr lvl="0">
              <a:lnSpc>
                <a:spcPct val="130000"/>
              </a:lnSpc>
              <a:spcBef>
                <a:spcPts val="0"/>
              </a:spcBef>
              <a:spcAft>
                <a:spcPts val="1200"/>
              </a:spcAft>
            </a:pPr>
            <a:r>
              <a:rPr lang="en-US"/>
              <a:t>Click to edit Master text styles</a:t>
            </a:r>
          </a:p>
          <a:p>
            <a:pPr lvl="1">
              <a:lnSpc>
                <a:spcPct val="130000"/>
              </a:lnSpc>
              <a:spcBef>
                <a:spcPts val="0"/>
              </a:spcBef>
              <a:spcAft>
                <a:spcPts val="1000"/>
              </a:spcAft>
            </a:pPr>
            <a:r>
              <a:rPr lang="en-US"/>
              <a:t>Second level</a:t>
            </a:r>
          </a:p>
          <a:p>
            <a:pPr lvl="2">
              <a:lnSpc>
                <a:spcPct val="130000"/>
              </a:lnSpc>
              <a:spcBef>
                <a:spcPts val="0"/>
              </a:spcBef>
              <a:spcAft>
                <a:spcPts val="900"/>
              </a:spcAft>
            </a:pPr>
            <a:r>
              <a:rPr lang="en-US"/>
              <a:t>Third level</a:t>
            </a:r>
          </a:p>
          <a:p>
            <a:pPr lvl="3">
              <a:lnSpc>
                <a:spcPct val="130000"/>
              </a:lnSpc>
              <a:spcBef>
                <a:spcPts val="0"/>
              </a:spcBef>
              <a:spcAft>
                <a:spcPts val="800"/>
              </a:spcAft>
            </a:pPr>
            <a:r>
              <a:rPr lang="en-US"/>
              <a:t>Fourth level</a:t>
            </a:r>
          </a:p>
          <a:p>
            <a:pPr lvl="4">
              <a:lnSpc>
                <a:spcPct val="130000"/>
              </a:lnSpc>
              <a:spcBef>
                <a:spcPts val="0"/>
              </a:spcBef>
              <a:spcAft>
                <a:spcPts val="800"/>
              </a:spcAft>
            </a:pPr>
            <a:r>
              <a:rPr lang="en-US"/>
              <a:t>Fifth level</a:t>
            </a:r>
          </a:p>
        </p:txBody>
      </p:sp>
      <p:sp>
        <p:nvSpPr>
          <p:cNvPr id="5" name="Footer Placeholder 4"/>
          <p:cNvSpPr>
            <a:spLocks noGrp="1"/>
          </p:cNvSpPr>
          <p:nvPr>
            <p:ph type="ftr" sz="quarter" idx="10"/>
          </p:nvPr>
        </p:nvSpPr>
        <p:spPr>
          <a:xfrm>
            <a:off x="3124200" y="6492875"/>
            <a:ext cx="2895600" cy="358875"/>
          </a:xfrm>
          <a:prstGeom prst="rect">
            <a:avLst/>
          </a:prstGeom>
        </p:spPr>
        <p:txBody>
          <a:bodyPr/>
          <a:lstStyle>
            <a:lvl1pPr>
              <a:defRPr/>
            </a:lvl1pPr>
          </a:lstStyle>
          <a:p>
            <a:r>
              <a:rPr lang="en-US"/>
              <a:t>Privileged &amp; Confidential</a:t>
            </a:r>
          </a:p>
        </p:txBody>
      </p:sp>
      <p:sp>
        <p:nvSpPr>
          <p:cNvPr id="7" name="Slide Number Placeholder 6"/>
          <p:cNvSpPr>
            <a:spLocks noGrp="1"/>
          </p:cNvSpPr>
          <p:nvPr>
            <p:ph type="sldNum" sz="quarter" idx="11"/>
          </p:nvPr>
        </p:nvSpPr>
        <p:spPr>
          <a:xfrm>
            <a:off x="228600" y="6492875"/>
            <a:ext cx="354506" cy="365125"/>
          </a:xfrm>
          <a:prstGeom prst="rect">
            <a:avLst/>
          </a:prstGeom>
        </p:spPr>
        <p:txBody>
          <a:bodyPr/>
          <a:lstStyle/>
          <a:p>
            <a:pPr algn="l"/>
            <a:fld id="{CAC21AD8-FF40-4D1B-8892-CCD661265879}" type="slidenum">
              <a:rPr lang="en-US" smtClean="0"/>
              <a:pPr algn="l"/>
              <a:t>‹N°›</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G Consequences Vertical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4" name="Freeform 4"/>
          <p:cNvSpPr>
            <a:spLocks/>
          </p:cNvSpPr>
          <p:nvPr userDrawn="1"/>
        </p:nvSpPr>
        <p:spPr bwMode="auto">
          <a:xfrm>
            <a:off x="228600"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15" name="Text Placeholder 8"/>
          <p:cNvSpPr>
            <a:spLocks noGrp="1"/>
          </p:cNvSpPr>
          <p:nvPr>
            <p:ph type="body" sz="quarter" idx="21"/>
          </p:nvPr>
        </p:nvSpPr>
        <p:spPr>
          <a:xfrm rot="5400000">
            <a:off x="938851"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19" name="Content Placeholder 4"/>
          <p:cNvSpPr>
            <a:spLocks noGrp="1"/>
          </p:cNvSpPr>
          <p:nvPr>
            <p:ph sz="quarter" idx="11"/>
          </p:nvPr>
        </p:nvSpPr>
        <p:spPr>
          <a:xfrm>
            <a:off x="254001"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Freeform 4"/>
          <p:cNvSpPr>
            <a:spLocks/>
          </p:cNvSpPr>
          <p:nvPr userDrawn="1"/>
        </p:nvSpPr>
        <p:spPr bwMode="auto">
          <a:xfrm>
            <a:off x="6866467"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46" name="Text Placeholder 8"/>
          <p:cNvSpPr>
            <a:spLocks noGrp="1"/>
          </p:cNvSpPr>
          <p:nvPr>
            <p:ph type="body" sz="quarter" idx="40"/>
          </p:nvPr>
        </p:nvSpPr>
        <p:spPr>
          <a:xfrm rot="5400000">
            <a:off x="7576718"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47" name="Content Placeholder 4"/>
          <p:cNvSpPr>
            <a:spLocks noGrp="1"/>
          </p:cNvSpPr>
          <p:nvPr>
            <p:ph sz="quarter" idx="41"/>
          </p:nvPr>
        </p:nvSpPr>
        <p:spPr>
          <a:xfrm>
            <a:off x="6891868"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Freeform 4"/>
          <p:cNvSpPr>
            <a:spLocks/>
          </p:cNvSpPr>
          <p:nvPr userDrawn="1"/>
        </p:nvSpPr>
        <p:spPr bwMode="auto">
          <a:xfrm>
            <a:off x="4653844"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49" name="Text Placeholder 8"/>
          <p:cNvSpPr>
            <a:spLocks noGrp="1"/>
          </p:cNvSpPr>
          <p:nvPr>
            <p:ph type="body" sz="quarter" idx="42"/>
          </p:nvPr>
        </p:nvSpPr>
        <p:spPr>
          <a:xfrm rot="5400000">
            <a:off x="5364095"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0" name="Content Placeholder 4"/>
          <p:cNvSpPr>
            <a:spLocks noGrp="1"/>
          </p:cNvSpPr>
          <p:nvPr>
            <p:ph sz="quarter" idx="43"/>
          </p:nvPr>
        </p:nvSpPr>
        <p:spPr>
          <a:xfrm>
            <a:off x="4679245"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Freeform 4"/>
          <p:cNvSpPr>
            <a:spLocks/>
          </p:cNvSpPr>
          <p:nvPr userDrawn="1"/>
        </p:nvSpPr>
        <p:spPr bwMode="auto">
          <a:xfrm>
            <a:off x="2441222" y="2104926"/>
            <a:ext cx="2057400" cy="4070449"/>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solidFill>
            <a:schemeClr val="bg1"/>
          </a:solidFill>
          <a:ln w="12700" cap="flat" cmpd="sng">
            <a:solidFill>
              <a:schemeClr val="tx1"/>
            </a:solidFill>
            <a:prstDash val="solid"/>
            <a:round/>
            <a:headEnd/>
            <a:tailEnd/>
          </a:ln>
          <a:effectLst/>
        </p:spPr>
        <p:txBody>
          <a:bodyPr wrap="square" lIns="182880" tIns="365760" rIns="182880" bIns="182880" anchor="t" anchorCtr="0"/>
          <a:lstStyle/>
          <a:p>
            <a:pPr marL="166688" lvl="1" indent="-166688" defTabSz="330200" eaLnBrk="1" hangingPunct="1">
              <a:lnSpc>
                <a:spcPct val="95000"/>
              </a:lnSpc>
              <a:spcBef>
                <a:spcPct val="25000"/>
              </a:spcBef>
              <a:buClr>
                <a:schemeClr val="accent1"/>
              </a:buClr>
              <a:buSzPct val="140000"/>
              <a:tabLst>
                <a:tab pos="8521700" algn="r"/>
              </a:tabLst>
            </a:pPr>
            <a:endParaRPr lang="en-GB" altLang="de-DE" dirty="0">
              <a:solidFill>
                <a:srgbClr val="000000"/>
              </a:solidFill>
              <a:latin typeface="Arial" charset="0"/>
            </a:endParaRPr>
          </a:p>
        </p:txBody>
      </p:sp>
      <p:sp>
        <p:nvSpPr>
          <p:cNvPr id="52" name="Text Placeholder 8"/>
          <p:cNvSpPr>
            <a:spLocks noGrp="1"/>
          </p:cNvSpPr>
          <p:nvPr>
            <p:ph type="body" sz="quarter" idx="44"/>
          </p:nvPr>
        </p:nvSpPr>
        <p:spPr>
          <a:xfrm rot="5400000">
            <a:off x="3151473" y="901062"/>
            <a:ext cx="636898" cy="2057400"/>
          </a:xfrm>
          <a:prstGeom prst="homePlate">
            <a:avLst>
              <a:gd name="adj" fmla="val 35000"/>
            </a:avLst>
          </a:prstGeom>
          <a:solidFill>
            <a:schemeClr val="tx1"/>
          </a:solidFill>
          <a:ln w="12700">
            <a:solidFill>
              <a:schemeClr val="tx1"/>
            </a:solidFill>
          </a:ln>
        </p:spPr>
        <p:txBody>
          <a:bodyPr vert="vert270" anchor="ctr">
            <a:normAutofit/>
          </a:bodyPr>
          <a:lstStyle>
            <a:lvl1pPr marL="0" indent="0" algn="ctr">
              <a:lnSpc>
                <a:spcPts val="1400"/>
              </a:lnSpc>
              <a:spcBef>
                <a:spcPts val="0"/>
              </a:spcBef>
              <a:buNone/>
              <a:defRPr lang="en-US" sz="1200" b="1" kern="1200" cap="all" baseline="0" dirty="0">
                <a:solidFill>
                  <a:schemeClr val="bg1"/>
                </a:solidFill>
                <a:latin typeface="Arial"/>
                <a:ea typeface="+mn-ea"/>
                <a:cs typeface="Arial"/>
              </a:defRPr>
            </a:lvl1pPr>
            <a:lvl2pPr indent="0" algn="ctr">
              <a:spcBef>
                <a:spcPts val="0"/>
              </a:spcBef>
              <a:buNone/>
              <a:defRPr sz="1200" b="1"/>
            </a:lvl2pPr>
            <a:lvl3pPr indent="0" algn="ctr">
              <a:spcBef>
                <a:spcPts val="0"/>
              </a:spcBef>
              <a:buNone/>
              <a:defRPr sz="1200" b="1"/>
            </a:lvl3pPr>
            <a:lvl4pPr indent="0" algn="ctr">
              <a:spcBef>
                <a:spcPts val="0"/>
              </a:spcBef>
              <a:buNone/>
              <a:defRPr sz="1200" b="1"/>
            </a:lvl4pPr>
            <a:lvl5pPr indent="0" algn="ctr">
              <a:spcBef>
                <a:spcPts val="0"/>
              </a:spcBef>
              <a:buNone/>
              <a:defRPr sz="1200" b="1"/>
            </a:lvl5pPr>
          </a:lstStyle>
          <a:p>
            <a:pPr lvl="0"/>
            <a:endParaRPr lang="en-US" dirty="0"/>
          </a:p>
        </p:txBody>
      </p:sp>
      <p:sp>
        <p:nvSpPr>
          <p:cNvPr id="53" name="Content Placeholder 4"/>
          <p:cNvSpPr>
            <a:spLocks noGrp="1"/>
          </p:cNvSpPr>
          <p:nvPr>
            <p:ph sz="quarter" idx="45"/>
          </p:nvPr>
        </p:nvSpPr>
        <p:spPr>
          <a:xfrm>
            <a:off x="2466623" y="2382078"/>
            <a:ext cx="2011680" cy="3749040"/>
          </a:xfrm>
          <a:noFill/>
          <a:ln w="6350" cap="flat" cmpd="sng" algn="ctr">
            <a:noFill/>
            <a:prstDash val="solid"/>
            <a:round/>
            <a:headEnd type="none" w="med" len="med"/>
            <a:tailEnd type="none" w="med" len="med"/>
          </a:ln>
        </p:spPr>
        <p:txBody>
          <a:bodyPr wrap="square" lIns="182880" tIns="91440" rIns="182880" bIns="182880">
            <a:noAutofit/>
          </a:bodyPr>
          <a:lstStyle>
            <a:lvl1pPr>
              <a:defRPr sz="1200"/>
            </a:lvl1pPr>
            <a:lvl2pPr>
              <a:defRPr sz="1200"/>
            </a:lvl2pPr>
            <a:lvl3pPr>
              <a:defRPr sz="11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G Pro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2286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4" name="Text Placeholder 12"/>
          <p:cNvSpPr>
            <a:spLocks noGrp="1"/>
          </p:cNvSpPr>
          <p:nvPr>
            <p:ph type="body" sz="quarter" idx="12" hasCustomPrompt="1"/>
          </p:nvPr>
        </p:nvSpPr>
        <p:spPr>
          <a:xfrm>
            <a:off x="228600" y="1603375"/>
            <a:ext cx="2880360" cy="457200"/>
          </a:xfrm>
          <a:prstGeom prst="homePlate">
            <a:avLst>
              <a:gd name="adj" fmla="val 33316"/>
            </a:avLst>
          </a:prstGeom>
          <a:solidFill>
            <a:schemeClr val="tx1"/>
          </a:solidFill>
          <a:ln w="12700">
            <a:solidFill>
              <a:schemeClr val="tx1"/>
            </a:solidFill>
          </a:ln>
        </p:spPr>
        <p:txBody>
          <a:bodyPr lIns="137160" tIns="137160" rIns="274320" bIns="137160" anchor="ctr"/>
          <a:lstStyle>
            <a:lvl1pPr marL="0" indent="0" algn="l">
              <a:buNone/>
              <a:defRPr sz="1200" b="1" cap="all" baseline="0">
                <a:solidFill>
                  <a:schemeClr val="bg1"/>
                </a:solidFill>
                <a:latin typeface="Arial"/>
                <a:cs typeface="Arial"/>
              </a:defRPr>
            </a:lvl1pPr>
            <a:lvl2pPr marL="341313" indent="-169863">
              <a:defRPr sz="1200"/>
            </a:lvl2pPr>
            <a:lvl3pPr marL="512763" indent="-171450">
              <a:defRPr sz="1200"/>
            </a:lvl3pPr>
            <a:lvl4pPr marL="682625" indent="-169863">
              <a:defRPr sz="1200"/>
            </a:lvl4pPr>
            <a:lvl5pPr marL="854075" indent="-171450">
              <a:defRPr sz="1200"/>
            </a:lvl5pPr>
          </a:lstStyle>
          <a:p>
            <a:pPr lvl="0"/>
            <a:r>
              <a:rPr lang="en-US" dirty="0"/>
              <a:t>Enter Phase</a:t>
            </a:r>
          </a:p>
        </p:txBody>
      </p:sp>
      <p:sp>
        <p:nvSpPr>
          <p:cNvPr id="15" name="Text Placeholder 13"/>
          <p:cNvSpPr>
            <a:spLocks noGrp="1"/>
          </p:cNvSpPr>
          <p:nvPr>
            <p:ph type="body" sz="quarter" idx="17" hasCustomPrompt="1"/>
          </p:nvPr>
        </p:nvSpPr>
        <p:spPr>
          <a:xfrm>
            <a:off x="313182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a:t>Enter Phase</a:t>
            </a:r>
          </a:p>
        </p:txBody>
      </p:sp>
      <p:sp>
        <p:nvSpPr>
          <p:cNvPr id="23" name="Text Placeholder 13"/>
          <p:cNvSpPr>
            <a:spLocks noGrp="1"/>
          </p:cNvSpPr>
          <p:nvPr>
            <p:ph type="body" sz="quarter" idx="29" hasCustomPrompt="1"/>
          </p:nvPr>
        </p:nvSpPr>
        <p:spPr>
          <a:xfrm>
            <a:off x="6035040" y="1603375"/>
            <a:ext cx="2880360" cy="461963"/>
          </a:xfrm>
          <a:prstGeom prst="chevron">
            <a:avLst>
              <a:gd name="adj" fmla="val 34831"/>
            </a:avLst>
          </a:prstGeom>
          <a:solidFill>
            <a:srgbClr val="000000"/>
          </a:solidFill>
          <a:ln w="12700">
            <a:solidFill>
              <a:schemeClr val="tx1"/>
            </a:solidFill>
          </a:ln>
        </p:spPr>
        <p:txBody>
          <a:bodyPr lIns="91440" rIns="91440" anchor="ctr"/>
          <a:lstStyle>
            <a:lvl1pPr>
              <a:buNone/>
              <a:defRPr sz="1200" b="1" cap="all" baseline="0">
                <a:solidFill>
                  <a:schemeClr val="bg1"/>
                </a:solidFill>
                <a:latin typeface="Arial"/>
                <a:cs typeface="Arial"/>
              </a:defRPr>
            </a:lvl1pPr>
          </a:lstStyle>
          <a:p>
            <a:r>
              <a:rPr lang="en-US" dirty="0"/>
              <a:t>Enter Phase</a:t>
            </a:r>
          </a:p>
        </p:txBody>
      </p:sp>
      <p:sp>
        <p:nvSpPr>
          <p:cNvPr id="27" name="Text Placeholder 13"/>
          <p:cNvSpPr>
            <a:spLocks noGrp="1"/>
          </p:cNvSpPr>
          <p:nvPr>
            <p:ph type="body" sz="quarter" idx="32"/>
          </p:nvPr>
        </p:nvSpPr>
        <p:spPr>
          <a:xfrm>
            <a:off x="31242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3"/>
          <p:cNvSpPr>
            <a:spLocks noGrp="1"/>
          </p:cNvSpPr>
          <p:nvPr>
            <p:ph type="body" sz="quarter" idx="33"/>
          </p:nvPr>
        </p:nvSpPr>
        <p:spPr>
          <a:xfrm>
            <a:off x="6019800" y="2133600"/>
            <a:ext cx="2734733" cy="4041775"/>
          </a:xfrm>
          <a:solidFill>
            <a:schemeClr val="bg1"/>
          </a:solidFill>
          <a:ln w="12700">
            <a:solidFill>
              <a:schemeClr val="tx1"/>
            </a:solidFill>
          </a:ln>
        </p:spPr>
        <p:txBody>
          <a:bodyPr lIns="182880" tIns="13716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050"/>
            </a:lvl4pPr>
            <a:lvl5pPr marL="571500" indent="-114300">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G Targ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3"/>
          <p:cNvSpPr>
            <a:spLocks noGrp="1"/>
          </p:cNvSpPr>
          <p:nvPr>
            <p:ph type="body" sz="quarter" idx="20"/>
          </p:nvPr>
        </p:nvSpPr>
        <p:spPr>
          <a:xfrm>
            <a:off x="6873876" y="1600199"/>
            <a:ext cx="2039938" cy="4575175"/>
          </a:xfrm>
          <a:solidFill>
            <a:schemeClr val="bg1"/>
          </a:solidFill>
          <a:ln w="12700">
            <a:solidFill>
              <a:schemeClr val="tx1"/>
            </a:solidFill>
          </a:ln>
        </p:spPr>
        <p:txBody>
          <a:bodyPr lIns="182880" tIns="91440" rIns="182880" bIns="137160" anchor="t" anchorCtr="0">
            <a:noAutofit/>
          </a:bodyPr>
          <a:lstStyle>
            <a:lvl1pPr>
              <a:defRPr sz="1200"/>
            </a:lvl1pPr>
            <a:lvl2pPr marL="225425" indent="-225425">
              <a:tabLst>
                <a:tab pos="225425" algn="l"/>
              </a:tabLst>
              <a:defRPr sz="1200"/>
            </a:lvl2pPr>
            <a:lvl3pPr marL="342900" indent="-114300">
              <a:defRPr sz="1100"/>
            </a:lvl3pPr>
            <a:lvl4pPr marL="457200" indent="-114300">
              <a:defRPr sz="1100"/>
            </a:lvl4pPr>
            <a:lvl5pPr marL="571500" indent="-114300">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31"/>
          </p:nvPr>
        </p:nvSpPr>
        <p:spPr/>
        <p:txBody>
          <a:bodyPr/>
          <a:lstStyle/>
          <a:p>
            <a:r>
              <a:rPr lang="en-US"/>
              <a:t>Privileged &amp; Confidential</a:t>
            </a:r>
            <a:endParaRPr lang="en-US" dirty="0"/>
          </a:p>
        </p:txBody>
      </p:sp>
      <p:sp>
        <p:nvSpPr>
          <p:cNvPr id="14" name="Text Placeholder 5"/>
          <p:cNvSpPr>
            <a:spLocks noGrp="1"/>
          </p:cNvSpPr>
          <p:nvPr>
            <p:ph type="body" sz="quarter" idx="21" hasCustomPrompt="1"/>
          </p:nvPr>
        </p:nvSpPr>
        <p:spPr>
          <a:xfrm>
            <a:off x="228600" y="1597025"/>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a:t>Click to Type</a:t>
            </a:r>
          </a:p>
        </p:txBody>
      </p:sp>
      <p:sp>
        <p:nvSpPr>
          <p:cNvPr id="24" name="Text Placeholder 5"/>
          <p:cNvSpPr>
            <a:spLocks noGrp="1"/>
          </p:cNvSpPr>
          <p:nvPr>
            <p:ph type="body" sz="quarter" idx="32" hasCustomPrompt="1"/>
          </p:nvPr>
        </p:nvSpPr>
        <p:spPr>
          <a:xfrm>
            <a:off x="228600" y="3177646"/>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a:t>Click to Type</a:t>
            </a:r>
          </a:p>
        </p:txBody>
      </p:sp>
      <p:sp>
        <p:nvSpPr>
          <p:cNvPr id="26" name="Text Placeholder 5"/>
          <p:cNvSpPr>
            <a:spLocks noGrp="1"/>
          </p:cNvSpPr>
          <p:nvPr>
            <p:ph type="body" sz="quarter" idx="33" hasCustomPrompt="1"/>
          </p:nvPr>
        </p:nvSpPr>
        <p:spPr>
          <a:xfrm>
            <a:off x="228600" y="4758267"/>
            <a:ext cx="1600200" cy="1417320"/>
          </a:xfrm>
          <a:prstGeom prst="rect">
            <a:avLst/>
          </a:prstGeom>
          <a:solidFill>
            <a:schemeClr val="tx1"/>
          </a:solidFill>
          <a:ln w="12700">
            <a:solidFill>
              <a:schemeClr val="tx1"/>
            </a:solidFill>
          </a:ln>
        </p:spPr>
        <p:txBody>
          <a:bodyPr lIns="182880" rIns="91440" anchor="ctr">
            <a:noAutofit/>
          </a:bodyPr>
          <a:lstStyle>
            <a:lvl1pPr marL="118872" marR="0" indent="-118872" algn="l" defTabSz="914400" rtl="0" eaLnBrk="1" fontAlgn="auto" latinLnBrk="0" hangingPunct="1">
              <a:lnSpc>
                <a:spcPct val="100000"/>
              </a:lnSpc>
              <a:spcBef>
                <a:spcPct val="20000"/>
              </a:spcBef>
              <a:spcAft>
                <a:spcPts val="0"/>
              </a:spcAft>
              <a:buClr>
                <a:srgbClr val="C0C0C0"/>
              </a:buClr>
              <a:buSzTx/>
              <a:buFont typeface="Wingdings 2" pitchFamily="18" charset="2"/>
              <a:buNone/>
              <a:tabLst/>
              <a:defRPr sz="1100" b="1" cap="all" baseline="0">
                <a:solidFill>
                  <a:schemeClr val="bg1"/>
                </a:solidFill>
                <a:latin typeface="Arial"/>
                <a:cs typeface="Arial"/>
              </a:defRPr>
            </a:lvl1pPr>
            <a:lvl2pPr marL="117475" indent="0">
              <a:buFontTx/>
              <a:buNone/>
              <a:defRPr sz="1000"/>
            </a:lvl2pPr>
          </a:lstStyle>
          <a:p>
            <a:pPr lvl="0"/>
            <a:r>
              <a:rPr lang="en-US" dirty="0"/>
              <a:t>Click to Type</a:t>
            </a:r>
          </a:p>
        </p:txBody>
      </p:sp>
      <p:sp>
        <p:nvSpPr>
          <p:cNvPr id="32" name="Text Placeholder 5"/>
          <p:cNvSpPr>
            <a:spLocks noGrp="1"/>
          </p:cNvSpPr>
          <p:nvPr>
            <p:ph type="body" sz="quarter" idx="30" hasCustomPrompt="1"/>
          </p:nvPr>
        </p:nvSpPr>
        <p:spPr>
          <a:xfrm>
            <a:off x="1828799" y="1597025"/>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a:t>Level 1</a:t>
            </a:r>
          </a:p>
          <a:p>
            <a:pPr lvl="1"/>
            <a:r>
              <a:rPr lang="en-US" sz="1200" dirty="0"/>
              <a:t>Level 2</a:t>
            </a:r>
          </a:p>
          <a:p>
            <a:pPr lvl="2"/>
            <a:r>
              <a:rPr lang="en-US" sz="1200" dirty="0"/>
              <a:t>Level 3</a:t>
            </a:r>
          </a:p>
        </p:txBody>
      </p:sp>
      <p:sp>
        <p:nvSpPr>
          <p:cNvPr id="33" name="Text Placeholder 5"/>
          <p:cNvSpPr>
            <a:spLocks noGrp="1"/>
          </p:cNvSpPr>
          <p:nvPr>
            <p:ph type="body" sz="quarter" idx="34" hasCustomPrompt="1"/>
          </p:nvPr>
        </p:nvSpPr>
        <p:spPr>
          <a:xfrm>
            <a:off x="1828799" y="3177646"/>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a:t>Level 1</a:t>
            </a:r>
          </a:p>
          <a:p>
            <a:pPr lvl="1"/>
            <a:r>
              <a:rPr lang="en-US" sz="1200" dirty="0"/>
              <a:t>Level 2</a:t>
            </a:r>
          </a:p>
          <a:p>
            <a:pPr lvl="2"/>
            <a:r>
              <a:rPr lang="en-US" sz="1200" dirty="0"/>
              <a:t>Level 3</a:t>
            </a:r>
          </a:p>
        </p:txBody>
      </p:sp>
      <p:sp>
        <p:nvSpPr>
          <p:cNvPr id="34" name="Text Placeholder 5"/>
          <p:cNvSpPr>
            <a:spLocks noGrp="1"/>
          </p:cNvSpPr>
          <p:nvPr>
            <p:ph type="body" sz="quarter" idx="35" hasCustomPrompt="1"/>
          </p:nvPr>
        </p:nvSpPr>
        <p:spPr>
          <a:xfrm>
            <a:off x="1828799" y="4758267"/>
            <a:ext cx="5029200" cy="1417320"/>
          </a:xfrm>
          <a:prstGeom prst="homePlate">
            <a:avLst>
              <a:gd name="adj" fmla="val 25111"/>
            </a:avLst>
          </a:prstGeom>
          <a:solidFill>
            <a:schemeClr val="bg1"/>
          </a:solidFill>
          <a:ln w="12700">
            <a:solidFill>
              <a:schemeClr val="tx1"/>
            </a:solidFill>
          </a:ln>
        </p:spPr>
        <p:txBody>
          <a:bodyPr lIns="182880" rIns="457200" bIns="91440" anchor="ctr">
            <a:noAutofit/>
          </a:bodyPr>
          <a:lstStyle>
            <a:lvl1pPr marL="164592" marR="0" indent="-164592" algn="l" defTabSz="914400" rtl="0" eaLnBrk="1" fontAlgn="auto" latinLnBrk="0" hangingPunct="1">
              <a:lnSpc>
                <a:spcPct val="100000"/>
              </a:lnSpc>
              <a:spcBef>
                <a:spcPts val="0"/>
              </a:spcBef>
              <a:spcAft>
                <a:spcPts val="600"/>
              </a:spcAft>
              <a:buClr>
                <a:schemeClr val="accent1"/>
              </a:buClr>
              <a:buSzTx/>
              <a:buFont typeface="Wingdings 2" pitchFamily="18" charset="2"/>
              <a:buNone/>
              <a:tabLst/>
              <a:defRPr sz="1200" baseline="0"/>
            </a:lvl1pPr>
            <a:lvl2pPr marL="228600" indent="-228600">
              <a:spcBef>
                <a:spcPts val="0"/>
              </a:spcBef>
              <a:spcAft>
                <a:spcPts val="600"/>
              </a:spcAft>
              <a:buClrTx/>
              <a:buFont typeface="Lucida Grande"/>
              <a:buChar char="—"/>
              <a:tabLst/>
              <a:defRPr sz="1200" baseline="0"/>
            </a:lvl2pPr>
            <a:lvl3pPr marL="347663" indent="-119063">
              <a:spcBef>
                <a:spcPts val="0"/>
              </a:spcBef>
              <a:spcAft>
                <a:spcPts val="600"/>
              </a:spcAft>
              <a:buClrTx/>
              <a:buFont typeface="Arial"/>
              <a:buChar char="•"/>
              <a:defRPr sz="1200" baseline="0"/>
            </a:lvl3pPr>
            <a:lvl4pPr marL="603504" indent="-164592">
              <a:buClr>
                <a:srgbClr val="B01C2E"/>
              </a:buClr>
              <a:buFont typeface="Arial" pitchFamily="34" charset="0"/>
              <a:buChar char="–"/>
              <a:defRPr sz="1200"/>
            </a:lvl4pPr>
            <a:lvl5pPr marL="768096" indent="-164592">
              <a:buClr>
                <a:srgbClr val="B01C2E"/>
              </a:buClr>
              <a:buFont typeface="Arial" pitchFamily="34" charset="0"/>
              <a:buChar char="–"/>
              <a:defRPr sz="1200"/>
            </a:lvl5pPr>
            <a:lvl6pPr marL="914400" indent="-164592">
              <a:buClr>
                <a:srgbClr val="B01C2E"/>
              </a:buClr>
              <a:buFont typeface="Arial" pitchFamily="34" charset="0"/>
              <a:buChar char="–"/>
              <a:defRPr sz="1200"/>
            </a:lvl6pPr>
          </a:lstStyle>
          <a:p>
            <a:pPr lvl="0"/>
            <a:r>
              <a:rPr lang="en-US" dirty="0"/>
              <a:t>Level 1</a:t>
            </a:r>
          </a:p>
          <a:p>
            <a:pPr lvl="1"/>
            <a:r>
              <a:rPr lang="en-US" sz="1200" dirty="0"/>
              <a:t>Level 2</a:t>
            </a:r>
          </a:p>
          <a:p>
            <a:pPr lvl="2"/>
            <a:r>
              <a:rPr lang="en-US" sz="1200" dirty="0"/>
              <a:t>Level 3</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G Text blocks - Two palettes moving forward">
    <p:spTree>
      <p:nvGrpSpPr>
        <p:cNvPr id="1" name=""/>
        <p:cNvGrpSpPr/>
        <p:nvPr/>
      </p:nvGrpSpPr>
      <p:grpSpPr>
        <a:xfrm>
          <a:off x="0" y="0"/>
          <a:ext cx="0" cy="0"/>
          <a:chOff x="0" y="0"/>
          <a:chExt cx="0" cy="0"/>
        </a:xfrm>
      </p:grpSpPr>
      <p:sp>
        <p:nvSpPr>
          <p:cNvPr id="13" name="Right Arrow 12"/>
          <p:cNvSpPr/>
          <p:nvPr userDrawn="1"/>
        </p:nvSpPr>
        <p:spPr>
          <a:xfrm>
            <a:off x="228600" y="3131708"/>
            <a:ext cx="8685213" cy="1730050"/>
          </a:xfrm>
          <a:prstGeom prst="rightArrow">
            <a:avLst/>
          </a:prstGeom>
          <a:gradFill flip="none" rotWithShape="1">
            <a:gsLst>
              <a:gs pos="0">
                <a:schemeClr val="accent6"/>
              </a:gs>
              <a:gs pos="100000">
                <a:schemeClr val="accent6">
                  <a:lumMod val="20000"/>
                  <a:lumOff val="80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548683" y="1970088"/>
            <a:ext cx="3353971" cy="4202112"/>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215220" y="1971710"/>
            <a:ext cx="3353971" cy="4200490"/>
          </a:xfrm>
          <a:solidFill>
            <a:schemeClr val="bg1"/>
          </a:solidFill>
          <a:ln w="12700" cap="flat" cmpd="sng" algn="ctr">
            <a:solidFill>
              <a:schemeClr val="tx1"/>
            </a:solidFill>
            <a:prstDash val="solid"/>
            <a:round/>
            <a:headEnd type="none" w="med" len="med"/>
            <a:tailEnd type="none" w="med" len="med"/>
          </a:ln>
        </p:spPr>
        <p:txBody>
          <a:bodyPr wrap="square" lIns="182880" tIns="137160" rIns="182880" bIns="182880">
            <a:noAutofit/>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48683"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a:t>Click to edit Master text styles</a:t>
            </a:r>
          </a:p>
        </p:txBody>
      </p:sp>
      <p:sp>
        <p:nvSpPr>
          <p:cNvPr id="10" name="Text Placeholder 8"/>
          <p:cNvSpPr>
            <a:spLocks noGrp="1"/>
          </p:cNvSpPr>
          <p:nvPr>
            <p:ph type="body" sz="quarter" idx="14"/>
          </p:nvPr>
        </p:nvSpPr>
        <p:spPr>
          <a:xfrm>
            <a:off x="4216466" y="1612238"/>
            <a:ext cx="3353971" cy="365760"/>
          </a:xfrm>
          <a:solidFill>
            <a:schemeClr val="tx1"/>
          </a:solidFill>
          <a:ln w="12700" cap="flat" cmpd="sng" algn="ctr">
            <a:solidFill>
              <a:schemeClr val="tx1"/>
            </a:solidFill>
            <a:prstDash val="solid"/>
            <a:round/>
            <a:headEnd type="none" w="med" len="med"/>
            <a:tailEnd type="none" w="med" len="med"/>
          </a:ln>
        </p:spPr>
        <p:txBody>
          <a:bodyPr lIns="182880" tIns="0" rIns="182880" bIns="0" anchor="ctr" anchorCtr="0">
            <a:normAutofit/>
          </a:bodyPr>
          <a:lstStyle>
            <a:lvl1pPr>
              <a:defRPr sz="1200" b="1" cap="all" baseline="0">
                <a:solidFill>
                  <a:schemeClr val="bg1"/>
                </a:solidFill>
                <a:latin typeface="Arial"/>
                <a:cs typeface="Arial"/>
              </a:defRPr>
            </a:lvl1pPr>
          </a:lstStyle>
          <a:p>
            <a:pPr lvl="0"/>
            <a:r>
              <a:rPr lang="en-US" dirty="0"/>
              <a:t>Click to edit Master text styles</a:t>
            </a:r>
          </a:p>
        </p:txBody>
      </p:sp>
      <p:sp>
        <p:nvSpPr>
          <p:cNvPr id="11" name="Footer Placeholder 10"/>
          <p:cNvSpPr>
            <a:spLocks noGrp="1"/>
          </p:cNvSpPr>
          <p:nvPr>
            <p:ph type="ftr" sz="quarter" idx="15"/>
          </p:nvPr>
        </p:nvSpPr>
        <p:spPr/>
        <p:txBody>
          <a:bodyPr/>
          <a:lstStyle/>
          <a:p>
            <a:r>
              <a:rPr lang="en-US"/>
              <a:t>Privileged &amp; Confidential</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G Confli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1" name="Footer Placeholder 10"/>
          <p:cNvSpPr>
            <a:spLocks noGrp="1"/>
          </p:cNvSpPr>
          <p:nvPr>
            <p:ph type="ftr" sz="quarter" idx="15"/>
          </p:nvPr>
        </p:nvSpPr>
        <p:spPr/>
        <p:txBody>
          <a:bodyPr/>
          <a:lstStyle/>
          <a:p>
            <a:r>
              <a:rPr lang="en-US"/>
              <a:t>Privileged &amp; Confidential</a:t>
            </a:r>
            <a:endParaRPr lang="en-US" dirty="0"/>
          </a:p>
        </p:txBody>
      </p:sp>
      <p:sp>
        <p:nvSpPr>
          <p:cNvPr id="12" name="Text Placeholder 17"/>
          <p:cNvSpPr>
            <a:spLocks noGrp="1"/>
          </p:cNvSpPr>
          <p:nvPr>
            <p:ph type="body" sz="quarter" idx="21" hasCustomPrompt="1"/>
          </p:nvPr>
        </p:nvSpPr>
        <p:spPr>
          <a:xfrm>
            <a:off x="228600" y="1597025"/>
            <a:ext cx="3383844" cy="457200"/>
          </a:xfrm>
          <a:prstGeom prst="rect">
            <a:avLst/>
          </a:prstGeom>
          <a:solidFill>
            <a:schemeClr val="tx1"/>
          </a:solidFill>
          <a:ln w="12700">
            <a:solidFill>
              <a:schemeClr val="tx1"/>
            </a:solidFill>
          </a:ln>
        </p:spPr>
        <p:txBody>
          <a:bodyPr anchor="ctr"/>
          <a:lstStyle>
            <a:lvl1pPr algn="ctr">
              <a:buNone/>
              <a:defRPr sz="1200" b="1" cap="all" baseline="0">
                <a:solidFill>
                  <a:schemeClr val="bg1"/>
                </a:solidFill>
                <a:latin typeface="Arial"/>
                <a:cs typeface="Arial"/>
              </a:defRPr>
            </a:lvl1pPr>
          </a:lstStyle>
          <a:p>
            <a:pPr lvl="0"/>
            <a:r>
              <a:rPr lang="en-US" dirty="0"/>
              <a:t>Click to Type</a:t>
            </a:r>
          </a:p>
        </p:txBody>
      </p:sp>
      <p:sp>
        <p:nvSpPr>
          <p:cNvPr id="14" name="Text Placeholder 17"/>
          <p:cNvSpPr>
            <a:spLocks noGrp="1"/>
          </p:cNvSpPr>
          <p:nvPr>
            <p:ph type="body" sz="quarter" idx="23" hasCustomPrompt="1"/>
          </p:nvPr>
        </p:nvSpPr>
        <p:spPr>
          <a:xfrm>
            <a:off x="5526263" y="1597025"/>
            <a:ext cx="3383280" cy="457200"/>
          </a:xfrm>
          <a:prstGeom prst="rect">
            <a:avLst/>
          </a:prstGeom>
          <a:solidFill>
            <a:schemeClr val="tx1"/>
          </a:solidFill>
          <a:ln w="12700">
            <a:solidFill>
              <a:schemeClr val="tx1"/>
            </a:solidFill>
          </a:ln>
        </p:spPr>
        <p:txBody>
          <a:bodyPr anchor="ctr">
            <a:noAutofit/>
          </a:bodyPr>
          <a:lstStyle>
            <a:lvl1pPr algn="ctr">
              <a:buNone/>
              <a:defRPr sz="1200" b="1" cap="all" baseline="0">
                <a:solidFill>
                  <a:schemeClr val="bg1"/>
                </a:solidFill>
                <a:latin typeface="Arial"/>
                <a:cs typeface="Arial"/>
              </a:defRPr>
            </a:lvl1pPr>
          </a:lstStyle>
          <a:p>
            <a:pPr lvl="0"/>
            <a:r>
              <a:rPr lang="en-US" dirty="0"/>
              <a:t>Click to Type</a:t>
            </a:r>
          </a:p>
        </p:txBody>
      </p:sp>
      <p:sp>
        <p:nvSpPr>
          <p:cNvPr id="15" name="Freeform 7"/>
          <p:cNvSpPr>
            <a:spLocks/>
          </p:cNvSpPr>
          <p:nvPr userDrawn="1"/>
        </p:nvSpPr>
        <p:spPr bwMode="auto">
          <a:xfrm>
            <a:off x="4394458" y="2971805"/>
            <a:ext cx="526534" cy="1963948"/>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6"/>
          </a:solidFill>
          <a:ln w="6350" cap="flat" cmpd="sng">
            <a:noFill/>
            <a:prstDash val="solid"/>
            <a:round/>
            <a:headEnd/>
            <a:tailEnd/>
          </a:ln>
          <a:effectLst/>
        </p:spPr>
        <p:txBody>
          <a:bodyPr lIns="72000" tIns="72000" rIns="72000" bIns="72000" anchor="ctr"/>
          <a:lstStyle/>
          <a:p>
            <a:endParaRPr lang="en-US"/>
          </a:p>
        </p:txBody>
      </p:sp>
      <p:sp>
        <p:nvSpPr>
          <p:cNvPr id="16" name="Content Placeholder 10"/>
          <p:cNvSpPr>
            <a:spLocks noGrp="1"/>
          </p:cNvSpPr>
          <p:nvPr>
            <p:ph sz="quarter" idx="20" hasCustomPrompt="1"/>
          </p:nvPr>
        </p:nvSpPr>
        <p:spPr bwMode="auto">
          <a:xfrm>
            <a:off x="228600" y="2053519"/>
            <a:ext cx="3657600" cy="4114800"/>
          </a:xfrm>
          <a:prstGeom prst="homePlate">
            <a:avLst>
              <a:gd name="adj" fmla="val 7533"/>
            </a:avLst>
          </a:prstGeom>
          <a:solidFill>
            <a:schemeClr val="bg1"/>
          </a:solidFill>
          <a:ln w="12700">
            <a:solidFill>
              <a:schemeClr val="tx1"/>
            </a:solidFill>
          </a:ln>
        </p:spPr>
        <p:txBody>
          <a:bodyPr lIns="182880" tIns="91440" rIns="365760">
            <a:noAutofit/>
          </a:bodyPr>
          <a:lstStyle>
            <a:lvl1pPr marL="0" indent="0">
              <a:spcBef>
                <a:spcPts val="0"/>
              </a:spcBef>
              <a:buClr>
                <a:schemeClr val="tx1"/>
              </a:buClr>
              <a:buFont typeface="Wingdings" charset="2"/>
              <a:buNone/>
              <a:defRPr sz="1400"/>
            </a:lvl1pPr>
            <a:lvl2pPr marL="288925" indent="-288925">
              <a:spcBef>
                <a:spcPts val="0"/>
              </a:spcBef>
              <a:buClrTx/>
              <a:buFont typeface="Lucida Grande"/>
              <a:buChar char="—"/>
              <a:tabLst/>
              <a:defRPr sz="1400"/>
            </a:lvl2pPr>
            <a:lvl3pPr marL="458788" indent="-169863">
              <a:spcBef>
                <a:spcPts val="0"/>
              </a:spcBef>
              <a:buClrTx/>
              <a:buFont typeface="Arial"/>
              <a:buChar char="•"/>
              <a:defRPr sz="1200"/>
            </a:lvl3pPr>
            <a:lvl4pPr marL="628650" indent="-169863">
              <a:spcBef>
                <a:spcPts val="0"/>
              </a:spcBef>
              <a:buClrTx/>
              <a:buFont typeface="Arial"/>
              <a:buChar char="•"/>
              <a:defRPr sz="1200"/>
            </a:lvl4pPr>
            <a:lvl5pPr marL="796925" indent="-168275">
              <a:spcBef>
                <a:spcPts val="0"/>
              </a:spcBef>
              <a:buClr>
                <a:schemeClr val="tx1"/>
              </a:buClr>
              <a:buFont typeface="Arial"/>
              <a:buChar char="•"/>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0"/>
          <p:cNvSpPr>
            <a:spLocks noGrp="1"/>
          </p:cNvSpPr>
          <p:nvPr>
            <p:ph sz="quarter" idx="24" hasCustomPrompt="1"/>
          </p:nvPr>
        </p:nvSpPr>
        <p:spPr>
          <a:xfrm flipH="1">
            <a:off x="5251943" y="2053519"/>
            <a:ext cx="3657600" cy="4114800"/>
          </a:xfrm>
          <a:prstGeom prst="homePlate">
            <a:avLst>
              <a:gd name="adj" fmla="val 7343"/>
            </a:avLst>
          </a:prstGeom>
          <a:solidFill>
            <a:schemeClr val="bg1"/>
          </a:solidFill>
          <a:ln w="12700">
            <a:solidFill>
              <a:schemeClr val="tx1"/>
            </a:solidFill>
          </a:ln>
        </p:spPr>
        <p:txBody>
          <a:bodyPr lIns="365760" tIns="91440" rIns="182880">
            <a:noAutofit/>
          </a:bodyPr>
          <a:lstStyle>
            <a:lvl1pPr marL="0" indent="0">
              <a:spcBef>
                <a:spcPts val="0"/>
              </a:spcBef>
              <a:buClr>
                <a:schemeClr val="tx1"/>
              </a:buClr>
              <a:buFont typeface="Lucida Grande"/>
              <a:buNone/>
              <a:defRPr sz="1400"/>
            </a:lvl1pPr>
            <a:lvl2pPr marL="288925" indent="-288925">
              <a:spcBef>
                <a:spcPts val="0"/>
              </a:spcBef>
              <a:buClr>
                <a:schemeClr val="tx1"/>
              </a:buClr>
              <a:buFont typeface="Lucida Grande"/>
              <a:buChar char="—"/>
              <a:tabLst/>
              <a:defRPr sz="1400"/>
            </a:lvl2pPr>
            <a:lvl3pPr marL="458788" indent="-169863">
              <a:spcBef>
                <a:spcPts val="0"/>
              </a:spcBef>
              <a:buClr>
                <a:schemeClr val="tx1"/>
              </a:buClr>
              <a:buFont typeface="Arial"/>
              <a:buChar char="•"/>
              <a:tabLst/>
              <a:defRPr sz="1200"/>
            </a:lvl3pPr>
            <a:lvl4pPr marL="628650" indent="-169863">
              <a:spcBef>
                <a:spcPts val="0"/>
              </a:spcBef>
              <a:buClr>
                <a:schemeClr val="tx1"/>
              </a:buClr>
              <a:buFont typeface="Arial"/>
              <a:buChar char="•"/>
              <a:defRPr sz="1200"/>
            </a:lvl4pPr>
            <a:lvl5pPr marL="796925" indent="-168275">
              <a:spcBef>
                <a:spcPts val="0"/>
              </a:spcBef>
              <a:buClr>
                <a:schemeClr val="tx1"/>
              </a:buClr>
              <a:buFont typeface="Arial"/>
              <a:buChar char="•"/>
              <a:tabLst/>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G Consequences List">
    <p:spTree>
      <p:nvGrpSpPr>
        <p:cNvPr id="1" name=""/>
        <p:cNvGrpSpPr/>
        <p:nvPr/>
      </p:nvGrpSpPr>
      <p:grpSpPr>
        <a:xfrm>
          <a:off x="0" y="0"/>
          <a:ext cx="0" cy="0"/>
          <a:chOff x="0" y="0"/>
          <a:chExt cx="0" cy="0"/>
        </a:xfrm>
      </p:grpSpPr>
      <p:sp>
        <p:nvSpPr>
          <p:cNvPr id="19" name="Text Placeholder 18"/>
          <p:cNvSpPr>
            <a:spLocks noGrp="1"/>
          </p:cNvSpPr>
          <p:nvPr>
            <p:ph type="body" sz="quarter" idx="37"/>
          </p:nvPr>
        </p:nvSpPr>
        <p:spPr>
          <a:xfrm>
            <a:off x="228600" y="1600201"/>
            <a:ext cx="2943225" cy="4572000"/>
          </a:xfrm>
          <a:ln w="12700">
            <a:solidFill>
              <a:schemeClr val="tx1"/>
            </a:solidFill>
          </a:ln>
        </p:spPr>
        <p:txBody>
          <a:bodyPr lIns="182880" tIns="182880" rIns="822960" bIns="18288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8"/>
          <p:cNvSpPr>
            <a:spLocks noGrp="1"/>
          </p:cNvSpPr>
          <p:nvPr>
            <p:ph type="body" sz="quarter" idx="38"/>
          </p:nvPr>
        </p:nvSpPr>
        <p:spPr>
          <a:xfrm>
            <a:off x="5964883" y="1600201"/>
            <a:ext cx="2943225" cy="4572000"/>
          </a:xfrm>
          <a:ln w="12700">
            <a:solidFill>
              <a:schemeClr val="tx1"/>
            </a:solidFill>
          </a:ln>
        </p:spPr>
        <p:txBody>
          <a:bodyPr lIns="822960" tIns="182880" rIns="182880" bIns="18288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Privileged &amp; Confidential</a:t>
            </a:r>
            <a:endParaRPr lang="en-US" dirty="0"/>
          </a:p>
        </p:txBody>
      </p:sp>
      <p:sp>
        <p:nvSpPr>
          <p:cNvPr id="6" name="Text Placeholder 23"/>
          <p:cNvSpPr>
            <a:spLocks noGrp="1"/>
          </p:cNvSpPr>
          <p:nvPr>
            <p:ph type="body" sz="quarter" idx="36"/>
          </p:nvPr>
        </p:nvSpPr>
        <p:spPr>
          <a:xfrm>
            <a:off x="2698115" y="17834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7" name="Text Placeholder 23"/>
          <p:cNvSpPr>
            <a:spLocks noGrp="1"/>
          </p:cNvSpPr>
          <p:nvPr>
            <p:ph type="body" sz="quarter" idx="21"/>
          </p:nvPr>
        </p:nvSpPr>
        <p:spPr>
          <a:xfrm>
            <a:off x="2667000" y="25148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8" name="Text Placeholder 23"/>
          <p:cNvSpPr>
            <a:spLocks noGrp="1"/>
          </p:cNvSpPr>
          <p:nvPr>
            <p:ph type="body" sz="quarter" idx="22"/>
          </p:nvPr>
        </p:nvSpPr>
        <p:spPr>
          <a:xfrm>
            <a:off x="2667000" y="32463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9" name="Text Placeholder 23"/>
          <p:cNvSpPr>
            <a:spLocks noGrp="1"/>
          </p:cNvSpPr>
          <p:nvPr>
            <p:ph type="body" sz="quarter" idx="23"/>
          </p:nvPr>
        </p:nvSpPr>
        <p:spPr>
          <a:xfrm>
            <a:off x="2667000" y="397775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0" name="Text Placeholder 23"/>
          <p:cNvSpPr>
            <a:spLocks noGrp="1"/>
          </p:cNvSpPr>
          <p:nvPr>
            <p:ph type="body" sz="quarter" idx="24"/>
          </p:nvPr>
        </p:nvSpPr>
        <p:spPr>
          <a:xfrm>
            <a:off x="2667000" y="4709209"/>
            <a:ext cx="3931920" cy="548633"/>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1" name="Text Placeholder 23"/>
          <p:cNvSpPr>
            <a:spLocks noGrp="1"/>
          </p:cNvSpPr>
          <p:nvPr>
            <p:ph type="body" sz="quarter" idx="25"/>
          </p:nvPr>
        </p:nvSpPr>
        <p:spPr>
          <a:xfrm>
            <a:off x="2667000" y="5440658"/>
            <a:ext cx="3931920" cy="548634"/>
          </a:xfrm>
          <a:prstGeom prst="homePlate">
            <a:avLst>
              <a:gd name="adj" fmla="val 16207"/>
            </a:avLst>
          </a:prstGeom>
          <a:solidFill>
            <a:srgbClr val="D7F0FA"/>
          </a:solidFill>
          <a:ln>
            <a:solidFill>
              <a:schemeClr val="tx1"/>
            </a:solidFill>
          </a:ln>
        </p:spPr>
        <p:txBody>
          <a:bodyPr anchor="ctr">
            <a:normAutofit/>
          </a:bodyPr>
          <a:lstStyle>
            <a:lvl1pPr marL="177800" indent="0">
              <a:spcBef>
                <a:spcPts val="0"/>
              </a:spcBef>
              <a:buNone/>
              <a:defRPr sz="1400" b="1"/>
            </a:lvl1pPr>
          </a:lstStyle>
          <a:p>
            <a:pPr lvl="0"/>
            <a:endParaRPr lang="en-US" dirty="0"/>
          </a:p>
        </p:txBody>
      </p:sp>
      <p:sp>
        <p:nvSpPr>
          <p:cNvPr id="12" name="Text Placeholder 22"/>
          <p:cNvSpPr>
            <a:spLocks noGrp="1"/>
          </p:cNvSpPr>
          <p:nvPr>
            <p:ph type="body" sz="quarter" idx="29" hasCustomPrompt="1"/>
          </p:nvPr>
        </p:nvSpPr>
        <p:spPr>
          <a:xfrm>
            <a:off x="2514600" y="1927410"/>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1</a:t>
            </a:r>
          </a:p>
        </p:txBody>
      </p:sp>
      <p:sp>
        <p:nvSpPr>
          <p:cNvPr id="13" name="Text Placeholder 22"/>
          <p:cNvSpPr>
            <a:spLocks noGrp="1"/>
          </p:cNvSpPr>
          <p:nvPr>
            <p:ph type="body" sz="quarter" idx="30" hasCustomPrompt="1"/>
          </p:nvPr>
        </p:nvSpPr>
        <p:spPr>
          <a:xfrm>
            <a:off x="2514600" y="2661686"/>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2</a:t>
            </a:r>
          </a:p>
        </p:txBody>
      </p:sp>
      <p:sp>
        <p:nvSpPr>
          <p:cNvPr id="14" name="Text Placeholder 22"/>
          <p:cNvSpPr>
            <a:spLocks noGrp="1"/>
          </p:cNvSpPr>
          <p:nvPr>
            <p:ph type="body" sz="quarter" idx="31" hasCustomPrompt="1"/>
          </p:nvPr>
        </p:nvSpPr>
        <p:spPr>
          <a:xfrm>
            <a:off x="2514600" y="3395962"/>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3</a:t>
            </a:r>
          </a:p>
        </p:txBody>
      </p:sp>
      <p:sp>
        <p:nvSpPr>
          <p:cNvPr id="15" name="Text Placeholder 22"/>
          <p:cNvSpPr>
            <a:spLocks noGrp="1"/>
          </p:cNvSpPr>
          <p:nvPr>
            <p:ph type="body" sz="quarter" idx="32" hasCustomPrompt="1"/>
          </p:nvPr>
        </p:nvSpPr>
        <p:spPr>
          <a:xfrm>
            <a:off x="2514600" y="4130238"/>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4</a:t>
            </a:r>
          </a:p>
        </p:txBody>
      </p:sp>
      <p:sp>
        <p:nvSpPr>
          <p:cNvPr id="16" name="Text Placeholder 22"/>
          <p:cNvSpPr>
            <a:spLocks noGrp="1"/>
          </p:cNvSpPr>
          <p:nvPr>
            <p:ph type="body" sz="quarter" idx="33" hasCustomPrompt="1"/>
          </p:nvPr>
        </p:nvSpPr>
        <p:spPr>
          <a:xfrm>
            <a:off x="2514600" y="4864514"/>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5</a:t>
            </a:r>
          </a:p>
        </p:txBody>
      </p:sp>
      <p:sp>
        <p:nvSpPr>
          <p:cNvPr id="17" name="Text Placeholder 22"/>
          <p:cNvSpPr>
            <a:spLocks noGrp="1"/>
          </p:cNvSpPr>
          <p:nvPr>
            <p:ph type="body" sz="quarter" idx="34" hasCustomPrompt="1"/>
          </p:nvPr>
        </p:nvSpPr>
        <p:spPr>
          <a:xfrm>
            <a:off x="2514600" y="5598789"/>
            <a:ext cx="237744" cy="256032"/>
          </a:xfrm>
          <a:prstGeom prst="rect">
            <a:avLst/>
          </a:prstGeom>
          <a:solidFill>
            <a:schemeClr val="tx1"/>
          </a:solidFill>
          <a:ln>
            <a:solidFill>
              <a:schemeClr val="tx1"/>
            </a:solidFill>
          </a:ln>
        </p:spPr>
        <p:txBody>
          <a:bodyPr lIns="0" tIns="0" rIns="0" bIns="0" anchor="ctr">
            <a:normAutofit/>
          </a:bodyPr>
          <a:lstStyle>
            <a:lvl1pPr marL="0" indent="0" algn="ctr">
              <a:spcBef>
                <a:spcPts val="0"/>
              </a:spcBef>
              <a:buNone/>
              <a:defRPr sz="1400" b="1">
                <a:solidFill>
                  <a:srgbClr val="FFFFFF"/>
                </a:solidFill>
                <a:latin typeface="+mj-lt"/>
              </a:defRPr>
            </a:lvl1pPr>
          </a:lstStyle>
          <a:p>
            <a:pPr lvl="0"/>
            <a:r>
              <a:rPr lang="en-US" dirty="0"/>
              <a:t>6</a:t>
            </a:r>
          </a:p>
        </p:txBody>
      </p:sp>
    </p:spTree>
    <p:extLst>
      <p:ext uri="{BB962C8B-B14F-4D97-AF65-F5344CB8AC3E}">
        <p14:creationId xmlns:p14="http://schemas.microsoft.com/office/powerpoint/2010/main" val="21702911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G Section 1">
    <p:spTree>
      <p:nvGrpSpPr>
        <p:cNvPr id="1" name=""/>
        <p:cNvGrpSpPr/>
        <p:nvPr/>
      </p:nvGrpSpPr>
      <p:grpSpPr>
        <a:xfrm>
          <a:off x="0" y="0"/>
          <a:ext cx="0" cy="0"/>
          <a:chOff x="0" y="0"/>
          <a:chExt cx="0" cy="0"/>
        </a:xfrm>
      </p:grpSpPr>
      <p:sp>
        <p:nvSpPr>
          <p:cNvPr id="5" name="Rectangle 4"/>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dirty="0">
              <a:solidFill>
                <a:srgbClr val="FFFFFF"/>
              </a:solidFill>
              <a:latin typeface="Franklin Gothic Book"/>
            </a:endParaRPr>
          </a:p>
        </p:txBody>
      </p:sp>
      <p:sp>
        <p:nvSpPr>
          <p:cNvPr id="2" name="Title 1"/>
          <p:cNvSpPr>
            <a:spLocks noGrp="1"/>
          </p:cNvSpPr>
          <p:nvPr>
            <p:ph type="title"/>
          </p:nvPr>
        </p:nvSpPr>
        <p:spPr>
          <a:xfrm>
            <a:off x="228600" y="685842"/>
            <a:ext cx="8685213" cy="5715001"/>
          </a:xfrm>
        </p:spPr>
        <p:txBody>
          <a:bodyPr lIns="192577" tIns="0" rIns="192577" bIns="770332" anchor="ctr" anchorCtr="0">
            <a:noAutofit/>
          </a:bodyPr>
          <a:lstStyle>
            <a:lvl1pPr>
              <a:defRPr sz="3563"/>
            </a:lvl1pPr>
          </a:lstStyle>
          <a:p>
            <a:r>
              <a:rPr lang="en-US" dirty="0"/>
              <a:t>Click to edit Master title style</a:t>
            </a:r>
          </a:p>
        </p:txBody>
      </p:sp>
      <p:sp>
        <p:nvSpPr>
          <p:cNvPr id="6" name="Footer Placeholder 5"/>
          <p:cNvSpPr>
            <a:spLocks noGrp="1"/>
          </p:cNvSpPr>
          <p:nvPr>
            <p:ph type="ftr" sz="quarter" idx="10"/>
          </p:nvPr>
        </p:nvSpPr>
        <p:spPr/>
        <p:txBody>
          <a:bodyPr/>
          <a:lstStyle/>
          <a:p>
            <a:pPr defTabSz="902008"/>
            <a:r>
              <a:rPr lang="en-US"/>
              <a:t>Confidential Treatment Requested</a:t>
            </a:r>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8360" y="6446736"/>
            <a:ext cx="1206500" cy="39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6083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G Section 2">
    <p:spTree>
      <p:nvGrpSpPr>
        <p:cNvPr id="1" name=""/>
        <p:cNvGrpSpPr/>
        <p:nvPr/>
      </p:nvGrpSpPr>
      <p:grpSpPr>
        <a:xfrm>
          <a:off x="0" y="0"/>
          <a:ext cx="0" cy="0"/>
          <a:chOff x="0" y="0"/>
          <a:chExt cx="0" cy="0"/>
        </a:xfrm>
      </p:grpSpPr>
      <p:sp>
        <p:nvSpPr>
          <p:cNvPr id="9" name="Rectangle 8"/>
          <p:cNvSpPr/>
          <p:nvPr userDrawn="1"/>
        </p:nvSpPr>
        <p:spPr>
          <a:xfrm>
            <a:off x="228600" y="475488"/>
            <a:ext cx="8685213" cy="593325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dirty="0">
              <a:solidFill>
                <a:srgbClr val="FFFFFF"/>
              </a:solidFill>
              <a:latin typeface="Franklin Gothic Book"/>
            </a:endParaRPr>
          </a:p>
        </p:txBody>
      </p:sp>
      <p:sp>
        <p:nvSpPr>
          <p:cNvPr id="7" name="Text Placeholder 13"/>
          <p:cNvSpPr>
            <a:spLocks noGrp="1"/>
          </p:cNvSpPr>
          <p:nvPr>
            <p:ph type="body" sz="quarter" idx="12"/>
          </p:nvPr>
        </p:nvSpPr>
        <p:spPr>
          <a:xfrm>
            <a:off x="420688" y="3465697"/>
            <a:ext cx="4989512" cy="2765777"/>
          </a:xfrm>
          <a:prstGeom prst="rect">
            <a:avLst/>
          </a:prstGeom>
          <a:solidFill>
            <a:schemeClr val="bg1"/>
          </a:solidFill>
          <a:ln>
            <a:noFill/>
          </a:ln>
          <a:effectLst/>
        </p:spPr>
        <p:txBody>
          <a:bodyPr vert="horz" lIns="192577" tIns="144438" rIns="192577" bIns="144438"/>
          <a:lstStyle>
            <a:lvl1pPr marL="283673" indent="-283673">
              <a:spcBef>
                <a:spcPts val="0"/>
              </a:spcBef>
              <a:spcAft>
                <a:spcPts val="594"/>
              </a:spcAft>
              <a:buFont typeface="Lucida Grande"/>
              <a:buChar char="—"/>
              <a:defRPr sz="1406">
                <a:latin typeface="Times"/>
                <a:cs typeface="Times"/>
              </a:defRPr>
            </a:lvl1pPr>
            <a:lvl2pPr marL="449799" indent="-166128">
              <a:spcBef>
                <a:spcPts val="0"/>
              </a:spcBef>
              <a:spcAft>
                <a:spcPts val="594"/>
              </a:spcAft>
              <a:buFont typeface="Arial"/>
              <a:buChar char="•"/>
              <a:defRPr sz="1219">
                <a:latin typeface="Times"/>
                <a:cs typeface="Times"/>
              </a:defRPr>
            </a:lvl2pPr>
            <a:lvl3pPr marL="623766" indent="-173962">
              <a:spcBef>
                <a:spcPts val="0"/>
              </a:spcBef>
              <a:spcAft>
                <a:spcPts val="594"/>
              </a:spcAft>
              <a:defRPr sz="1125">
                <a:latin typeface="Times"/>
                <a:cs typeface="Times"/>
              </a:defRPr>
            </a:lvl3pPr>
            <a:lvl4pPr marL="789893" indent="-166128">
              <a:spcBef>
                <a:spcPts val="0"/>
              </a:spcBef>
              <a:spcAft>
                <a:spcPts val="594"/>
              </a:spcAft>
              <a:buFont typeface="Arial"/>
              <a:buChar char="•"/>
              <a:defRPr sz="1125">
                <a:latin typeface="Times"/>
                <a:cs typeface="Times"/>
              </a:defRPr>
            </a:lvl4pPr>
            <a:lvl5pPr marL="956015" indent="-166128">
              <a:spcBef>
                <a:spcPts val="0"/>
              </a:spcBef>
              <a:spcAft>
                <a:spcPts val="594"/>
              </a:spcAft>
              <a:buFont typeface="Arial"/>
              <a:buChar char="•"/>
              <a:defRPr sz="1125">
                <a:latin typeface="Times"/>
                <a:cs typeface="Time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4" y="685800"/>
            <a:ext cx="8685212" cy="2695222"/>
          </a:xfrm>
        </p:spPr>
        <p:txBody>
          <a:bodyPr lIns="192577" tIns="0" rIns="192577" bIns="192577" anchor="b" anchorCtr="0">
            <a:noAutofit/>
          </a:bodyPr>
          <a:lstStyle>
            <a:lvl1pPr>
              <a:defRPr sz="3563"/>
            </a:lvl1pPr>
          </a:lstStyle>
          <a:p>
            <a:r>
              <a:rPr lang="en-US" dirty="0"/>
              <a:t>Click to edit Master title style</a:t>
            </a:r>
          </a:p>
        </p:txBody>
      </p:sp>
      <p:sp>
        <p:nvSpPr>
          <p:cNvPr id="8" name="Footer Placeholder 7"/>
          <p:cNvSpPr>
            <a:spLocks noGrp="1"/>
          </p:cNvSpPr>
          <p:nvPr>
            <p:ph type="ftr" sz="quarter" idx="13"/>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5133878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G Blank Layou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defTabSz="902008"/>
            <a:r>
              <a:rPr lang="en-US"/>
              <a:t>Confidential Treatment Requested</a:t>
            </a:r>
            <a:endParaRPr lang="en-US" dirty="0"/>
          </a:p>
        </p:txBody>
      </p:sp>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8360" y="6446736"/>
            <a:ext cx="1206500" cy="39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3897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53"/>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90083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G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685213" cy="909765"/>
          </a:xfrm>
          <a:prstGeom prst="rect">
            <a:avLst/>
          </a:prstGeom>
        </p:spPr>
        <p:txBody>
          <a:bodyPr/>
          <a:lstStyle/>
          <a:p>
            <a:r>
              <a:rPr lang="en-US" dirty="0"/>
              <a:t>Click to edit Master title style</a:t>
            </a:r>
          </a:p>
        </p:txBody>
      </p:sp>
      <p:sp>
        <p:nvSpPr>
          <p:cNvPr id="3" name="Footer Placeholder 2"/>
          <p:cNvSpPr>
            <a:spLocks noGrp="1"/>
          </p:cNvSpPr>
          <p:nvPr>
            <p:ph type="ftr" sz="quarter" idx="10"/>
          </p:nvPr>
        </p:nvSpPr>
        <p:spPr>
          <a:xfrm>
            <a:off x="3124200" y="6492875"/>
            <a:ext cx="2895600" cy="358875"/>
          </a:xfrm>
          <a:prstGeom prst="rect">
            <a:avLst/>
          </a:prstGeom>
        </p:spPr>
        <p:txBody>
          <a:bodyPr/>
          <a:lstStyle/>
          <a:p>
            <a:r>
              <a:rPr lang="en-US"/>
              <a:t>Privileged &amp; Confidential</a:t>
            </a:r>
            <a:endParaRPr lang="en-US" dirty="0"/>
          </a:p>
        </p:txBody>
      </p:sp>
    </p:spTree>
    <p:extLst>
      <p:ext uri="{BB962C8B-B14F-4D97-AF65-F5344CB8AC3E}">
        <p14:creationId xmlns:p14="http://schemas.microsoft.com/office/powerpoint/2010/main" val="2964530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G Full Page ">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53"/>
            <a:ext cx="8685213" cy="909765"/>
          </a:xfrm>
        </p:spPr>
        <p:txBody>
          <a:bodyPr/>
          <a:lstStyle/>
          <a:p>
            <a:r>
              <a:rPr lang="en-US" dirty="0"/>
              <a:t>Click to edit Master title style</a:t>
            </a:r>
          </a:p>
        </p:txBody>
      </p:sp>
      <p:sp>
        <p:nvSpPr>
          <p:cNvPr id="7" name="Content Placeholder 6"/>
          <p:cNvSpPr>
            <a:spLocks noGrp="1"/>
          </p:cNvSpPr>
          <p:nvPr>
            <p:ph sz="quarter" idx="11"/>
          </p:nvPr>
        </p:nvSpPr>
        <p:spPr>
          <a:xfrm>
            <a:off x="228599" y="1619250"/>
            <a:ext cx="8686800" cy="4461510"/>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2"/>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0255094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G TOC/Agenda">
    <p:spTree>
      <p:nvGrpSpPr>
        <p:cNvPr id="1" name=""/>
        <p:cNvGrpSpPr/>
        <p:nvPr/>
      </p:nvGrpSpPr>
      <p:grpSpPr>
        <a:xfrm>
          <a:off x="0" y="0"/>
          <a:ext cx="0" cy="0"/>
          <a:chOff x="0" y="0"/>
          <a:chExt cx="0" cy="0"/>
        </a:xfrm>
      </p:grpSpPr>
      <p:sp>
        <p:nvSpPr>
          <p:cNvPr id="6" name="Text Placeholder 27"/>
          <p:cNvSpPr>
            <a:spLocks noGrp="1"/>
          </p:cNvSpPr>
          <p:nvPr>
            <p:ph type="body" sz="quarter" idx="21"/>
          </p:nvPr>
        </p:nvSpPr>
        <p:spPr>
          <a:xfrm>
            <a:off x="692650" y="1600220"/>
            <a:ext cx="779513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8" name="Text Placeholder 27"/>
          <p:cNvSpPr>
            <a:spLocks noGrp="1"/>
          </p:cNvSpPr>
          <p:nvPr>
            <p:ph type="body" sz="quarter" idx="22"/>
          </p:nvPr>
        </p:nvSpPr>
        <p:spPr>
          <a:xfrm>
            <a:off x="692650" y="2119911"/>
            <a:ext cx="779513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9" name="Text Placeholder 27"/>
          <p:cNvSpPr>
            <a:spLocks noGrp="1"/>
          </p:cNvSpPr>
          <p:nvPr>
            <p:ph type="body" sz="quarter" idx="23"/>
          </p:nvPr>
        </p:nvSpPr>
        <p:spPr>
          <a:xfrm>
            <a:off x="1143000" y="2639602"/>
            <a:ext cx="734478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10" name="Text Placeholder 27"/>
          <p:cNvSpPr>
            <a:spLocks noGrp="1"/>
          </p:cNvSpPr>
          <p:nvPr>
            <p:ph type="body" sz="quarter" idx="24"/>
          </p:nvPr>
        </p:nvSpPr>
        <p:spPr>
          <a:xfrm>
            <a:off x="1143000" y="3159293"/>
            <a:ext cx="734478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11" name="Text Placeholder 27"/>
          <p:cNvSpPr>
            <a:spLocks noGrp="1"/>
          </p:cNvSpPr>
          <p:nvPr>
            <p:ph type="body" sz="quarter" idx="25"/>
          </p:nvPr>
        </p:nvSpPr>
        <p:spPr>
          <a:xfrm>
            <a:off x="1143000" y="3678984"/>
            <a:ext cx="734478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12" name="Text Placeholder 27"/>
          <p:cNvSpPr>
            <a:spLocks noGrp="1"/>
          </p:cNvSpPr>
          <p:nvPr>
            <p:ph type="body" sz="quarter" idx="26"/>
          </p:nvPr>
        </p:nvSpPr>
        <p:spPr>
          <a:xfrm>
            <a:off x="1143000" y="4198675"/>
            <a:ext cx="734478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13" name="Text Placeholder 27"/>
          <p:cNvSpPr>
            <a:spLocks noGrp="1"/>
          </p:cNvSpPr>
          <p:nvPr>
            <p:ph type="body" sz="quarter" idx="27"/>
          </p:nvPr>
        </p:nvSpPr>
        <p:spPr>
          <a:xfrm>
            <a:off x="692650" y="4718366"/>
            <a:ext cx="779513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14" name="Text Placeholder 27"/>
          <p:cNvSpPr>
            <a:spLocks noGrp="1"/>
          </p:cNvSpPr>
          <p:nvPr>
            <p:ph type="body" sz="quarter" idx="28"/>
          </p:nvPr>
        </p:nvSpPr>
        <p:spPr>
          <a:xfrm>
            <a:off x="1143000" y="5238057"/>
            <a:ext cx="734478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31" name="Text Placeholder 27"/>
          <p:cNvSpPr>
            <a:spLocks noGrp="1"/>
          </p:cNvSpPr>
          <p:nvPr>
            <p:ph type="body" sz="quarter" idx="45"/>
          </p:nvPr>
        </p:nvSpPr>
        <p:spPr>
          <a:xfrm>
            <a:off x="1143000" y="5757747"/>
            <a:ext cx="7304060"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2" name="Title 1"/>
          <p:cNvSpPr>
            <a:spLocks noGrp="1"/>
          </p:cNvSpPr>
          <p:nvPr>
            <p:ph type="title"/>
          </p:nvPr>
        </p:nvSpPr>
        <p:spPr>
          <a:xfrm>
            <a:off x="228600" y="612653"/>
            <a:ext cx="8685213" cy="909765"/>
          </a:xfrm>
        </p:spPr>
        <p:txBody>
          <a:bodyPr/>
          <a:lstStyle/>
          <a:p>
            <a:r>
              <a:rPr lang="en-US" dirty="0"/>
              <a:t>Click to edit Master title style</a:t>
            </a:r>
          </a:p>
        </p:txBody>
      </p:sp>
      <p:sp>
        <p:nvSpPr>
          <p:cNvPr id="5" name="Footer Placeholder 4"/>
          <p:cNvSpPr>
            <a:spLocks noGrp="1"/>
          </p:cNvSpPr>
          <p:nvPr>
            <p:ph type="ftr" sz="quarter" idx="12"/>
          </p:nvPr>
        </p:nvSpPr>
        <p:spPr/>
        <p:txBody>
          <a:bodyPr/>
          <a:lstStyle/>
          <a:p>
            <a:pPr defTabSz="902008"/>
            <a:r>
              <a:rPr lang="en-US"/>
              <a:t>Confidential Treatment Requested</a:t>
            </a:r>
            <a:endParaRPr lang="en-US" dirty="0"/>
          </a:p>
        </p:txBody>
      </p:sp>
      <p:sp>
        <p:nvSpPr>
          <p:cNvPr id="15" name="Text Placeholder 22"/>
          <p:cNvSpPr>
            <a:spLocks noGrp="1"/>
          </p:cNvSpPr>
          <p:nvPr>
            <p:ph type="body" sz="quarter" idx="29" hasCustomPrompt="1"/>
          </p:nvPr>
        </p:nvSpPr>
        <p:spPr>
          <a:xfrm>
            <a:off x="228600" y="160022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16" name="Text Placeholder 22"/>
          <p:cNvSpPr>
            <a:spLocks noGrp="1"/>
          </p:cNvSpPr>
          <p:nvPr>
            <p:ph type="body" sz="quarter" idx="30" hasCustomPrompt="1"/>
          </p:nvPr>
        </p:nvSpPr>
        <p:spPr>
          <a:xfrm>
            <a:off x="228600" y="2119911"/>
            <a:ext cx="457200" cy="411480"/>
          </a:xfrm>
          <a:prstGeom prst="rect">
            <a:avLst/>
          </a:prstGeom>
          <a:solidFill>
            <a:schemeClr val="tx1"/>
          </a:solidFill>
          <a:ln w="6350">
            <a:solidFill>
              <a:schemeClr val="tx1"/>
            </a:solidFill>
          </a:ln>
        </p:spPr>
        <p:txBody>
          <a:bodyPr anchor="ctr">
            <a:normAutofit/>
          </a:bodyPr>
          <a:lstStyle>
            <a:lvl1pPr marL="0" marR="0" indent="0" algn="ctr" defTabSz="902731" rtl="0" eaLnBrk="1" fontAlgn="auto" latinLnBrk="0" hangingPunct="1">
              <a:lnSpc>
                <a:spcPct val="100000"/>
              </a:lnSpc>
              <a:spcBef>
                <a:spcPts val="0"/>
              </a:spcBef>
              <a:spcAft>
                <a:spcPts val="0"/>
              </a:spcAft>
              <a:buClrTx/>
              <a:buSzTx/>
              <a:buFont typeface="Arial" pitchFamily="34" charset="0"/>
              <a:buNone/>
              <a:tabLst/>
              <a:defRPr sz="1219" b="1">
                <a:solidFill>
                  <a:schemeClr val="bg1"/>
                </a:solidFill>
              </a:defRPr>
            </a:lvl1pPr>
          </a:lstStyle>
          <a:p>
            <a:pPr marL="0" marR="0" lvl="0" indent="0" algn="ctr" defTabSz="902731"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17" name="Text Placeholder 22"/>
          <p:cNvSpPr>
            <a:spLocks noGrp="1"/>
          </p:cNvSpPr>
          <p:nvPr>
            <p:ph type="body" sz="quarter" idx="31" hasCustomPrompt="1"/>
          </p:nvPr>
        </p:nvSpPr>
        <p:spPr>
          <a:xfrm>
            <a:off x="685800" y="264795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18" name="Text Placeholder 22"/>
          <p:cNvSpPr>
            <a:spLocks noGrp="1"/>
          </p:cNvSpPr>
          <p:nvPr>
            <p:ph type="body" sz="quarter" idx="32" hasCustomPrompt="1"/>
          </p:nvPr>
        </p:nvSpPr>
        <p:spPr>
          <a:xfrm>
            <a:off x="685800" y="31623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19" name="Text Placeholder 22"/>
          <p:cNvSpPr>
            <a:spLocks noGrp="1"/>
          </p:cNvSpPr>
          <p:nvPr>
            <p:ph type="body" sz="quarter" idx="33" hasCustomPrompt="1"/>
          </p:nvPr>
        </p:nvSpPr>
        <p:spPr>
          <a:xfrm>
            <a:off x="685800" y="366712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0" name="Text Placeholder 22"/>
          <p:cNvSpPr>
            <a:spLocks noGrp="1"/>
          </p:cNvSpPr>
          <p:nvPr>
            <p:ph type="body" sz="quarter" idx="34" hasCustomPrompt="1"/>
          </p:nvPr>
        </p:nvSpPr>
        <p:spPr>
          <a:xfrm>
            <a:off x="685800" y="41910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1" name="Text Placeholder 22"/>
          <p:cNvSpPr>
            <a:spLocks noGrp="1"/>
          </p:cNvSpPr>
          <p:nvPr>
            <p:ph type="body" sz="quarter" idx="35" hasCustomPrompt="1"/>
          </p:nvPr>
        </p:nvSpPr>
        <p:spPr>
          <a:xfrm>
            <a:off x="228600" y="4718366"/>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2" name="Text Placeholder 22"/>
          <p:cNvSpPr>
            <a:spLocks noGrp="1"/>
          </p:cNvSpPr>
          <p:nvPr>
            <p:ph type="body" sz="quarter" idx="36" hasCustomPrompt="1"/>
          </p:nvPr>
        </p:nvSpPr>
        <p:spPr>
          <a:xfrm>
            <a:off x="685800" y="5248275"/>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23" name="Text Placeholder 22"/>
          <p:cNvSpPr>
            <a:spLocks noGrp="1"/>
          </p:cNvSpPr>
          <p:nvPr>
            <p:ph type="body" sz="quarter" idx="37" hasCustomPrompt="1"/>
          </p:nvPr>
        </p:nvSpPr>
        <p:spPr>
          <a:xfrm>
            <a:off x="8455237" y="160022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4" name="Text Placeholder 22"/>
          <p:cNvSpPr>
            <a:spLocks noGrp="1"/>
          </p:cNvSpPr>
          <p:nvPr>
            <p:ph type="body" sz="quarter" idx="38" hasCustomPrompt="1"/>
          </p:nvPr>
        </p:nvSpPr>
        <p:spPr>
          <a:xfrm>
            <a:off x="8455237" y="2119911"/>
            <a:ext cx="457200" cy="411480"/>
          </a:xfrm>
          <a:prstGeom prst="rect">
            <a:avLst/>
          </a:prstGeom>
          <a:solidFill>
            <a:schemeClr val="bg1"/>
          </a:solidFill>
          <a:ln w="6350">
            <a:solidFill>
              <a:schemeClr val="tx1"/>
            </a:solidFill>
          </a:ln>
        </p:spPr>
        <p:txBody>
          <a:bodyPr anchor="ctr"/>
          <a:lstStyle>
            <a:lvl1pPr marL="0" marR="0" indent="0" algn="ctr" defTabSz="902731" rtl="0" eaLnBrk="1" fontAlgn="auto" latinLnBrk="0" hangingPunct="1">
              <a:lnSpc>
                <a:spcPct val="100000"/>
              </a:lnSpc>
              <a:spcBef>
                <a:spcPts val="0"/>
              </a:spcBef>
              <a:spcAft>
                <a:spcPts val="0"/>
              </a:spcAft>
              <a:buClrTx/>
              <a:buSzTx/>
              <a:buFont typeface="Arial" pitchFamily="34" charset="0"/>
              <a:buNone/>
              <a:tabLst/>
              <a:defRPr sz="1219" b="0">
                <a:solidFill>
                  <a:schemeClr val="tx1"/>
                </a:solidFill>
              </a:defRPr>
            </a:lvl1pPr>
          </a:lstStyle>
          <a:p>
            <a:pPr marL="0" marR="0" lvl="0" indent="0" algn="ctr" defTabSz="902731" rtl="0" eaLnBrk="1" fontAlgn="auto" latinLnBrk="0" hangingPunct="1">
              <a:lnSpc>
                <a:spcPct val="100000"/>
              </a:lnSpc>
              <a:spcBef>
                <a:spcPts val="0"/>
              </a:spcBef>
              <a:spcAft>
                <a:spcPts val="0"/>
              </a:spcAft>
              <a:buClrTx/>
              <a:buSzTx/>
              <a:buFont typeface="Arial" pitchFamily="34" charset="0"/>
              <a:buNone/>
              <a:tabLst/>
              <a:defRPr/>
            </a:pPr>
            <a:r>
              <a:rPr lang="en-US" dirty="0"/>
              <a:t>#</a:t>
            </a:r>
          </a:p>
        </p:txBody>
      </p:sp>
      <p:sp>
        <p:nvSpPr>
          <p:cNvPr id="25" name="Text Placeholder 22"/>
          <p:cNvSpPr>
            <a:spLocks noGrp="1"/>
          </p:cNvSpPr>
          <p:nvPr>
            <p:ph type="body" sz="quarter" idx="39" hasCustomPrompt="1"/>
          </p:nvPr>
        </p:nvSpPr>
        <p:spPr>
          <a:xfrm>
            <a:off x="8455237" y="2639602"/>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6" name="Text Placeholder 22"/>
          <p:cNvSpPr>
            <a:spLocks noGrp="1"/>
          </p:cNvSpPr>
          <p:nvPr>
            <p:ph type="body" sz="quarter" idx="40" hasCustomPrompt="1"/>
          </p:nvPr>
        </p:nvSpPr>
        <p:spPr>
          <a:xfrm>
            <a:off x="8455237" y="3159293"/>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7" name="Text Placeholder 22"/>
          <p:cNvSpPr>
            <a:spLocks noGrp="1"/>
          </p:cNvSpPr>
          <p:nvPr>
            <p:ph type="body" sz="quarter" idx="41" hasCustomPrompt="1"/>
          </p:nvPr>
        </p:nvSpPr>
        <p:spPr>
          <a:xfrm>
            <a:off x="8455237" y="3678984"/>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8" name="Text Placeholder 22"/>
          <p:cNvSpPr>
            <a:spLocks noGrp="1"/>
          </p:cNvSpPr>
          <p:nvPr>
            <p:ph type="body" sz="quarter" idx="42" hasCustomPrompt="1"/>
          </p:nvPr>
        </p:nvSpPr>
        <p:spPr>
          <a:xfrm>
            <a:off x="8455237" y="4198675"/>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29" name="Text Placeholder 22"/>
          <p:cNvSpPr>
            <a:spLocks noGrp="1"/>
          </p:cNvSpPr>
          <p:nvPr>
            <p:ph type="body" sz="quarter" idx="43" hasCustomPrompt="1"/>
          </p:nvPr>
        </p:nvSpPr>
        <p:spPr>
          <a:xfrm>
            <a:off x="8455237" y="4718366"/>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30" name="Text Placeholder 22"/>
          <p:cNvSpPr>
            <a:spLocks noGrp="1"/>
          </p:cNvSpPr>
          <p:nvPr>
            <p:ph type="body" sz="quarter" idx="44" hasCustomPrompt="1"/>
          </p:nvPr>
        </p:nvSpPr>
        <p:spPr>
          <a:xfrm>
            <a:off x="8455237" y="523805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32" name="Text Placeholder 22"/>
          <p:cNvSpPr>
            <a:spLocks noGrp="1"/>
          </p:cNvSpPr>
          <p:nvPr>
            <p:ph type="body" sz="quarter" idx="46" hasCustomPrompt="1"/>
          </p:nvPr>
        </p:nvSpPr>
        <p:spPr>
          <a:xfrm>
            <a:off x="704850" y="57531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33" name="Text Placeholder 22"/>
          <p:cNvSpPr>
            <a:spLocks noGrp="1"/>
          </p:cNvSpPr>
          <p:nvPr>
            <p:ph type="body" sz="quarter" idx="47" hasCustomPrompt="1"/>
          </p:nvPr>
        </p:nvSpPr>
        <p:spPr>
          <a:xfrm>
            <a:off x="8452612" y="5757747"/>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
        <p:nvSpPr>
          <p:cNvPr id="34" name="Text Placeholder 27"/>
          <p:cNvSpPr>
            <a:spLocks noGrp="1"/>
          </p:cNvSpPr>
          <p:nvPr>
            <p:ph type="body" sz="quarter" idx="48"/>
          </p:nvPr>
        </p:nvSpPr>
        <p:spPr>
          <a:xfrm>
            <a:off x="685803" y="1066800"/>
            <a:ext cx="7795134" cy="411480"/>
          </a:xfrm>
          <a:prstGeom prst="rect">
            <a:avLst/>
          </a:prstGeom>
          <a:solidFill>
            <a:schemeClr val="bg1"/>
          </a:solidFill>
          <a:ln w="6350">
            <a:solidFill>
              <a:schemeClr val="tx1"/>
            </a:solidFill>
          </a:ln>
        </p:spPr>
        <p:txBody>
          <a:bodyPr lIns="96286" rIns="96286" anchor="ctr"/>
          <a:lstStyle>
            <a:lvl1pPr>
              <a:buNone/>
              <a:defRPr sz="1219" b="0"/>
            </a:lvl1pPr>
          </a:lstStyle>
          <a:p>
            <a:pPr lvl="0"/>
            <a:endParaRPr lang="en-US" dirty="0"/>
          </a:p>
        </p:txBody>
      </p:sp>
      <p:sp>
        <p:nvSpPr>
          <p:cNvPr id="35" name="Text Placeholder 22"/>
          <p:cNvSpPr>
            <a:spLocks noGrp="1"/>
          </p:cNvSpPr>
          <p:nvPr>
            <p:ph type="body" sz="quarter" idx="49" hasCustomPrompt="1"/>
          </p:nvPr>
        </p:nvSpPr>
        <p:spPr>
          <a:xfrm>
            <a:off x="228600" y="1066800"/>
            <a:ext cx="457200" cy="411480"/>
          </a:xfrm>
          <a:prstGeom prst="rect">
            <a:avLst/>
          </a:prstGeom>
          <a:solidFill>
            <a:schemeClr val="tx1"/>
          </a:solidFill>
          <a:ln w="6350">
            <a:solidFill>
              <a:schemeClr val="tx1"/>
            </a:solidFill>
          </a:ln>
        </p:spPr>
        <p:txBody>
          <a:bodyPr anchor="ctr">
            <a:normAutofit/>
          </a:bodyPr>
          <a:lstStyle>
            <a:lvl1pPr marL="0" indent="0" algn="ctr">
              <a:spcBef>
                <a:spcPts val="0"/>
              </a:spcBef>
              <a:buNone/>
              <a:defRPr sz="1219" b="1">
                <a:solidFill>
                  <a:schemeClr val="bg1"/>
                </a:solidFill>
              </a:defRPr>
            </a:lvl1pPr>
          </a:lstStyle>
          <a:p>
            <a:pPr lvl="0"/>
            <a:r>
              <a:rPr lang="en-US" dirty="0"/>
              <a:t>#</a:t>
            </a:r>
          </a:p>
        </p:txBody>
      </p:sp>
      <p:sp>
        <p:nvSpPr>
          <p:cNvPr id="36" name="Text Placeholder 22"/>
          <p:cNvSpPr>
            <a:spLocks noGrp="1"/>
          </p:cNvSpPr>
          <p:nvPr>
            <p:ph type="body" sz="quarter" idx="50" hasCustomPrompt="1"/>
          </p:nvPr>
        </p:nvSpPr>
        <p:spPr>
          <a:xfrm>
            <a:off x="8458200" y="1066800"/>
            <a:ext cx="457200" cy="411480"/>
          </a:xfrm>
          <a:prstGeom prst="rect">
            <a:avLst/>
          </a:prstGeom>
          <a:solidFill>
            <a:schemeClr val="bg1"/>
          </a:solidFill>
          <a:ln w="6350">
            <a:solidFill>
              <a:schemeClr val="tx1"/>
            </a:solidFill>
          </a:ln>
        </p:spPr>
        <p:txBody>
          <a:bodyPr anchor="ctr"/>
          <a:lstStyle>
            <a:lvl1pPr marL="0" indent="0" algn="ctr">
              <a:spcBef>
                <a:spcPts val="0"/>
              </a:spcBef>
              <a:buNone/>
              <a:defRPr sz="1219" b="0">
                <a:solidFill>
                  <a:schemeClr val="tx1"/>
                </a:solidFill>
              </a:defRPr>
            </a:lvl1pPr>
          </a:lstStyle>
          <a:p>
            <a:pPr lvl="0"/>
            <a:r>
              <a:rPr lang="en-US" dirty="0"/>
              <a:t>#</a:t>
            </a:r>
          </a:p>
        </p:txBody>
      </p:sp>
    </p:spTree>
    <p:extLst>
      <p:ext uri="{BB962C8B-B14F-4D97-AF65-F5344CB8AC3E}">
        <p14:creationId xmlns:p14="http://schemas.microsoft.com/office/powerpoint/2010/main" val="35616082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G Side by S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0"/>
            <a:ext cx="4254500" cy="4552950"/>
          </a:xfrm>
        </p:spPr>
        <p:txBody>
          <a:bodyPr wrap="square" r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57725" y="1619250"/>
            <a:ext cx="4256088" cy="4552950"/>
          </a:xfrm>
        </p:spPr>
        <p:txBody>
          <a:bodyPr wrap="square" l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42405527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G One Left Tw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228600" y="1619252"/>
            <a:ext cx="4251960" cy="4553712"/>
          </a:xfrm>
        </p:spPr>
        <p:txBody>
          <a:bodyPr r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l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657725" y="3977634"/>
            <a:ext cx="4251960" cy="2194560"/>
          </a:xfrm>
        </p:spPr>
        <p:txBody>
          <a:bodyPr lIns="0">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3182842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G Two Left On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4657725" y="1619252"/>
            <a:ext cx="4251960" cy="4553712"/>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2860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7485271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G Two Top On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8372005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G One Top One Top HigHlight One Bottom">
    <p:spTree>
      <p:nvGrpSpPr>
        <p:cNvPr id="1" name=""/>
        <p:cNvGrpSpPr/>
        <p:nvPr/>
      </p:nvGrpSpPr>
      <p:grpSpPr>
        <a:xfrm>
          <a:off x="0" y="0"/>
          <a:ext cx="0" cy="0"/>
          <a:chOff x="0" y="0"/>
          <a:chExt cx="0" cy="0"/>
        </a:xfrm>
      </p:grpSpPr>
      <p:sp>
        <p:nvSpPr>
          <p:cNvPr id="7" name="Content Placeholder 9"/>
          <p:cNvSpPr>
            <a:spLocks noGrp="1"/>
          </p:cNvSpPr>
          <p:nvPr>
            <p:ph sz="quarter" idx="12" hasCustomPrompt="1"/>
          </p:nvPr>
        </p:nvSpPr>
        <p:spPr>
          <a:xfrm>
            <a:off x="4657725" y="1619250"/>
            <a:ext cx="4256088" cy="2194560"/>
          </a:xfrm>
          <a:solidFill>
            <a:srgbClr val="D7F0FA"/>
          </a:solidFill>
        </p:spPr>
        <p:txBody>
          <a:bodyPr lIns="192577" tIns="144438" rIns="192577" bIns="144438">
            <a:noAutofit/>
          </a:bodyPr>
          <a:lstStyle>
            <a:lvl1pPr>
              <a:spcBef>
                <a:spcPts val="594"/>
              </a:spcBef>
              <a:defRPr sz="750" b="1" cap="all" spc="99">
                <a:ln w="0" cmpd="sng">
                  <a:noFill/>
                </a:ln>
                <a:latin typeface="Arial"/>
                <a:cs typeface="Arial"/>
              </a:defRPr>
            </a:lvl1pPr>
            <a:lvl2pPr marL="0" indent="0">
              <a:spcAft>
                <a:spcPts val="198"/>
              </a:spcAft>
              <a:buNone/>
              <a:defRPr sz="1031" b="1">
                <a:latin typeface="Arial"/>
                <a:cs typeface="Arial"/>
              </a:defRPr>
            </a:lvl2pPr>
            <a:lvl3pPr marL="0" indent="0">
              <a:spcAft>
                <a:spcPts val="198"/>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599" y="3977634"/>
            <a:ext cx="8685213"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4"/>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286448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G One Top Two Bott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8599" y="1619250"/>
            <a:ext cx="8685213"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3114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9350116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G Two Top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661853"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3765408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G One Top One Highlight Two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28600" y="1619250"/>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28600"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57725" y="3977634"/>
            <a:ext cx="4251960" cy="2194560"/>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5"/>
          </p:nvPr>
        </p:nvSpPr>
        <p:spPr/>
        <p:txBody>
          <a:bodyPr/>
          <a:lstStyle/>
          <a:p>
            <a:pPr defTabSz="902008"/>
            <a:r>
              <a:rPr lang="en-US"/>
              <a:t>Confidential Treatment Requested</a:t>
            </a:r>
            <a:endParaRPr lang="en-US" dirty="0"/>
          </a:p>
        </p:txBody>
      </p:sp>
      <p:sp>
        <p:nvSpPr>
          <p:cNvPr id="10" name="Content Placeholder 9"/>
          <p:cNvSpPr>
            <a:spLocks noGrp="1"/>
          </p:cNvSpPr>
          <p:nvPr>
            <p:ph sz="quarter" idx="12" hasCustomPrompt="1"/>
          </p:nvPr>
        </p:nvSpPr>
        <p:spPr>
          <a:xfrm>
            <a:off x="4657725" y="1619250"/>
            <a:ext cx="4256088" cy="2194560"/>
          </a:xfrm>
          <a:solidFill>
            <a:srgbClr val="D7F0FA"/>
          </a:solidFill>
        </p:spPr>
        <p:txBody>
          <a:bodyPr lIns="192577" tIns="144438" rIns="192577" bIns="144438">
            <a:noAutofit/>
          </a:bodyPr>
          <a:lstStyle>
            <a:lvl1pPr>
              <a:spcBef>
                <a:spcPts val="594"/>
              </a:spcBef>
              <a:defRPr sz="750" b="1" cap="all" spc="99">
                <a:ln w="0" cmpd="sng">
                  <a:noFill/>
                </a:ln>
                <a:latin typeface="Arial"/>
                <a:cs typeface="Arial"/>
              </a:defRPr>
            </a:lvl1pPr>
            <a:lvl2pPr marL="0" indent="0">
              <a:spcAft>
                <a:spcPts val="198"/>
              </a:spcAft>
              <a:buNone/>
              <a:defRPr sz="1031" b="1">
                <a:latin typeface="Arial"/>
                <a:cs typeface="Arial"/>
              </a:defRPr>
            </a:lvl2pPr>
            <a:lvl3pPr marL="0" indent="0">
              <a:spcAft>
                <a:spcPts val="198"/>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18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with Call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914400"/>
            <a:ext cx="8229600" cy="4953000"/>
          </a:xfrm>
          <a:prstGeom prst="rect">
            <a:avLst/>
          </a:prstGeom>
        </p:spPr>
        <p:txBody>
          <a:bodyPr/>
          <a:lstStyle>
            <a:lvl1pPr>
              <a:lnSpc>
                <a:spcPct val="130000"/>
              </a:lnSpc>
              <a:spcBef>
                <a:spcPts val="1200"/>
              </a:spcBef>
              <a:spcAft>
                <a:spcPts val="0"/>
              </a:spcAft>
              <a:defRPr/>
            </a:lvl1pPr>
            <a:lvl2pPr>
              <a:lnSpc>
                <a:spcPct val="130000"/>
              </a:lnSpc>
              <a:spcBef>
                <a:spcPts val="1100"/>
              </a:spcBef>
              <a:spcAft>
                <a:spcPts val="0"/>
              </a:spcAft>
              <a:defRPr/>
            </a:lvl2pPr>
            <a:lvl3pPr>
              <a:lnSpc>
                <a:spcPct val="130000"/>
              </a:lnSpc>
              <a:spcBef>
                <a:spcPts val="1000"/>
              </a:spcBef>
              <a:spcAft>
                <a:spcPts val="0"/>
              </a:spcAft>
              <a:defRPr/>
            </a:lvl3pPr>
            <a:lvl4pPr>
              <a:lnSpc>
                <a:spcPct val="130000"/>
              </a:lnSpc>
              <a:spcBef>
                <a:spcPts val="900"/>
              </a:spcBef>
              <a:spcAft>
                <a:spcPts val="0"/>
              </a:spcAft>
              <a:defRPr/>
            </a:lvl4pPr>
            <a:lvl5pPr>
              <a:lnSpc>
                <a:spcPct val="13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3124200" y="6492875"/>
            <a:ext cx="2895600" cy="358875"/>
          </a:xfrm>
          <a:prstGeom prst="rect">
            <a:avLst/>
          </a:prstGeom>
        </p:spPr>
        <p:txBody>
          <a:bodyPr/>
          <a:lstStyle>
            <a:lvl1pPr>
              <a:defRPr/>
            </a:lvl1pPr>
          </a:lstStyle>
          <a:p>
            <a:r>
              <a:rPr lang="en-US"/>
              <a:t>Privileged &amp; Confidential</a:t>
            </a:r>
          </a:p>
        </p:txBody>
      </p:sp>
      <p:sp>
        <p:nvSpPr>
          <p:cNvPr id="6" name="Slide Number Placeholder 5"/>
          <p:cNvSpPr>
            <a:spLocks noGrp="1"/>
          </p:cNvSpPr>
          <p:nvPr>
            <p:ph type="sldNum" sz="quarter" idx="11"/>
          </p:nvPr>
        </p:nvSpPr>
        <p:spPr>
          <a:xfrm>
            <a:off x="228600" y="6492875"/>
            <a:ext cx="354506" cy="365125"/>
          </a:xfrm>
          <a:prstGeom prst="rect">
            <a:avLst/>
          </a:prstGeom>
        </p:spPr>
        <p:txBody>
          <a:bodyPr/>
          <a:lstStyle/>
          <a:p>
            <a:pPr algn="l"/>
            <a:fld id="{CAC21AD8-FF40-4D1B-8892-CCD661265879}" type="slidenum">
              <a:rPr lang="en-US" smtClean="0"/>
              <a:pPr algn="l"/>
              <a:t>‹N°›</a:t>
            </a:fld>
            <a:endParaRPr lang="en-US" dirty="0"/>
          </a:p>
        </p:txBody>
      </p:sp>
      <p:sp>
        <p:nvSpPr>
          <p:cNvPr id="8" name="Text Placeholder 7"/>
          <p:cNvSpPr>
            <a:spLocks noGrp="1"/>
          </p:cNvSpPr>
          <p:nvPr>
            <p:ph type="body" sz="quarter" idx="12"/>
          </p:nvPr>
        </p:nvSpPr>
        <p:spPr>
          <a:xfrm>
            <a:off x="457200" y="5943600"/>
            <a:ext cx="8229600" cy="457200"/>
          </a:xfrm>
          <a:prstGeom prst="rect">
            <a:avLst/>
          </a:prstGeom>
        </p:spPr>
        <p:style>
          <a:lnRef idx="1">
            <a:schemeClr val="accent3"/>
          </a:lnRef>
          <a:fillRef idx="2">
            <a:schemeClr val="accent3"/>
          </a:fillRef>
          <a:effectRef idx="1">
            <a:schemeClr val="accent3"/>
          </a:effectRef>
          <a:fontRef idx="none"/>
        </p:style>
        <p:txBody>
          <a:bodyPr anchor="ctr">
            <a:normAutofit/>
          </a:bodyPr>
          <a:lstStyle>
            <a:lvl1pPr algn="ctr">
              <a:buNone/>
              <a:defRPr sz="1800"/>
            </a:lvl1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G Three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3" y="1619252"/>
            <a:ext cx="2784475" cy="4553712"/>
          </a:xfrm>
        </p:spPr>
        <p:txBody>
          <a:bodyPr rIns="192577">
            <a:noAutofit/>
          </a:bodyPr>
          <a:lstStyle>
            <a:lvl1pPr>
              <a:defRPr sz="1219"/>
            </a:lvl1pPr>
            <a:lvl2pPr marL="227254" indent="-227254">
              <a:tabLst>
                <a:tab pos="227254" algn="l"/>
              </a:tabLst>
              <a:defRPr sz="1219"/>
            </a:lvl2pPr>
            <a:lvl3pPr marL="338525" indent="-111276">
              <a:defRPr sz="1125"/>
            </a:lvl3pPr>
            <a:lvl4pPr marL="454503" indent="-115974">
              <a:defRPr sz="1031"/>
            </a:lvl4pPr>
            <a:lvl5pPr marL="564205"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52"/>
            <a:ext cx="2788920" cy="4553712"/>
          </a:xfrm>
        </p:spPr>
        <p:txBody>
          <a:bodyPr>
            <a:noAutofit/>
          </a:bodyPr>
          <a:lstStyle>
            <a:lvl1pPr>
              <a:defRPr sz="1219"/>
            </a:lvl1pPr>
            <a:lvl2pPr marL="227254" indent="-227254">
              <a:tabLst>
                <a:tab pos="227254" algn="l"/>
              </a:tabLst>
              <a:defRPr sz="1219"/>
            </a:lvl2pPr>
            <a:lvl3pPr marL="338525" indent="-111276">
              <a:defRPr sz="1125"/>
            </a:lvl3pPr>
            <a:lvl4pPr marL="454503" indent="-115974">
              <a:defRPr sz="1031"/>
            </a:lvl4pPr>
            <a:lvl5pPr marL="564205"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6124893" y="1619278"/>
            <a:ext cx="2788920" cy="4551363"/>
          </a:xfrm>
        </p:spPr>
        <p:txBody>
          <a:bodyPr>
            <a:noAutofit/>
          </a:bodyPr>
          <a:lstStyle>
            <a:lvl1pPr>
              <a:defRPr sz="1219"/>
            </a:lvl1pPr>
            <a:lvl2pPr marL="227254" indent="-227254">
              <a:tabLst>
                <a:tab pos="227254" algn="l"/>
              </a:tabLst>
              <a:defRPr sz="1219"/>
            </a:lvl2pPr>
            <a:lvl3pPr marL="338525" indent="-111276">
              <a:defRPr sz="1125"/>
            </a:lvl3pPr>
            <a:lvl4pPr marL="454503" indent="-115974">
              <a:defRPr sz="1031"/>
            </a:lvl4pPr>
            <a:lvl5pPr marL="564205"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9294961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G Two Across with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3" y="1619252"/>
            <a:ext cx="2784475" cy="4553712"/>
          </a:xfrm>
        </p:spPr>
        <p:txBody>
          <a:bodyPr rIns="192577">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3176366" y="1619252"/>
            <a:ext cx="2788920" cy="4553712"/>
          </a:xfrm>
        </p:spPr>
        <p:txBody>
          <a:bodyPr>
            <a:noAutofit/>
          </a:bodyPr>
          <a:lstStyle>
            <a:lvl1pPr>
              <a:defRPr sz="1219"/>
            </a:lvl1pPr>
            <a:lvl2pPr>
              <a:defRPr sz="1219"/>
            </a:lvl2pPr>
            <a:lvl3pPr>
              <a:defRPr sz="1125"/>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9"/>
          <p:cNvSpPr>
            <a:spLocks noGrp="1"/>
          </p:cNvSpPr>
          <p:nvPr>
            <p:ph sz="quarter" idx="13" hasCustomPrompt="1"/>
          </p:nvPr>
        </p:nvSpPr>
        <p:spPr>
          <a:xfrm>
            <a:off x="6124893" y="1619250"/>
            <a:ext cx="2788920" cy="1277416"/>
          </a:xfrm>
          <a:solidFill>
            <a:srgbClr val="D7F0FA"/>
          </a:solidFill>
        </p:spPr>
        <p:txBody>
          <a:bodyPr lIns="192577" tIns="144438" rIns="192577" bIns="144438">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4"/>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0498360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G Four Acro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2039112" cy="4553712"/>
          </a:xfrm>
        </p:spPr>
        <p:txBody>
          <a:bodyPr rIns="192577">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52"/>
            <a:ext cx="2039112" cy="4553712"/>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675479"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675479"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5928137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G Three Across One Highigh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873881" y="1619250"/>
            <a:ext cx="2039938" cy="1369606"/>
          </a:xfrm>
          <a:solidFill>
            <a:srgbClr val="D7F0FA"/>
          </a:solidFill>
        </p:spPr>
        <p:txBody>
          <a:bodyPr lIns="192577" tIns="144438" rIns="192577" bIns="144438">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2039112" cy="4553712"/>
          </a:xfrm>
        </p:spPr>
        <p:txBody>
          <a:bodyPr rIns="192577">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442147" y="1619252"/>
            <a:ext cx="2039112" cy="4553712"/>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675479"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5015129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G Four Across - Group">
    <p:spTree>
      <p:nvGrpSpPr>
        <p:cNvPr id="1" name=""/>
        <p:cNvGrpSpPr/>
        <p:nvPr/>
      </p:nvGrpSpPr>
      <p:grpSpPr>
        <a:xfrm>
          <a:off x="0" y="0"/>
          <a:ext cx="0" cy="0"/>
          <a:chOff x="0" y="0"/>
          <a:chExt cx="0" cy="0"/>
        </a:xfrm>
      </p:grpSpPr>
      <p:sp>
        <p:nvSpPr>
          <p:cNvPr id="10" name="Rectangle 9"/>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28692" y="1770914"/>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577" tIns="144438" rIns="192577" bIns="144438">
            <a:noAutofit/>
          </a:bodyPr>
          <a:lstStyle>
            <a:lvl1pPr>
              <a:defRPr sz="1031"/>
            </a:lvl1pPr>
            <a:lvl2pPr marL="227254" indent="-227254">
              <a:tabLst>
                <a:tab pos="228818" algn="l"/>
              </a:tabLst>
              <a:defRPr sz="1031"/>
            </a:lvl2pPr>
            <a:lvl3pPr marL="340090" indent="-111276">
              <a:defRPr sz="1031"/>
            </a:lvl3pPr>
            <a:lvl4pPr marL="451364" indent="-111276">
              <a:defRPr sz="938"/>
            </a:lvl4pPr>
            <a:lvl5pPr marL="562637" indent="-111276">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2542202" y="1770914"/>
            <a:ext cx="1947672" cy="4219713"/>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577" tIns="144438" rIns="192577" bIns="144438">
            <a:noAutofit/>
          </a:bodyPr>
          <a:lstStyle>
            <a:lvl1pPr>
              <a:defRPr sz="1031"/>
            </a:lvl1pPr>
            <a:lvl2pPr marL="228818" indent="-228818">
              <a:tabLst>
                <a:tab pos="228818" algn="l"/>
              </a:tabLst>
              <a:defRPr sz="1031"/>
            </a:lvl2pPr>
            <a:lvl3pPr marL="340090" indent="-111276">
              <a:defRPr sz="1031"/>
            </a:lvl3pPr>
            <a:lvl4pPr marL="451364" indent="-111276">
              <a:defRPr sz="938"/>
            </a:lvl4pPr>
            <a:lvl5pPr marL="562637" indent="-111276">
              <a:tabLst/>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712"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577" tIns="144438" rIns="192577" bIns="144438">
            <a:noAutofit/>
          </a:bodyPr>
          <a:lstStyle>
            <a:lvl1pPr>
              <a:defRPr sz="1031"/>
            </a:lvl1pPr>
            <a:lvl2pPr marL="228818" indent="-228818">
              <a:tabLst/>
              <a:defRPr sz="1031"/>
            </a:lvl2pPr>
            <a:lvl3pPr marL="340090" indent="-111276">
              <a:defRPr sz="1031"/>
            </a:lvl3pPr>
            <a:lvl4pPr marL="451364" indent="-111276">
              <a:defRPr sz="938"/>
            </a:lvl4pPr>
            <a:lvl5pPr marL="562637" indent="-111276">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769223" y="1770889"/>
            <a:ext cx="1947672" cy="4217536"/>
          </a:xfrm>
          <a:solidFill>
            <a:schemeClr val="bg1"/>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192577" tIns="144438" rIns="192577" bIns="144438">
            <a:noAutofit/>
          </a:bodyPr>
          <a:lstStyle>
            <a:lvl1pPr>
              <a:defRPr sz="1031"/>
            </a:lvl1pPr>
            <a:lvl2pPr marL="228818" indent="-228818">
              <a:tabLst>
                <a:tab pos="228818" algn="l"/>
              </a:tabLst>
              <a:defRPr sz="1031"/>
            </a:lvl2pPr>
            <a:lvl3pPr marL="340090" indent="-111276">
              <a:defRPr sz="1031"/>
            </a:lvl3pPr>
            <a:lvl4pPr marL="451364" indent="-111276">
              <a:defRPr sz="938"/>
            </a:lvl4pPr>
            <a:lvl5pPr marL="562637" indent="-111276">
              <a:defRPr sz="9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3742797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G One Large Left Two Small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4254500" cy="4553712"/>
          </a:xfrm>
        </p:spPr>
        <p:txBody>
          <a:bodyPr rIns="192577">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4655694"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tabLst/>
              <a:defRPr sz="1031"/>
            </a:lvl4pPr>
            <a:lvl5pPr marL="675479"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69241"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4802402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G Two Small Left One Large Righ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4657725" y="1619252"/>
            <a:ext cx="4254500" cy="4553712"/>
          </a:xfrm>
        </p:spPr>
        <p:txBody>
          <a:bodyPr rIns="192577">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3"/>
          </p:nvPr>
        </p:nvSpPr>
        <p:spPr>
          <a:xfrm>
            <a:off x="228600"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675479" indent="-10970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442147" y="1619278"/>
            <a:ext cx="2039112"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4771819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G Full Page Small Col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6474060" cy="4553712"/>
          </a:xfrm>
        </p:spPr>
        <p:txBody>
          <a:bodyPr r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6873881" y="1619278"/>
            <a:ext cx="2039938"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1070374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G Full Page Small Co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9760" y="1619252"/>
            <a:ext cx="6474060" cy="4553712"/>
          </a:xfrm>
        </p:spPr>
        <p:txBody>
          <a:bodyPr r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5"/>
          <p:cNvSpPr>
            <a:spLocks noGrp="1"/>
          </p:cNvSpPr>
          <p:nvPr>
            <p:ph sz="quarter" idx="14"/>
          </p:nvPr>
        </p:nvSpPr>
        <p:spPr>
          <a:xfrm>
            <a:off x="228601" y="1619278"/>
            <a:ext cx="2039938" cy="4551363"/>
          </a:xfrm>
        </p:spPr>
        <p:txBody>
          <a:bodyPr>
            <a:noAutofit/>
          </a:bodyPr>
          <a:lstStyle>
            <a:lvl1pPr>
              <a:defRPr sz="1219"/>
            </a:lvl1pPr>
            <a:lvl2pPr marL="227254" indent="-227254">
              <a:tabLst>
                <a:tab pos="227254" algn="l"/>
              </a:tabLst>
              <a:defRPr sz="1219"/>
            </a:lvl2pPr>
            <a:lvl3pPr marL="336955" indent="-109706">
              <a:defRPr sz="1125"/>
            </a:lvl3pPr>
            <a:lvl4pPr marL="454503" indent="-117543">
              <a:defRPr sz="1031"/>
            </a:lvl4pPr>
            <a:lvl5pPr marL="565776" indent="-111276">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6807864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G Full Page with Highligh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6477000" cy="4553712"/>
          </a:xfrm>
        </p:spPr>
        <p:txBody>
          <a:bodyPr rIns="192577">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6873881" y="1619250"/>
            <a:ext cx="2039938" cy="1369606"/>
          </a:xfrm>
          <a:solidFill>
            <a:srgbClr val="D7F0FA"/>
          </a:solidFill>
        </p:spPr>
        <p:txBody>
          <a:bodyPr lIns="192577" tIns="144438" rIns="192577" bIns="144438">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236882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bg>
      <p:bgRef idx="1001">
        <a:schemeClr val="bg1"/>
      </p:bgRef>
    </p:bg>
    <p:spTree>
      <p:nvGrpSpPr>
        <p:cNvPr id="1" name=""/>
        <p:cNvGrpSpPr/>
        <p:nvPr/>
      </p:nvGrpSpPr>
      <p:grpSpPr>
        <a:xfrm>
          <a:off x="0" y="0"/>
          <a:ext cx="0" cy="0"/>
          <a:chOff x="0" y="0"/>
          <a:chExt cx="0" cy="0"/>
        </a:xfrm>
      </p:grpSpPr>
      <p:sp>
        <p:nvSpPr>
          <p:cNvPr id="3" name="Slide Number Placeholder 9"/>
          <p:cNvSpPr>
            <a:spLocks noGrp="1"/>
          </p:cNvSpPr>
          <p:nvPr>
            <p:ph type="sldNum" sz="quarter" idx="4"/>
          </p:nvPr>
        </p:nvSpPr>
        <p:spPr>
          <a:xfrm>
            <a:off x="228600" y="6422925"/>
            <a:ext cx="354506" cy="365125"/>
          </a:xfrm>
          <a:prstGeom prst="rect">
            <a:avLst/>
          </a:prstGeom>
        </p:spPr>
        <p:txBody>
          <a:bodyPr vert="horz" lIns="91440" tIns="45720" rIns="91440" bIns="45720" rtlCol="0" anchor="ctr"/>
          <a:lstStyle>
            <a:lvl1pPr algn="r">
              <a:defRPr sz="1200">
                <a:ln>
                  <a:noFill/>
                </a:ln>
                <a:solidFill>
                  <a:schemeClr val="tx1"/>
                </a:solidFill>
              </a:defRPr>
            </a:lvl1pPr>
          </a:lstStyle>
          <a:p>
            <a:pPr algn="l"/>
            <a:fld id="{CAC21AD8-FF40-4D1B-8892-CCD661265879}" type="slidenum">
              <a:rPr lang="en-US" smtClean="0"/>
              <a:pPr algn="l"/>
              <a:t>‹N°›</a:t>
            </a:fld>
            <a:endParaRPr lang="en-US" dirty="0"/>
          </a:p>
        </p:txBody>
      </p:sp>
      <p:sp>
        <p:nvSpPr>
          <p:cNvPr id="4" name="Footer Placeholder 3"/>
          <p:cNvSpPr>
            <a:spLocks noGrp="1"/>
          </p:cNvSpPr>
          <p:nvPr>
            <p:ph type="ftr" sz="quarter" idx="10"/>
          </p:nvPr>
        </p:nvSpPr>
        <p:spPr>
          <a:xfrm>
            <a:off x="3124200" y="6492875"/>
            <a:ext cx="2895600" cy="358875"/>
          </a:xfrm>
          <a:prstGeom prst="rect">
            <a:avLst/>
          </a:prstGeom>
        </p:spPr>
        <p:txBody>
          <a:bodyPr/>
          <a:lstStyle/>
          <a:p>
            <a:r>
              <a:rPr lang="en-US"/>
              <a:t>Privileged &amp; Confidential</a:t>
            </a:r>
          </a:p>
        </p:txBody>
      </p:sp>
      <p:sp>
        <p:nvSpPr>
          <p:cNvPr id="5" name="TextBox 4"/>
          <p:cNvSpPr txBox="1"/>
          <p:nvPr userDrawn="1"/>
        </p:nvSpPr>
        <p:spPr>
          <a:xfrm>
            <a:off x="0" y="914400"/>
            <a:ext cx="9144000" cy="369332"/>
          </a:xfrm>
          <a:prstGeom prst="rect">
            <a:avLst/>
          </a:prstGeom>
          <a:solidFill>
            <a:schemeClr val="bg1"/>
          </a:solidFill>
          <a:ln>
            <a:solidFill>
              <a:schemeClr val="bg1">
                <a:alpha val="0"/>
              </a:schemeClr>
            </a:solidFill>
          </a:ln>
        </p:spPr>
        <p:txBody>
          <a:bodyPr wrap="square" rtlCol="0">
            <a:spAutoFit/>
          </a:bodyPr>
          <a:lstStyle/>
          <a:p>
            <a:endParaRPr lang="en-US" dirty="0"/>
          </a:p>
        </p:txBody>
      </p:sp>
      <p:sp>
        <p:nvSpPr>
          <p:cNvPr id="6" name="Content Placeholder 5"/>
          <p:cNvSpPr>
            <a:spLocks noGrp="1"/>
          </p:cNvSpPr>
          <p:nvPr>
            <p:ph sz="quarter" idx="11" hasCustomPrompt="1"/>
          </p:nvPr>
        </p:nvSpPr>
        <p:spPr>
          <a:xfrm>
            <a:off x="228600" y="152400"/>
            <a:ext cx="8610600" cy="533400"/>
          </a:xfrm>
          <a:prstGeom prst="rect">
            <a:avLst/>
          </a:prstGeom>
        </p:spPr>
        <p:txBody>
          <a:bodyPr/>
          <a:lstStyle>
            <a:lvl1pPr marL="0" indent="0">
              <a:buNone/>
              <a:defRPr sz="2400">
                <a:latin typeface="+mj-lt"/>
              </a:defRPr>
            </a:lvl1pPr>
          </a:lstStyle>
          <a:p>
            <a:pPr lvl="0"/>
            <a:r>
              <a:rPr lang="en-US" dirty="0"/>
              <a:t>Insert Title of Slide</a:t>
            </a:r>
          </a:p>
        </p:txBody>
      </p:sp>
    </p:spTree>
    <p:extLst>
      <p:ext uri="{BB962C8B-B14F-4D97-AF65-F5344CB8AC3E}">
        <p14:creationId xmlns:p14="http://schemas.microsoft.com/office/powerpoint/2010/main" val="3168834475"/>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G Full Page with Highligh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436813" y="1619252"/>
            <a:ext cx="6477000" cy="4553712"/>
          </a:xfrm>
        </p:spPr>
        <p:txBody>
          <a:bodyPr rIns="192577">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2" hasCustomPrompt="1"/>
          </p:nvPr>
        </p:nvSpPr>
        <p:spPr>
          <a:xfrm>
            <a:off x="228601" y="1619250"/>
            <a:ext cx="2039938" cy="1369606"/>
          </a:xfrm>
          <a:solidFill>
            <a:srgbClr val="D7F0FA"/>
          </a:solidFill>
        </p:spPr>
        <p:txBody>
          <a:bodyPr lIns="192577" tIns="144438" rIns="192577" bIns="144438">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3"/>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4024551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G Bio Slide 1">
    <p:spTree>
      <p:nvGrpSpPr>
        <p:cNvPr id="1" name=""/>
        <p:cNvGrpSpPr/>
        <p:nvPr/>
      </p:nvGrpSpPr>
      <p:grpSpPr>
        <a:xfrm>
          <a:off x="0" y="0"/>
          <a:ext cx="0" cy="0"/>
          <a:chOff x="0" y="0"/>
          <a:chExt cx="0" cy="0"/>
        </a:xfrm>
      </p:grpSpPr>
      <p:sp>
        <p:nvSpPr>
          <p:cNvPr id="27" name="Rectangle 26"/>
          <p:cNvSpPr/>
          <p:nvPr userDrawn="1"/>
        </p:nvSpPr>
        <p:spPr bwMode="white">
          <a:xfrm>
            <a:off x="118529" y="245534"/>
            <a:ext cx="8915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12" name="Text Placeholder 11"/>
          <p:cNvSpPr>
            <a:spLocks noGrp="1"/>
          </p:cNvSpPr>
          <p:nvPr>
            <p:ph type="body" sz="quarter" idx="14"/>
          </p:nvPr>
        </p:nvSpPr>
        <p:spPr>
          <a:xfrm>
            <a:off x="228598" y="429130"/>
            <a:ext cx="8686800" cy="1828800"/>
          </a:xfrm>
          <a:solidFill>
            <a:srgbClr val="E6E6E6"/>
          </a:solidFill>
        </p:spPr>
        <p:txBody>
          <a:bodyPr lIns="3081328" tIns="192577" rIns="192577" bIns="48146">
            <a:noAutofit/>
          </a:bodyPr>
          <a:lstStyle>
            <a:lvl1pPr>
              <a:lnSpc>
                <a:spcPct val="100000"/>
              </a:lnSpc>
              <a:spcAft>
                <a:spcPts val="0"/>
              </a:spcAft>
              <a:defRPr sz="2531" b="1"/>
            </a:lvl1pPr>
            <a:lvl2pPr marL="0" indent="0">
              <a:lnSpc>
                <a:spcPct val="100000"/>
              </a:lnSpc>
              <a:spcBef>
                <a:spcPts val="198"/>
              </a:spcBef>
              <a:spcAft>
                <a:spcPts val="0"/>
              </a:spcAft>
              <a:buNone/>
              <a:tabLst/>
              <a:defRPr sz="1406" b="1" i="0">
                <a:latin typeface="Times New Roman"/>
                <a:cs typeface="Times New Roman"/>
              </a:defRPr>
            </a:lvl2pPr>
            <a:lvl3pPr marL="0" indent="0">
              <a:spcAft>
                <a:spcPts val="0"/>
              </a:spcAft>
              <a:buNone/>
              <a:defRPr sz="3188">
                <a:latin typeface="Franklin Gothic Book"/>
                <a:cs typeface="Franklin Gothic Book"/>
              </a:defRPr>
            </a:lvl3pPr>
            <a:lvl4pPr marL="0" indent="0">
              <a:spcAft>
                <a:spcPts val="0"/>
              </a:spcAft>
              <a:buNone/>
              <a:defRPr sz="3188">
                <a:latin typeface="Franklin Gothic Book"/>
                <a:cs typeface="Franklin Gothic Book"/>
              </a:defRPr>
            </a:lvl4pPr>
            <a:lvl5pPr>
              <a:defRPr sz="3188"/>
            </a:lvl5pPr>
          </a:lstStyle>
          <a:p>
            <a:pPr lvl="0"/>
            <a:r>
              <a:rPr lang="en-US" dirty="0"/>
              <a:t>Click to edit Master text styles</a:t>
            </a:r>
          </a:p>
          <a:p>
            <a:pPr lvl="1"/>
            <a:r>
              <a:rPr lang="en-US" dirty="0"/>
              <a:t>Second level</a:t>
            </a:r>
          </a:p>
        </p:txBody>
      </p:sp>
      <p:sp>
        <p:nvSpPr>
          <p:cNvPr id="18" name="Picture Placeholder 17"/>
          <p:cNvSpPr>
            <a:spLocks noGrp="1" noChangeAspect="1"/>
          </p:cNvSpPr>
          <p:nvPr>
            <p:ph type="pic" sz="quarter" idx="15"/>
          </p:nvPr>
        </p:nvSpPr>
        <p:spPr>
          <a:xfrm>
            <a:off x="806047" y="467928"/>
            <a:ext cx="1792224" cy="1792224"/>
          </a:xfrm>
        </p:spPr>
        <p:txBody>
          <a:bodyPr>
            <a:noAutofit/>
          </a:bodyPr>
          <a:lstStyle/>
          <a:p>
            <a:endParaRPr lang="en-US" dirty="0"/>
          </a:p>
        </p:txBody>
      </p:sp>
      <p:sp>
        <p:nvSpPr>
          <p:cNvPr id="8" name="Text Placeholder 7"/>
          <p:cNvSpPr>
            <a:spLocks noGrp="1"/>
          </p:cNvSpPr>
          <p:nvPr>
            <p:ph type="body" sz="quarter" idx="12" hasCustomPrompt="1"/>
          </p:nvPr>
        </p:nvSpPr>
        <p:spPr>
          <a:xfrm>
            <a:off x="228601" y="2458175"/>
            <a:ext cx="2773798" cy="2272581"/>
          </a:xfrm>
        </p:spPr>
        <p:txBody>
          <a:bodyPr>
            <a:noAutofit/>
          </a:bodyPr>
          <a:lstStyle>
            <a:lvl1pPr>
              <a:spcBef>
                <a:spcPts val="0"/>
              </a:spcBef>
              <a:defRPr sz="656" b="1" i="0" cap="all">
                <a:latin typeface="Arial"/>
                <a:cs typeface="Arial"/>
              </a:defRPr>
            </a:lvl1pPr>
            <a:lvl2pPr marL="0" indent="0">
              <a:spcBef>
                <a:spcPts val="0"/>
              </a:spcBef>
              <a:buNone/>
              <a:tabLst>
                <a:tab pos="172392" algn="l"/>
              </a:tabLst>
              <a:defRPr sz="1219">
                <a:latin typeface="Times New Roman"/>
                <a:cs typeface="Times New Roman"/>
              </a:defRPr>
            </a:lvl2pPr>
            <a:lvl3pPr marL="0" indent="-225685">
              <a:buFont typeface="Lucida Grande"/>
              <a:buChar char="—"/>
              <a:defRPr sz="1219">
                <a:latin typeface="Times New Roman"/>
                <a:cs typeface="Times New Roman"/>
              </a:defRPr>
            </a:lvl3pPr>
            <a:lvl4pPr marL="406233" indent="-180541">
              <a:defRPr sz="1031">
                <a:latin typeface="Times New Roman"/>
                <a:cs typeface="Times New Roman"/>
              </a:defRPr>
            </a:lvl4pPr>
            <a:lvl5pPr marL="586787" indent="-180541">
              <a:defRPr sz="1031">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9"/>
          <p:cNvSpPr>
            <a:spLocks noGrp="1"/>
          </p:cNvSpPr>
          <p:nvPr>
            <p:ph sz="quarter" idx="114" hasCustomPrompt="1"/>
          </p:nvPr>
        </p:nvSpPr>
        <p:spPr>
          <a:xfrm>
            <a:off x="228600" y="4876800"/>
            <a:ext cx="2768600" cy="1295400"/>
          </a:xfrm>
          <a:solidFill>
            <a:schemeClr val="accent5"/>
          </a:solidFill>
        </p:spPr>
        <p:txBody>
          <a:bodyPr lIns="192577" tIns="144438" rIns="192577" bIns="144438" anchor="ctr" anchorCtr="0">
            <a:spAutoFit/>
          </a:bodyPr>
          <a:lstStyle>
            <a:lvl1pPr>
              <a:spcBef>
                <a:spcPts val="594"/>
              </a:spcBef>
              <a:defRPr sz="656" b="1" cap="all" spc="99">
                <a:ln w="0" cmpd="sng">
                  <a:noFill/>
                </a:ln>
                <a:latin typeface="Arial"/>
                <a:cs typeface="Arial"/>
              </a:defRPr>
            </a:lvl1pPr>
            <a:lvl2pPr marL="0" indent="0">
              <a:spcBef>
                <a:spcPts val="198"/>
              </a:spcBef>
              <a:spcAft>
                <a:spcPts val="0"/>
              </a:spcAft>
              <a:buNone/>
              <a:defRPr sz="1031" b="1">
                <a:latin typeface="Arial"/>
                <a:cs typeface="Arial"/>
              </a:defRPr>
            </a:lvl2pPr>
            <a:lvl3pPr marL="0" indent="0">
              <a:spcBef>
                <a:spcPts val="198"/>
              </a:spcBef>
              <a:spcAft>
                <a:spcPts val="0"/>
              </a:spcAft>
              <a:buNone/>
              <a:defRPr sz="1031">
                <a:latin typeface="Arial"/>
                <a:cs typeface="Arial"/>
              </a:defRPr>
            </a:lvl3pPr>
            <a:lvl4pPr marL="0" indent="0">
              <a:spcBef>
                <a:spcPts val="198"/>
              </a:spcBef>
              <a:spcAft>
                <a:spcPts val="1190"/>
              </a:spcAft>
              <a:buNone/>
              <a:defRPr sz="938" i="1"/>
            </a:lvl4pPr>
            <a:lvl5pPr marL="0" indent="0">
              <a:spcAft>
                <a:spcPts val="594"/>
              </a:spcAft>
              <a:buNone/>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7"/>
          <p:cNvSpPr>
            <a:spLocks noGrp="1"/>
          </p:cNvSpPr>
          <p:nvPr>
            <p:ph type="body" sz="quarter" idx="115" hasCustomPrompt="1"/>
          </p:nvPr>
        </p:nvSpPr>
        <p:spPr>
          <a:xfrm>
            <a:off x="3177977" y="2461856"/>
            <a:ext cx="5735836" cy="174721"/>
          </a:xfrm>
        </p:spPr>
        <p:txBody>
          <a:bodyPr>
            <a:noAutofit/>
          </a:bodyPr>
          <a:lstStyle>
            <a:lvl1pPr>
              <a:spcBef>
                <a:spcPts val="0"/>
              </a:spcBef>
              <a:defRPr sz="656" b="1" i="0" cap="all">
                <a:latin typeface="Arial"/>
                <a:cs typeface="Arial"/>
              </a:defRPr>
            </a:lvl1pPr>
            <a:lvl2pPr marL="0" indent="0">
              <a:spcBef>
                <a:spcPts val="0"/>
              </a:spcBef>
              <a:buNone/>
              <a:tabLst>
                <a:tab pos="172392" algn="l"/>
              </a:tabLst>
              <a:defRPr sz="1219">
                <a:latin typeface="Times New Roman"/>
                <a:cs typeface="Times New Roman"/>
              </a:defRPr>
            </a:lvl2pPr>
            <a:lvl3pPr marL="0" indent="-180541">
              <a:buFont typeface="Lucida Grande"/>
              <a:buChar char="—"/>
              <a:defRPr sz="1219">
                <a:latin typeface="Times New Roman"/>
                <a:cs typeface="Times New Roman"/>
              </a:defRPr>
            </a:lvl3pPr>
            <a:lvl4pPr marL="315953" indent="-135411">
              <a:defRPr sz="1219">
                <a:latin typeface="Times New Roman"/>
                <a:cs typeface="Times New Roman"/>
              </a:defRPr>
            </a:lvl4pPr>
            <a:lvl5pPr marL="509354" indent="-115974">
              <a:defRPr sz="1219">
                <a:latin typeface="Times New Roman"/>
                <a:cs typeface="Times New Roman"/>
              </a:defRPr>
            </a:lvl5pPr>
          </a:lstStyle>
          <a:p>
            <a:pPr lvl="0"/>
            <a:r>
              <a:rPr lang="en-US" dirty="0"/>
              <a:t>CLICK TO EDIT MASTER TEXT STYLES</a:t>
            </a:r>
          </a:p>
        </p:txBody>
      </p:sp>
      <p:sp>
        <p:nvSpPr>
          <p:cNvPr id="23" name="Text Placeholder 22"/>
          <p:cNvSpPr>
            <a:spLocks noGrp="1"/>
          </p:cNvSpPr>
          <p:nvPr>
            <p:ph type="body" sz="quarter" idx="117"/>
          </p:nvPr>
        </p:nvSpPr>
        <p:spPr>
          <a:xfrm>
            <a:off x="3175886" y="1417342"/>
            <a:ext cx="1631064" cy="847494"/>
          </a:xfrm>
        </p:spPr>
        <p:txBody>
          <a:bodyPr tIns="0" numCol="1" spcCol="192577">
            <a:noAutofit/>
          </a:bodyPr>
          <a:lstStyle>
            <a:lvl1pPr>
              <a:spcBef>
                <a:spcPts val="0"/>
              </a:spcBef>
              <a:spcAft>
                <a:spcPts val="297"/>
              </a:spcAft>
              <a:defRPr sz="656" b="1" cap="all">
                <a:latin typeface="Arial"/>
                <a:cs typeface="Arial"/>
              </a:defRPr>
            </a:lvl1pPr>
            <a:lvl2pPr marL="0" indent="0">
              <a:spcBef>
                <a:spcPts val="0"/>
              </a:spcBef>
              <a:spcAft>
                <a:spcPts val="0"/>
              </a:spcAft>
              <a:buNone/>
              <a:defRPr sz="938"/>
            </a:lvl2pPr>
            <a:lvl3pPr marL="180541" indent="-180541">
              <a:spcBef>
                <a:spcPts val="0"/>
              </a:spcBef>
              <a:spcAft>
                <a:spcPts val="0"/>
              </a:spcAft>
              <a:buFont typeface="Lucida Grande"/>
              <a:buChar char="—"/>
              <a:defRPr sz="938"/>
            </a:lvl3pPr>
            <a:lvl4pPr marL="315953" indent="-135411">
              <a:spcBef>
                <a:spcPts val="0"/>
              </a:spcBef>
              <a:spcAft>
                <a:spcPts val="0"/>
              </a:spcAft>
              <a:defRPr sz="938"/>
            </a:lvl4pPr>
            <a:lvl5pPr marL="451364" indent="-135411">
              <a:spcBef>
                <a:spcPts val="0"/>
              </a:spcBef>
              <a:spcAft>
                <a:spcPts val="0"/>
              </a:spcAft>
              <a:defRPr sz="938"/>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sp>
        <p:nvSpPr>
          <p:cNvPr id="25" name="Text Placeholder 24"/>
          <p:cNvSpPr>
            <a:spLocks noGrp="1"/>
          </p:cNvSpPr>
          <p:nvPr>
            <p:ph type="body" sz="quarter" idx="118"/>
          </p:nvPr>
        </p:nvSpPr>
        <p:spPr>
          <a:xfrm>
            <a:off x="3177977" y="2636534"/>
            <a:ext cx="5735836" cy="3549860"/>
          </a:xfrm>
        </p:spPr>
        <p:txBody>
          <a:bodyPr numCol="2" spcCol="192577">
            <a:noAutofit/>
          </a:bodyPr>
          <a:lstStyle>
            <a:lvl1pPr>
              <a:defRPr sz="1031"/>
            </a:lvl1pPr>
            <a:lvl2pPr marL="180541" indent="-180541">
              <a:defRPr sz="1031"/>
            </a:lvl2pPr>
            <a:lvl3pPr marL="315953" indent="-135411">
              <a:defRPr sz="1031"/>
            </a:lvl3pPr>
            <a:lvl4pPr marL="451364" indent="-135411">
              <a:defRPr sz="1031"/>
            </a:lvl4pPr>
            <a:lvl5pPr marL="586787"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19"/>
          </p:nvPr>
        </p:nvSpPr>
        <p:spPr/>
        <p:txBody>
          <a:bodyPr/>
          <a:lstStyle/>
          <a:p>
            <a:pPr defTabSz="902008"/>
            <a:r>
              <a:rPr lang="en-US"/>
              <a:t>Confidential Treatment Requested</a:t>
            </a:r>
            <a:endParaRPr lang="en-US" dirty="0"/>
          </a:p>
        </p:txBody>
      </p:sp>
      <p:sp>
        <p:nvSpPr>
          <p:cNvPr id="22" name="Text Placeholder 22"/>
          <p:cNvSpPr>
            <a:spLocks noGrp="1"/>
          </p:cNvSpPr>
          <p:nvPr>
            <p:ph type="body" sz="quarter" idx="120"/>
          </p:nvPr>
        </p:nvSpPr>
        <p:spPr>
          <a:xfrm>
            <a:off x="4953000" y="1421575"/>
            <a:ext cx="3835400" cy="847494"/>
          </a:xfrm>
        </p:spPr>
        <p:txBody>
          <a:bodyPr tIns="0" numCol="1" spcCol="192577">
            <a:noAutofit/>
          </a:bodyPr>
          <a:lstStyle>
            <a:lvl1pPr>
              <a:spcBef>
                <a:spcPts val="0"/>
              </a:spcBef>
              <a:spcAft>
                <a:spcPts val="297"/>
              </a:spcAft>
              <a:defRPr sz="656" b="1" cap="all">
                <a:latin typeface="Arial"/>
                <a:cs typeface="Arial"/>
              </a:defRPr>
            </a:lvl1pPr>
            <a:lvl2pPr marL="0" indent="0">
              <a:spcBef>
                <a:spcPts val="0"/>
              </a:spcBef>
              <a:spcAft>
                <a:spcPts val="0"/>
              </a:spcAft>
              <a:buNone/>
              <a:defRPr sz="938"/>
            </a:lvl2pPr>
            <a:lvl3pPr marL="180541" indent="-180541">
              <a:spcBef>
                <a:spcPts val="0"/>
              </a:spcBef>
              <a:spcAft>
                <a:spcPts val="0"/>
              </a:spcAft>
              <a:buFont typeface="Lucida Grande"/>
              <a:buChar char="—"/>
              <a:defRPr sz="938"/>
            </a:lvl3pPr>
            <a:lvl4pPr marL="315953" indent="-135411">
              <a:spcBef>
                <a:spcPts val="0"/>
              </a:spcBef>
              <a:spcAft>
                <a:spcPts val="0"/>
              </a:spcAft>
              <a:defRPr sz="938"/>
            </a:lvl4pPr>
            <a:lvl5pPr marL="451364" indent="-135411">
              <a:spcBef>
                <a:spcPts val="0"/>
              </a:spcBef>
              <a:spcAft>
                <a:spcPts val="0"/>
              </a:spcAft>
              <a:defRPr sz="938"/>
            </a:lvl5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p>
        </p:txBody>
      </p:sp>
      <p:cxnSp>
        <p:nvCxnSpPr>
          <p:cNvPr id="26" name="Straight Connector 25"/>
          <p:cNvCxnSpPr/>
          <p:nvPr userDrawn="1"/>
        </p:nvCxnSpPr>
        <p:spPr>
          <a:xfrm>
            <a:off x="228599" y="2269069"/>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9393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G Text with Team of Six">
    <p:spTree>
      <p:nvGrpSpPr>
        <p:cNvPr id="1" name=""/>
        <p:cNvGrpSpPr/>
        <p:nvPr/>
      </p:nvGrpSpPr>
      <p:grpSpPr>
        <a:xfrm>
          <a:off x="0" y="0"/>
          <a:ext cx="0" cy="0"/>
          <a:chOff x="0" y="0"/>
          <a:chExt cx="0" cy="0"/>
        </a:xfrm>
      </p:grpSpPr>
      <p:sp>
        <p:nvSpPr>
          <p:cNvPr id="21" name="Rectangle 20"/>
          <p:cNvSpPr/>
          <p:nvPr userDrawn="1"/>
        </p:nvSpPr>
        <p:spPr>
          <a:xfrm>
            <a:off x="4657725" y="1600231"/>
            <a:ext cx="4256088"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1"/>
          </p:nvPr>
        </p:nvSpPr>
        <p:spPr>
          <a:xfrm>
            <a:off x="228600" y="1619252"/>
            <a:ext cx="4254500" cy="4553712"/>
          </a:xfrm>
        </p:spPr>
        <p:txBody>
          <a:bodyPr rIns="192577">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7"/>
          <p:cNvSpPr>
            <a:spLocks noGrp="1"/>
          </p:cNvSpPr>
          <p:nvPr>
            <p:ph type="pic" sz="quarter" idx="15"/>
          </p:nvPr>
        </p:nvSpPr>
        <p:spPr>
          <a:xfrm>
            <a:off x="7602935" y="2065881"/>
            <a:ext cx="1143000" cy="1143000"/>
          </a:xfrm>
        </p:spPr>
        <p:txBody>
          <a:bodyPr/>
          <a:lstStyle/>
          <a:p>
            <a:endParaRPr lang="en-US" dirty="0"/>
          </a:p>
        </p:txBody>
      </p:sp>
      <p:sp>
        <p:nvSpPr>
          <p:cNvPr id="7" name="Picture Placeholder 17"/>
          <p:cNvSpPr>
            <a:spLocks noGrp="1"/>
          </p:cNvSpPr>
          <p:nvPr>
            <p:ph type="pic" sz="quarter" idx="16"/>
          </p:nvPr>
        </p:nvSpPr>
        <p:spPr>
          <a:xfrm>
            <a:off x="6214068" y="2065881"/>
            <a:ext cx="1143000" cy="1143000"/>
          </a:xfrm>
        </p:spPr>
        <p:txBody>
          <a:bodyPr/>
          <a:lstStyle/>
          <a:p>
            <a:endParaRPr lang="en-US" dirty="0"/>
          </a:p>
        </p:txBody>
      </p:sp>
      <p:sp>
        <p:nvSpPr>
          <p:cNvPr id="9" name="Picture Placeholder 17"/>
          <p:cNvSpPr>
            <a:spLocks noGrp="1"/>
          </p:cNvSpPr>
          <p:nvPr>
            <p:ph type="pic" sz="quarter" idx="17"/>
          </p:nvPr>
        </p:nvSpPr>
        <p:spPr>
          <a:xfrm>
            <a:off x="4825200" y="2065881"/>
            <a:ext cx="1143000" cy="1143000"/>
          </a:xfrm>
        </p:spPr>
        <p:txBody>
          <a:bodyPr/>
          <a:lstStyle/>
          <a:p>
            <a:endParaRPr lang="en-US" dirty="0"/>
          </a:p>
        </p:txBody>
      </p:sp>
      <p:sp>
        <p:nvSpPr>
          <p:cNvPr id="15" name="Text Placeholder 14"/>
          <p:cNvSpPr>
            <a:spLocks noGrp="1"/>
          </p:cNvSpPr>
          <p:nvPr>
            <p:ph type="body" sz="quarter" idx="21"/>
          </p:nvPr>
        </p:nvSpPr>
        <p:spPr>
          <a:xfrm>
            <a:off x="4825200"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214068"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602935"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4657725" y="1600200"/>
            <a:ext cx="4256088" cy="241506"/>
          </a:xfrm>
          <a:solidFill>
            <a:srgbClr val="000000"/>
          </a:solidFill>
        </p:spPr>
        <p:txBody>
          <a:bodyPr wrap="square" lIns="96286" tIns="0" rIns="96286" bIns="0" anchor="ctr" anchorCtr="0">
            <a:noAutofit/>
          </a:bodyPr>
          <a:lstStyle>
            <a:lvl1pPr algn="ctr">
              <a:spcBef>
                <a:spcPts val="0"/>
              </a:spcBef>
              <a:defRPr sz="938" b="1" i="0" cap="all">
                <a:solidFill>
                  <a:srgbClr val="E6E6E6"/>
                </a:solidFill>
                <a:latin typeface="Arial"/>
                <a:cs typeface="Arial"/>
              </a:defRPr>
            </a:lvl1pPr>
            <a:lvl2pPr marL="0" indent="0">
              <a:spcBef>
                <a:spcPts val="0"/>
              </a:spcBef>
              <a:buNone/>
              <a:tabLst>
                <a:tab pos="172392" algn="l"/>
              </a:tabLst>
              <a:defRPr sz="1219">
                <a:latin typeface="Times New Roman"/>
                <a:cs typeface="Times New Roman"/>
              </a:defRPr>
            </a:lvl2pPr>
            <a:lvl3pPr marL="0" indent="-180541">
              <a:buFont typeface="Lucida Grande"/>
              <a:buChar char="—"/>
              <a:defRPr sz="1219">
                <a:latin typeface="Times New Roman"/>
                <a:cs typeface="Times New Roman"/>
              </a:defRPr>
            </a:lvl3pPr>
            <a:lvl4pPr marL="315953" indent="-135411">
              <a:defRPr sz="1219">
                <a:latin typeface="Times New Roman"/>
                <a:cs typeface="Times New Roman"/>
              </a:defRPr>
            </a:lvl4pPr>
            <a:lvl5pPr marL="509354" indent="-115974">
              <a:defRPr sz="1219">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602935" y="4021462"/>
            <a:ext cx="1143000" cy="1143000"/>
          </a:xfrm>
        </p:spPr>
        <p:txBody>
          <a:bodyPr/>
          <a:lstStyle/>
          <a:p>
            <a:endParaRPr lang="en-US" dirty="0"/>
          </a:p>
        </p:txBody>
      </p:sp>
      <p:sp>
        <p:nvSpPr>
          <p:cNvPr id="29" name="Picture Placeholder 17"/>
          <p:cNvSpPr>
            <a:spLocks noGrp="1"/>
          </p:cNvSpPr>
          <p:nvPr>
            <p:ph type="pic" sz="quarter" idx="120"/>
          </p:nvPr>
        </p:nvSpPr>
        <p:spPr>
          <a:xfrm>
            <a:off x="6214068" y="4021462"/>
            <a:ext cx="1143000" cy="1143000"/>
          </a:xfrm>
        </p:spPr>
        <p:txBody>
          <a:bodyPr/>
          <a:lstStyle/>
          <a:p>
            <a:endParaRPr lang="en-US" dirty="0"/>
          </a:p>
        </p:txBody>
      </p:sp>
      <p:sp>
        <p:nvSpPr>
          <p:cNvPr id="30" name="Picture Placeholder 17"/>
          <p:cNvSpPr>
            <a:spLocks noGrp="1"/>
          </p:cNvSpPr>
          <p:nvPr>
            <p:ph type="pic" sz="quarter" idx="121"/>
          </p:nvPr>
        </p:nvSpPr>
        <p:spPr>
          <a:xfrm>
            <a:off x="4825200" y="4021462"/>
            <a:ext cx="1143000" cy="1143000"/>
          </a:xfrm>
        </p:spPr>
        <p:txBody>
          <a:bodyPr/>
          <a:lstStyle/>
          <a:p>
            <a:endParaRPr lang="en-US" dirty="0"/>
          </a:p>
        </p:txBody>
      </p:sp>
      <p:sp>
        <p:nvSpPr>
          <p:cNvPr id="31" name="Text Placeholder 14"/>
          <p:cNvSpPr>
            <a:spLocks noGrp="1"/>
          </p:cNvSpPr>
          <p:nvPr>
            <p:ph type="body" sz="quarter" idx="122"/>
          </p:nvPr>
        </p:nvSpPr>
        <p:spPr>
          <a:xfrm>
            <a:off x="4825200"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214068"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602935"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6872204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G with Twelve Contacts">
    <p:spTree>
      <p:nvGrpSpPr>
        <p:cNvPr id="1" name=""/>
        <p:cNvGrpSpPr/>
        <p:nvPr/>
      </p:nvGrpSpPr>
      <p:grpSpPr>
        <a:xfrm>
          <a:off x="0" y="0"/>
          <a:ext cx="0" cy="0"/>
          <a:chOff x="0" y="0"/>
          <a:chExt cx="0" cy="0"/>
        </a:xfrm>
      </p:grpSpPr>
      <p:sp>
        <p:nvSpPr>
          <p:cNvPr id="21" name="Rectangle 20"/>
          <p:cNvSpPr/>
          <p:nvPr userDrawn="1"/>
        </p:nvSpPr>
        <p:spPr>
          <a:xfrm>
            <a:off x="228600" y="1600231"/>
            <a:ext cx="8686800" cy="457199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6" name="Picture Placeholder 17"/>
          <p:cNvSpPr>
            <a:spLocks noGrp="1"/>
          </p:cNvSpPr>
          <p:nvPr>
            <p:ph type="pic" sz="quarter" idx="15"/>
          </p:nvPr>
        </p:nvSpPr>
        <p:spPr>
          <a:xfrm>
            <a:off x="7589487" y="2065881"/>
            <a:ext cx="1143000" cy="1143000"/>
          </a:xfrm>
        </p:spPr>
        <p:txBody>
          <a:bodyPr/>
          <a:lstStyle/>
          <a:p>
            <a:endParaRPr lang="en-US" dirty="0"/>
          </a:p>
        </p:txBody>
      </p:sp>
      <p:sp>
        <p:nvSpPr>
          <p:cNvPr id="7" name="Picture Placeholder 17"/>
          <p:cNvSpPr>
            <a:spLocks noGrp="1"/>
          </p:cNvSpPr>
          <p:nvPr>
            <p:ph type="pic" sz="quarter" idx="16"/>
          </p:nvPr>
        </p:nvSpPr>
        <p:spPr>
          <a:xfrm>
            <a:off x="6153893" y="2065881"/>
            <a:ext cx="1143000" cy="1143000"/>
          </a:xfrm>
        </p:spPr>
        <p:txBody>
          <a:bodyPr/>
          <a:lstStyle/>
          <a:p>
            <a:endParaRPr lang="en-US" dirty="0"/>
          </a:p>
        </p:txBody>
      </p:sp>
      <p:sp>
        <p:nvSpPr>
          <p:cNvPr id="9" name="Picture Placeholder 17"/>
          <p:cNvSpPr>
            <a:spLocks noGrp="1"/>
          </p:cNvSpPr>
          <p:nvPr>
            <p:ph type="pic" sz="quarter" idx="17"/>
          </p:nvPr>
        </p:nvSpPr>
        <p:spPr>
          <a:xfrm>
            <a:off x="4718298" y="2065881"/>
            <a:ext cx="1143000" cy="1143000"/>
          </a:xfrm>
        </p:spPr>
        <p:txBody>
          <a:bodyPr/>
          <a:lstStyle/>
          <a:p>
            <a:endParaRPr lang="en-US" dirty="0"/>
          </a:p>
        </p:txBody>
      </p:sp>
      <p:sp>
        <p:nvSpPr>
          <p:cNvPr id="15" name="Text Placeholder 14"/>
          <p:cNvSpPr>
            <a:spLocks noGrp="1"/>
          </p:cNvSpPr>
          <p:nvPr>
            <p:ph type="body" sz="quarter" idx="21"/>
          </p:nvPr>
        </p:nvSpPr>
        <p:spPr>
          <a:xfrm>
            <a:off x="4718298"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7" name="Text Placeholder 14"/>
          <p:cNvSpPr>
            <a:spLocks noGrp="1"/>
          </p:cNvSpPr>
          <p:nvPr>
            <p:ph type="body" sz="quarter" idx="116"/>
          </p:nvPr>
        </p:nvSpPr>
        <p:spPr>
          <a:xfrm>
            <a:off x="6153893"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8" name="Text Placeholder 14"/>
          <p:cNvSpPr>
            <a:spLocks noGrp="1"/>
          </p:cNvSpPr>
          <p:nvPr>
            <p:ph type="body" sz="quarter" idx="117"/>
          </p:nvPr>
        </p:nvSpPr>
        <p:spPr>
          <a:xfrm>
            <a:off x="7589487"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0" name="Text Placeholder 7"/>
          <p:cNvSpPr>
            <a:spLocks noGrp="1"/>
          </p:cNvSpPr>
          <p:nvPr>
            <p:ph type="body" sz="quarter" idx="118" hasCustomPrompt="1"/>
          </p:nvPr>
        </p:nvSpPr>
        <p:spPr>
          <a:xfrm>
            <a:off x="228600" y="1600200"/>
            <a:ext cx="8686800" cy="241506"/>
          </a:xfrm>
          <a:solidFill>
            <a:srgbClr val="000000"/>
          </a:solidFill>
        </p:spPr>
        <p:txBody>
          <a:bodyPr wrap="square" lIns="96286" tIns="0" rIns="96286" bIns="0" anchor="ctr" anchorCtr="0">
            <a:noAutofit/>
          </a:bodyPr>
          <a:lstStyle>
            <a:lvl1pPr algn="ctr">
              <a:spcBef>
                <a:spcPts val="0"/>
              </a:spcBef>
              <a:defRPr sz="938" b="1" i="0" cap="all">
                <a:solidFill>
                  <a:srgbClr val="E6E6E6"/>
                </a:solidFill>
                <a:latin typeface="Arial"/>
                <a:cs typeface="Arial"/>
              </a:defRPr>
            </a:lvl1pPr>
            <a:lvl2pPr marL="0" indent="0">
              <a:spcBef>
                <a:spcPts val="0"/>
              </a:spcBef>
              <a:buNone/>
              <a:tabLst>
                <a:tab pos="172392" algn="l"/>
              </a:tabLst>
              <a:defRPr sz="1219">
                <a:latin typeface="Times New Roman"/>
                <a:cs typeface="Times New Roman"/>
              </a:defRPr>
            </a:lvl2pPr>
            <a:lvl3pPr marL="0" indent="-180541">
              <a:buFont typeface="Lucida Grande"/>
              <a:buChar char="—"/>
              <a:defRPr sz="1219">
                <a:latin typeface="Times New Roman"/>
                <a:cs typeface="Times New Roman"/>
              </a:defRPr>
            </a:lvl3pPr>
            <a:lvl4pPr marL="315953" indent="-135411">
              <a:defRPr sz="1219">
                <a:latin typeface="Times New Roman"/>
                <a:cs typeface="Times New Roman"/>
              </a:defRPr>
            </a:lvl4pPr>
            <a:lvl5pPr marL="509354" indent="-115974">
              <a:defRPr sz="1219">
                <a:latin typeface="Times New Roman"/>
                <a:cs typeface="Times New Roman"/>
              </a:defRPr>
            </a:lvl5pPr>
          </a:lstStyle>
          <a:p>
            <a:pPr lvl="0"/>
            <a:r>
              <a:rPr lang="en-US" dirty="0"/>
              <a:t>CLICK TO EDIT MASTER TEXT STYLES</a:t>
            </a:r>
          </a:p>
        </p:txBody>
      </p:sp>
      <p:sp>
        <p:nvSpPr>
          <p:cNvPr id="28" name="Picture Placeholder 17"/>
          <p:cNvSpPr>
            <a:spLocks noGrp="1"/>
          </p:cNvSpPr>
          <p:nvPr>
            <p:ph type="pic" sz="quarter" idx="119"/>
          </p:nvPr>
        </p:nvSpPr>
        <p:spPr>
          <a:xfrm>
            <a:off x="7589487" y="4021462"/>
            <a:ext cx="1143000" cy="1143000"/>
          </a:xfrm>
        </p:spPr>
        <p:txBody>
          <a:bodyPr/>
          <a:lstStyle/>
          <a:p>
            <a:endParaRPr lang="en-US" dirty="0"/>
          </a:p>
        </p:txBody>
      </p:sp>
      <p:sp>
        <p:nvSpPr>
          <p:cNvPr id="29" name="Picture Placeholder 17"/>
          <p:cNvSpPr>
            <a:spLocks noGrp="1"/>
          </p:cNvSpPr>
          <p:nvPr>
            <p:ph type="pic" sz="quarter" idx="120"/>
          </p:nvPr>
        </p:nvSpPr>
        <p:spPr>
          <a:xfrm>
            <a:off x="6153893" y="4021462"/>
            <a:ext cx="1143000" cy="1143000"/>
          </a:xfrm>
        </p:spPr>
        <p:txBody>
          <a:bodyPr/>
          <a:lstStyle/>
          <a:p>
            <a:endParaRPr lang="en-US" dirty="0"/>
          </a:p>
        </p:txBody>
      </p:sp>
      <p:sp>
        <p:nvSpPr>
          <p:cNvPr id="30" name="Picture Placeholder 17"/>
          <p:cNvSpPr>
            <a:spLocks noGrp="1"/>
          </p:cNvSpPr>
          <p:nvPr>
            <p:ph type="pic" sz="quarter" idx="121"/>
          </p:nvPr>
        </p:nvSpPr>
        <p:spPr>
          <a:xfrm>
            <a:off x="4718298" y="4021462"/>
            <a:ext cx="1143000" cy="1143000"/>
          </a:xfrm>
        </p:spPr>
        <p:txBody>
          <a:bodyPr/>
          <a:lstStyle/>
          <a:p>
            <a:endParaRPr lang="en-US" dirty="0"/>
          </a:p>
        </p:txBody>
      </p:sp>
      <p:sp>
        <p:nvSpPr>
          <p:cNvPr id="31" name="Text Placeholder 14"/>
          <p:cNvSpPr>
            <a:spLocks noGrp="1"/>
          </p:cNvSpPr>
          <p:nvPr>
            <p:ph type="body" sz="quarter" idx="122"/>
          </p:nvPr>
        </p:nvSpPr>
        <p:spPr>
          <a:xfrm>
            <a:off x="4718298"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2" name="Text Placeholder 14"/>
          <p:cNvSpPr>
            <a:spLocks noGrp="1"/>
          </p:cNvSpPr>
          <p:nvPr>
            <p:ph type="body" sz="quarter" idx="123"/>
          </p:nvPr>
        </p:nvSpPr>
        <p:spPr>
          <a:xfrm>
            <a:off x="6153893"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3" name="Text Placeholder 14"/>
          <p:cNvSpPr>
            <a:spLocks noGrp="1"/>
          </p:cNvSpPr>
          <p:nvPr>
            <p:ph type="body" sz="quarter" idx="124"/>
          </p:nvPr>
        </p:nvSpPr>
        <p:spPr>
          <a:xfrm>
            <a:off x="7589487"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19" name="Footer Placeholder 18"/>
          <p:cNvSpPr>
            <a:spLocks noGrp="1"/>
          </p:cNvSpPr>
          <p:nvPr>
            <p:ph type="ftr" sz="quarter" idx="125"/>
          </p:nvPr>
        </p:nvSpPr>
        <p:spPr/>
        <p:txBody>
          <a:bodyPr/>
          <a:lstStyle/>
          <a:p>
            <a:pPr defTabSz="902008"/>
            <a:r>
              <a:rPr lang="en-US"/>
              <a:t>Confidential Treatment Requested</a:t>
            </a:r>
            <a:endParaRPr lang="en-US" dirty="0"/>
          </a:p>
        </p:txBody>
      </p:sp>
      <p:sp>
        <p:nvSpPr>
          <p:cNvPr id="22" name="Picture Placeholder 17"/>
          <p:cNvSpPr>
            <a:spLocks noGrp="1"/>
          </p:cNvSpPr>
          <p:nvPr>
            <p:ph type="pic" sz="quarter" idx="126"/>
          </p:nvPr>
        </p:nvSpPr>
        <p:spPr>
          <a:xfrm>
            <a:off x="3282703" y="2065881"/>
            <a:ext cx="1143000" cy="1143000"/>
          </a:xfrm>
        </p:spPr>
        <p:txBody>
          <a:bodyPr/>
          <a:lstStyle/>
          <a:p>
            <a:endParaRPr lang="en-US" dirty="0"/>
          </a:p>
        </p:txBody>
      </p:sp>
      <p:sp>
        <p:nvSpPr>
          <p:cNvPr id="23" name="Picture Placeholder 17"/>
          <p:cNvSpPr>
            <a:spLocks noGrp="1"/>
          </p:cNvSpPr>
          <p:nvPr>
            <p:ph type="pic" sz="quarter" idx="127"/>
          </p:nvPr>
        </p:nvSpPr>
        <p:spPr>
          <a:xfrm>
            <a:off x="1847108" y="2065881"/>
            <a:ext cx="1143000" cy="1143000"/>
          </a:xfrm>
        </p:spPr>
        <p:txBody>
          <a:bodyPr/>
          <a:lstStyle/>
          <a:p>
            <a:endParaRPr lang="en-US" dirty="0"/>
          </a:p>
        </p:txBody>
      </p:sp>
      <p:sp>
        <p:nvSpPr>
          <p:cNvPr id="24" name="Picture Placeholder 17"/>
          <p:cNvSpPr>
            <a:spLocks noGrp="1"/>
          </p:cNvSpPr>
          <p:nvPr>
            <p:ph type="pic" sz="quarter" idx="128"/>
          </p:nvPr>
        </p:nvSpPr>
        <p:spPr>
          <a:xfrm>
            <a:off x="411513" y="2065881"/>
            <a:ext cx="1143000" cy="1143000"/>
          </a:xfrm>
        </p:spPr>
        <p:txBody>
          <a:bodyPr/>
          <a:lstStyle/>
          <a:p>
            <a:endParaRPr lang="en-US" dirty="0"/>
          </a:p>
        </p:txBody>
      </p:sp>
      <p:sp>
        <p:nvSpPr>
          <p:cNvPr id="25" name="Text Placeholder 14"/>
          <p:cNvSpPr>
            <a:spLocks noGrp="1"/>
          </p:cNvSpPr>
          <p:nvPr>
            <p:ph type="body" sz="quarter" idx="129"/>
          </p:nvPr>
        </p:nvSpPr>
        <p:spPr>
          <a:xfrm>
            <a:off x="411513"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6" name="Text Placeholder 14"/>
          <p:cNvSpPr>
            <a:spLocks noGrp="1"/>
          </p:cNvSpPr>
          <p:nvPr>
            <p:ph type="body" sz="quarter" idx="130"/>
          </p:nvPr>
        </p:nvSpPr>
        <p:spPr>
          <a:xfrm>
            <a:off x="1847108"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31"/>
          </p:nvPr>
        </p:nvSpPr>
        <p:spPr>
          <a:xfrm>
            <a:off x="3282703" y="3211838"/>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4" name="Picture Placeholder 17"/>
          <p:cNvSpPr>
            <a:spLocks noGrp="1"/>
          </p:cNvSpPr>
          <p:nvPr>
            <p:ph type="pic" sz="quarter" idx="132"/>
          </p:nvPr>
        </p:nvSpPr>
        <p:spPr>
          <a:xfrm>
            <a:off x="3282703" y="4021462"/>
            <a:ext cx="1143000" cy="1143000"/>
          </a:xfrm>
        </p:spPr>
        <p:txBody>
          <a:bodyPr/>
          <a:lstStyle/>
          <a:p>
            <a:endParaRPr lang="en-US" dirty="0"/>
          </a:p>
        </p:txBody>
      </p:sp>
      <p:sp>
        <p:nvSpPr>
          <p:cNvPr id="35" name="Picture Placeholder 17"/>
          <p:cNvSpPr>
            <a:spLocks noGrp="1"/>
          </p:cNvSpPr>
          <p:nvPr>
            <p:ph type="pic" sz="quarter" idx="133"/>
          </p:nvPr>
        </p:nvSpPr>
        <p:spPr>
          <a:xfrm>
            <a:off x="1847108" y="4021462"/>
            <a:ext cx="1143000" cy="1143000"/>
          </a:xfrm>
        </p:spPr>
        <p:txBody>
          <a:bodyPr/>
          <a:lstStyle/>
          <a:p>
            <a:endParaRPr lang="en-US" dirty="0"/>
          </a:p>
        </p:txBody>
      </p:sp>
      <p:sp>
        <p:nvSpPr>
          <p:cNvPr id="36" name="Picture Placeholder 17"/>
          <p:cNvSpPr>
            <a:spLocks noGrp="1"/>
          </p:cNvSpPr>
          <p:nvPr>
            <p:ph type="pic" sz="quarter" idx="134"/>
          </p:nvPr>
        </p:nvSpPr>
        <p:spPr>
          <a:xfrm>
            <a:off x="411513" y="4021462"/>
            <a:ext cx="1143000" cy="1143000"/>
          </a:xfrm>
        </p:spPr>
        <p:txBody>
          <a:bodyPr/>
          <a:lstStyle/>
          <a:p>
            <a:endParaRPr lang="en-US" dirty="0"/>
          </a:p>
        </p:txBody>
      </p:sp>
      <p:sp>
        <p:nvSpPr>
          <p:cNvPr id="37" name="Text Placeholder 14"/>
          <p:cNvSpPr>
            <a:spLocks noGrp="1"/>
          </p:cNvSpPr>
          <p:nvPr>
            <p:ph type="body" sz="quarter" idx="135"/>
          </p:nvPr>
        </p:nvSpPr>
        <p:spPr>
          <a:xfrm>
            <a:off x="411513"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8" name="Text Placeholder 14"/>
          <p:cNvSpPr>
            <a:spLocks noGrp="1"/>
          </p:cNvSpPr>
          <p:nvPr>
            <p:ph type="body" sz="quarter" idx="136"/>
          </p:nvPr>
        </p:nvSpPr>
        <p:spPr>
          <a:xfrm>
            <a:off x="1847108"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
        <p:nvSpPr>
          <p:cNvPr id="39" name="Text Placeholder 14"/>
          <p:cNvSpPr>
            <a:spLocks noGrp="1"/>
          </p:cNvSpPr>
          <p:nvPr>
            <p:ph type="body" sz="quarter" idx="137"/>
          </p:nvPr>
        </p:nvSpPr>
        <p:spPr>
          <a:xfrm>
            <a:off x="3282703" y="5166186"/>
            <a:ext cx="1143000" cy="642216"/>
          </a:xfrm>
        </p:spPr>
        <p:txBody>
          <a:bodyPr tIns="48146">
            <a:noAutofit/>
          </a:bodyPr>
          <a:lstStyle>
            <a:lvl1pPr algn="ctr">
              <a:spcAft>
                <a:spcPts val="0"/>
              </a:spcAft>
              <a:defRPr sz="938" b="1">
                <a:latin typeface="Times New Roman" panose="02020603050405020304" pitchFamily="18" charset="0"/>
                <a:cs typeface="Times New Roman" panose="02020603050405020304" pitchFamily="18" charset="0"/>
              </a:defRPr>
            </a:lvl1pPr>
            <a:lvl2pPr marL="0" indent="0" algn="ctr">
              <a:spcAft>
                <a:spcPts val="0"/>
              </a:spcAft>
              <a:buNone/>
              <a:defRPr sz="750" i="1">
                <a:latin typeface="Times New Roman" panose="02020603050405020304" pitchFamily="18" charset="0"/>
                <a:cs typeface="Times New Roman" panose="02020603050405020304" pitchFamily="18" charset="0"/>
              </a:defRPr>
            </a:lvl2pPr>
            <a:lvl3pPr marL="0" indent="0" algn="ctr">
              <a:spcAft>
                <a:spcPts val="0"/>
              </a:spcAft>
              <a:buNone/>
              <a:defRPr sz="750">
                <a:latin typeface="Times New Roman" panose="02020603050405020304" pitchFamily="18" charset="0"/>
                <a:cs typeface="Times New Roman" panose="02020603050405020304" pitchFamily="18" charset="0"/>
              </a:defRPr>
            </a:lvl3pPr>
            <a:lvl4pPr>
              <a:defRPr sz="1031"/>
            </a:lvl4pPr>
            <a:lvl5pPr>
              <a:defRPr sz="1031"/>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83585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G Three Contacts with Bio">
    <p:spTree>
      <p:nvGrpSpPr>
        <p:cNvPr id="1" name=""/>
        <p:cNvGrpSpPr/>
        <p:nvPr/>
      </p:nvGrpSpPr>
      <p:grpSpPr>
        <a:xfrm>
          <a:off x="0" y="0"/>
          <a:ext cx="0" cy="0"/>
          <a:chOff x="0" y="0"/>
          <a:chExt cx="0" cy="0"/>
        </a:xfrm>
      </p:grpSpPr>
      <p:sp>
        <p:nvSpPr>
          <p:cNvPr id="16" name="Rectangle 15"/>
          <p:cNvSpPr/>
          <p:nvPr userDrawn="1"/>
        </p:nvSpPr>
        <p:spPr>
          <a:xfrm>
            <a:off x="228606"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4" name="Text Placeholder 23"/>
          <p:cNvSpPr>
            <a:spLocks noGrp="1"/>
          </p:cNvSpPr>
          <p:nvPr>
            <p:ph type="body" sz="quarter" idx="126"/>
          </p:nvPr>
        </p:nvSpPr>
        <p:spPr>
          <a:xfrm>
            <a:off x="228600" y="2903025"/>
            <a:ext cx="2788920" cy="3269189"/>
          </a:xfrm>
          <a:noFill/>
        </p:spPr>
        <p:txBody>
          <a:bodyPr lIns="192577" tIns="192577"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1600207"/>
            <a:ext cx="1600200" cy="1273517"/>
          </a:xfrm>
        </p:spPr>
        <p:txBody>
          <a:bodyPr lIns="192577" tIns="192577"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p:cNvSpPr>
          <p:nvPr>
            <p:ph type="pic" sz="quarter" idx="17"/>
          </p:nvPr>
        </p:nvSpPr>
        <p:spPr>
          <a:xfrm>
            <a:off x="1664694" y="1749212"/>
            <a:ext cx="1143000" cy="1143000"/>
          </a:xfrm>
          <a:noFill/>
        </p:spPr>
        <p:txBody>
          <a:bodyPr/>
          <a:lstStyle/>
          <a:p>
            <a:endParaRPr lang="en-US" dirty="0"/>
          </a:p>
        </p:txBody>
      </p:sp>
      <p:sp>
        <p:nvSpPr>
          <p:cNvPr id="20" name="Rectangle 19"/>
          <p:cNvSpPr/>
          <p:nvPr userDrawn="1"/>
        </p:nvSpPr>
        <p:spPr>
          <a:xfrm>
            <a:off x="3171146"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1" name="Text Placeholder 23"/>
          <p:cNvSpPr>
            <a:spLocks noGrp="1"/>
          </p:cNvSpPr>
          <p:nvPr>
            <p:ph type="body" sz="quarter" idx="137"/>
          </p:nvPr>
        </p:nvSpPr>
        <p:spPr>
          <a:xfrm>
            <a:off x="3171135" y="2903025"/>
            <a:ext cx="2788920" cy="3269189"/>
          </a:xfrm>
          <a:noFill/>
        </p:spPr>
        <p:txBody>
          <a:bodyPr lIns="192577" tIns="192577"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8"/>
          <p:cNvSpPr>
            <a:spLocks noGrp="1"/>
          </p:cNvSpPr>
          <p:nvPr>
            <p:ph type="body" sz="quarter" idx="138"/>
          </p:nvPr>
        </p:nvSpPr>
        <p:spPr>
          <a:xfrm>
            <a:off x="3171135" y="1600207"/>
            <a:ext cx="1600200" cy="1273517"/>
          </a:xfrm>
        </p:spPr>
        <p:txBody>
          <a:bodyPr lIns="192577" tIns="192577"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23" name="Picture Placeholder 17"/>
          <p:cNvSpPr>
            <a:spLocks noGrp="1"/>
          </p:cNvSpPr>
          <p:nvPr>
            <p:ph type="pic" sz="quarter" idx="139"/>
          </p:nvPr>
        </p:nvSpPr>
        <p:spPr>
          <a:xfrm>
            <a:off x="4607229" y="1749212"/>
            <a:ext cx="1143000" cy="1143000"/>
          </a:xfrm>
          <a:noFill/>
        </p:spPr>
        <p:txBody>
          <a:bodyPr/>
          <a:lstStyle/>
          <a:p>
            <a:endParaRPr lang="en-US" dirty="0"/>
          </a:p>
        </p:txBody>
      </p:sp>
      <p:sp>
        <p:nvSpPr>
          <p:cNvPr id="26" name="Rectangle 25"/>
          <p:cNvSpPr/>
          <p:nvPr userDrawn="1"/>
        </p:nvSpPr>
        <p:spPr>
          <a:xfrm>
            <a:off x="6115749" y="1600200"/>
            <a:ext cx="2796309"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7" name="Text Placeholder 23"/>
          <p:cNvSpPr>
            <a:spLocks noGrp="1"/>
          </p:cNvSpPr>
          <p:nvPr>
            <p:ph type="body" sz="quarter" idx="140"/>
          </p:nvPr>
        </p:nvSpPr>
        <p:spPr>
          <a:xfrm>
            <a:off x="6115749" y="2903025"/>
            <a:ext cx="2788920" cy="3269189"/>
          </a:xfrm>
          <a:noFill/>
        </p:spPr>
        <p:txBody>
          <a:bodyPr lIns="192577" tIns="192577"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48"/>
          <p:cNvSpPr>
            <a:spLocks noGrp="1"/>
          </p:cNvSpPr>
          <p:nvPr>
            <p:ph type="body" sz="quarter" idx="141"/>
          </p:nvPr>
        </p:nvSpPr>
        <p:spPr>
          <a:xfrm>
            <a:off x="6115749" y="1600207"/>
            <a:ext cx="1600200" cy="1273517"/>
          </a:xfrm>
        </p:spPr>
        <p:txBody>
          <a:bodyPr lIns="192577" tIns="192577"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29" name="Picture Placeholder 17"/>
          <p:cNvSpPr>
            <a:spLocks noGrp="1"/>
          </p:cNvSpPr>
          <p:nvPr>
            <p:ph type="pic" sz="quarter" idx="142"/>
          </p:nvPr>
        </p:nvSpPr>
        <p:spPr>
          <a:xfrm>
            <a:off x="7554938" y="1749212"/>
            <a:ext cx="1143000" cy="1143000"/>
          </a:xfrm>
          <a:noFill/>
        </p:spPr>
        <p:txBody>
          <a:bodyPr/>
          <a:lstStyle/>
          <a:p>
            <a:endParaRPr lang="en-US" dirty="0"/>
          </a:p>
        </p:txBody>
      </p:sp>
      <p:sp>
        <p:nvSpPr>
          <p:cNvPr id="31" name="Footer Placeholder 30"/>
          <p:cNvSpPr>
            <a:spLocks noGrp="1"/>
          </p:cNvSpPr>
          <p:nvPr>
            <p:ph type="ftr" sz="quarter" idx="143"/>
          </p:nvPr>
        </p:nvSpPr>
        <p:spPr/>
        <p:txBody>
          <a:bodyPr/>
          <a:lstStyle/>
          <a:p>
            <a:pPr defTabSz="902008"/>
            <a:r>
              <a:rPr lang="en-US"/>
              <a:t>Confidential Treatment Requested</a:t>
            </a:r>
            <a:endParaRPr lang="en-US" dirty="0"/>
          </a:p>
        </p:txBody>
      </p:sp>
      <p:cxnSp>
        <p:nvCxnSpPr>
          <p:cNvPr id="32" name="Straight Connector 31"/>
          <p:cNvCxnSpPr/>
          <p:nvPr userDrawn="1"/>
        </p:nvCxnSpPr>
        <p:spPr>
          <a:xfrm>
            <a:off x="228600"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171135"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115749" y="2898180"/>
            <a:ext cx="27889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047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G Four Contacts with Bio">
    <p:spTree>
      <p:nvGrpSpPr>
        <p:cNvPr id="1" name=""/>
        <p:cNvGrpSpPr/>
        <p:nvPr/>
      </p:nvGrpSpPr>
      <p:grpSpPr>
        <a:xfrm>
          <a:off x="0" y="0"/>
          <a:ext cx="0" cy="0"/>
          <a:chOff x="0" y="0"/>
          <a:chExt cx="0" cy="0"/>
        </a:xfrm>
      </p:grpSpPr>
      <p:sp>
        <p:nvSpPr>
          <p:cNvPr id="16" name="Rectangle 15"/>
          <p:cNvSpPr/>
          <p:nvPr userDrawn="1"/>
        </p:nvSpPr>
        <p:spPr>
          <a:xfrm>
            <a:off x="228600"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4" name="Text Placeholder 23"/>
          <p:cNvSpPr>
            <a:spLocks noGrp="1"/>
          </p:cNvSpPr>
          <p:nvPr>
            <p:ph type="body" sz="quarter" idx="126"/>
          </p:nvPr>
        </p:nvSpPr>
        <p:spPr>
          <a:xfrm>
            <a:off x="228600" y="3794757"/>
            <a:ext cx="2039112" cy="2377414"/>
          </a:xfrm>
          <a:noFill/>
        </p:spPr>
        <p:txBody>
          <a:bodyPr lIns="192577" tIns="0"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9" name="Text Placeholder 48"/>
          <p:cNvSpPr>
            <a:spLocks noGrp="1"/>
          </p:cNvSpPr>
          <p:nvPr>
            <p:ph type="body" sz="quarter" idx="134"/>
          </p:nvPr>
        </p:nvSpPr>
        <p:spPr>
          <a:xfrm>
            <a:off x="228600" y="2880373"/>
            <a:ext cx="2039112" cy="914390"/>
          </a:xfrm>
        </p:spPr>
        <p:txBody>
          <a:bodyPr lIns="192577" tIns="96286"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9" name="Picture Placeholder 17"/>
          <p:cNvSpPr>
            <a:spLocks noGrp="1" noChangeAspect="1"/>
          </p:cNvSpPr>
          <p:nvPr>
            <p:ph type="pic" sz="quarter" idx="17"/>
          </p:nvPr>
        </p:nvSpPr>
        <p:spPr>
          <a:xfrm>
            <a:off x="640123" y="1691646"/>
            <a:ext cx="1188720" cy="1188720"/>
          </a:xfrm>
          <a:noFill/>
        </p:spPr>
        <p:txBody>
          <a:bodyPr/>
          <a:lstStyle/>
          <a:p>
            <a:endParaRPr lang="en-US" dirty="0"/>
          </a:p>
        </p:txBody>
      </p:sp>
      <p:sp>
        <p:nvSpPr>
          <p:cNvPr id="31" name="Footer Placeholder 30"/>
          <p:cNvSpPr>
            <a:spLocks noGrp="1"/>
          </p:cNvSpPr>
          <p:nvPr>
            <p:ph type="ftr" sz="quarter" idx="143"/>
          </p:nvPr>
        </p:nvSpPr>
        <p:spPr/>
        <p:txBody>
          <a:bodyPr/>
          <a:lstStyle/>
          <a:p>
            <a:pPr defTabSz="902008"/>
            <a:r>
              <a:rPr lang="en-US"/>
              <a:t>Confidential Treatment Requested</a:t>
            </a:r>
            <a:endParaRPr lang="en-US" dirty="0"/>
          </a:p>
        </p:txBody>
      </p:sp>
      <p:cxnSp>
        <p:nvCxnSpPr>
          <p:cNvPr id="32" name="Straight Connector 31"/>
          <p:cNvCxnSpPr/>
          <p:nvPr userDrawn="1"/>
        </p:nvCxnSpPr>
        <p:spPr>
          <a:xfrm>
            <a:off x="228600"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2457328"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5" name="Text Placeholder 23"/>
          <p:cNvSpPr>
            <a:spLocks noGrp="1"/>
          </p:cNvSpPr>
          <p:nvPr>
            <p:ph type="body" sz="quarter" idx="144"/>
          </p:nvPr>
        </p:nvSpPr>
        <p:spPr>
          <a:xfrm>
            <a:off x="2457328" y="3794757"/>
            <a:ext cx="2039112" cy="2377414"/>
          </a:xfrm>
          <a:noFill/>
        </p:spPr>
        <p:txBody>
          <a:bodyPr lIns="192577" tIns="0"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8"/>
          <p:cNvSpPr>
            <a:spLocks noGrp="1"/>
          </p:cNvSpPr>
          <p:nvPr>
            <p:ph type="body" sz="quarter" idx="145"/>
          </p:nvPr>
        </p:nvSpPr>
        <p:spPr>
          <a:xfrm>
            <a:off x="2457328" y="2880373"/>
            <a:ext cx="2039112" cy="914390"/>
          </a:xfrm>
        </p:spPr>
        <p:txBody>
          <a:bodyPr lIns="192577" tIns="96286"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35" name="Picture Placeholder 17"/>
          <p:cNvSpPr>
            <a:spLocks noGrp="1" noChangeAspect="1"/>
          </p:cNvSpPr>
          <p:nvPr>
            <p:ph type="pic" sz="quarter" idx="146"/>
          </p:nvPr>
        </p:nvSpPr>
        <p:spPr>
          <a:xfrm>
            <a:off x="2868851" y="1691646"/>
            <a:ext cx="1188720" cy="1188720"/>
          </a:xfrm>
          <a:noFill/>
        </p:spPr>
        <p:txBody>
          <a:bodyPr/>
          <a:lstStyle/>
          <a:p>
            <a:endParaRPr lang="en-US" dirty="0"/>
          </a:p>
        </p:txBody>
      </p:sp>
      <p:cxnSp>
        <p:nvCxnSpPr>
          <p:cNvPr id="36" name="Straight Connector 35"/>
          <p:cNvCxnSpPr/>
          <p:nvPr userDrawn="1"/>
        </p:nvCxnSpPr>
        <p:spPr>
          <a:xfrm>
            <a:off x="2457328"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userDrawn="1"/>
        </p:nvSpPr>
        <p:spPr>
          <a:xfrm>
            <a:off x="4659941"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38" name="Text Placeholder 23"/>
          <p:cNvSpPr>
            <a:spLocks noGrp="1"/>
          </p:cNvSpPr>
          <p:nvPr>
            <p:ph type="body" sz="quarter" idx="147"/>
          </p:nvPr>
        </p:nvSpPr>
        <p:spPr>
          <a:xfrm>
            <a:off x="4659941" y="3794757"/>
            <a:ext cx="2039112" cy="2377414"/>
          </a:xfrm>
          <a:noFill/>
        </p:spPr>
        <p:txBody>
          <a:bodyPr lIns="192577" tIns="0"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48"/>
          <p:cNvSpPr>
            <a:spLocks noGrp="1"/>
          </p:cNvSpPr>
          <p:nvPr>
            <p:ph type="body" sz="quarter" idx="148"/>
          </p:nvPr>
        </p:nvSpPr>
        <p:spPr>
          <a:xfrm>
            <a:off x="4659941" y="2880373"/>
            <a:ext cx="2039112" cy="914390"/>
          </a:xfrm>
        </p:spPr>
        <p:txBody>
          <a:bodyPr lIns="192577" tIns="96286"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40" name="Picture Placeholder 17"/>
          <p:cNvSpPr>
            <a:spLocks noGrp="1" noChangeAspect="1"/>
          </p:cNvSpPr>
          <p:nvPr>
            <p:ph type="pic" sz="quarter" idx="149"/>
          </p:nvPr>
        </p:nvSpPr>
        <p:spPr>
          <a:xfrm>
            <a:off x="5071464" y="1691646"/>
            <a:ext cx="1188720" cy="1188720"/>
          </a:xfrm>
          <a:noFill/>
        </p:spPr>
        <p:txBody>
          <a:bodyPr/>
          <a:lstStyle/>
          <a:p>
            <a:endParaRPr lang="en-US" dirty="0"/>
          </a:p>
        </p:txBody>
      </p:sp>
      <p:cxnSp>
        <p:nvCxnSpPr>
          <p:cNvPr id="41" name="Straight Connector 40"/>
          <p:cNvCxnSpPr/>
          <p:nvPr userDrawn="1"/>
        </p:nvCxnSpPr>
        <p:spPr>
          <a:xfrm>
            <a:off x="4659941"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6857975" y="1600200"/>
            <a:ext cx="2039112" cy="4571970"/>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43" name="Text Placeholder 23"/>
          <p:cNvSpPr>
            <a:spLocks noGrp="1"/>
          </p:cNvSpPr>
          <p:nvPr>
            <p:ph type="body" sz="quarter" idx="150"/>
          </p:nvPr>
        </p:nvSpPr>
        <p:spPr>
          <a:xfrm>
            <a:off x="6857975" y="3794757"/>
            <a:ext cx="2039112" cy="2377414"/>
          </a:xfrm>
          <a:noFill/>
        </p:spPr>
        <p:txBody>
          <a:bodyPr lIns="192577" tIns="0" rIns="192577" bIns="48146">
            <a:noAutofit/>
          </a:bodyPr>
          <a:lstStyle>
            <a:lvl1pPr>
              <a:defRPr sz="1031"/>
            </a:lvl1pPr>
            <a:lvl2pPr marL="180541" indent="-180541">
              <a:defRPr sz="1031"/>
            </a:lvl2pPr>
            <a:lvl3pPr marL="361091" indent="-135411">
              <a:defRPr sz="1031"/>
            </a:lvl3pPr>
            <a:lvl4pPr marL="496503" indent="-135411">
              <a:defRPr sz="1031"/>
            </a:lvl4pPr>
            <a:lvl5pPr marL="631912" indent="-135411">
              <a:defRPr sz="10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48"/>
          <p:cNvSpPr>
            <a:spLocks noGrp="1"/>
          </p:cNvSpPr>
          <p:nvPr>
            <p:ph type="body" sz="quarter" idx="151"/>
          </p:nvPr>
        </p:nvSpPr>
        <p:spPr>
          <a:xfrm>
            <a:off x="6857975" y="2880373"/>
            <a:ext cx="2039112" cy="914390"/>
          </a:xfrm>
        </p:spPr>
        <p:txBody>
          <a:bodyPr lIns="192577" tIns="96286" rIns="192577" bIns="192577">
            <a:noAutofit/>
          </a:bodyPr>
          <a:lstStyle>
            <a:lvl1pPr marL="0">
              <a:spcAft>
                <a:spcPts val="0"/>
              </a:spcAft>
              <a:defRPr sz="1219" b="1"/>
            </a:lvl1pPr>
            <a:lvl2pPr marL="0" indent="0">
              <a:spcAft>
                <a:spcPts val="0"/>
              </a:spcAft>
              <a:buNone/>
              <a:defRPr sz="1031" i="1"/>
            </a:lvl2pPr>
            <a:lvl3pPr marL="0" indent="0">
              <a:spcAft>
                <a:spcPts val="0"/>
              </a:spcAft>
              <a:buNone/>
              <a:defRPr sz="1031"/>
            </a:lvl3pPr>
            <a:lvl4pPr>
              <a:spcAft>
                <a:spcPts val="0"/>
              </a:spcAft>
              <a:defRPr sz="1031"/>
            </a:lvl4pPr>
            <a:lvl5pPr>
              <a:spcAft>
                <a:spcPts val="0"/>
              </a:spcAft>
              <a:defRPr sz="1031"/>
            </a:lvl5pPr>
          </a:lstStyle>
          <a:p>
            <a:pPr lvl="0"/>
            <a:r>
              <a:rPr lang="en-US" dirty="0"/>
              <a:t>Click to edit Master text styles</a:t>
            </a:r>
          </a:p>
          <a:p>
            <a:pPr lvl="1"/>
            <a:r>
              <a:rPr lang="en-US" dirty="0"/>
              <a:t>Second level</a:t>
            </a:r>
          </a:p>
          <a:p>
            <a:pPr lvl="2"/>
            <a:r>
              <a:rPr lang="en-US" dirty="0"/>
              <a:t>Third level</a:t>
            </a:r>
          </a:p>
        </p:txBody>
      </p:sp>
      <p:sp>
        <p:nvSpPr>
          <p:cNvPr id="45" name="Picture Placeholder 17"/>
          <p:cNvSpPr>
            <a:spLocks noGrp="1" noChangeAspect="1"/>
          </p:cNvSpPr>
          <p:nvPr>
            <p:ph type="pic" sz="quarter" idx="152"/>
          </p:nvPr>
        </p:nvSpPr>
        <p:spPr>
          <a:xfrm>
            <a:off x="7269498" y="1691646"/>
            <a:ext cx="1188720" cy="1188720"/>
          </a:xfrm>
          <a:noFill/>
        </p:spPr>
        <p:txBody>
          <a:bodyPr/>
          <a:lstStyle/>
          <a:p>
            <a:endParaRPr lang="en-US" dirty="0"/>
          </a:p>
        </p:txBody>
      </p:sp>
      <p:cxnSp>
        <p:nvCxnSpPr>
          <p:cNvPr id="46" name="Straight Connector 45"/>
          <p:cNvCxnSpPr/>
          <p:nvPr userDrawn="1"/>
        </p:nvCxnSpPr>
        <p:spPr>
          <a:xfrm>
            <a:off x="6857975" y="2886605"/>
            <a:ext cx="203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0346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G Eight Tombstones">
    <p:spTree>
      <p:nvGrpSpPr>
        <p:cNvPr id="1" name=""/>
        <p:cNvGrpSpPr/>
        <p:nvPr/>
      </p:nvGrpSpPr>
      <p:grpSpPr>
        <a:xfrm>
          <a:off x="0" y="0"/>
          <a:ext cx="0" cy="0"/>
          <a:chOff x="0" y="0"/>
          <a:chExt cx="0" cy="0"/>
        </a:xfrm>
      </p:grpSpPr>
      <p:sp>
        <p:nvSpPr>
          <p:cNvPr id="12" name="Rectangle 11"/>
          <p:cNvSpPr/>
          <p:nvPr userDrawn="1"/>
        </p:nvSpPr>
        <p:spPr>
          <a:xfrm>
            <a:off x="228600" y="1600200"/>
            <a:ext cx="8685213" cy="4572000"/>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dirty="0"/>
              <a:t>Click to edit Master title style</a:t>
            </a:r>
          </a:p>
        </p:txBody>
      </p:sp>
      <p:sp>
        <p:nvSpPr>
          <p:cNvPr id="4" name="Text Placeholder 21"/>
          <p:cNvSpPr>
            <a:spLocks noGrp="1"/>
          </p:cNvSpPr>
          <p:nvPr>
            <p:ph type="body" sz="quarter" idx="101"/>
          </p:nvPr>
        </p:nvSpPr>
        <p:spPr>
          <a:xfrm>
            <a:off x="453142"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65528"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77921"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1" y="17526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53142"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65148"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77161"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1" y="3962402"/>
            <a:ext cx="1909058" cy="204292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674039" rIns="96286" bIns="96286">
            <a:noAutofit/>
          </a:bodyPr>
          <a:lstStyle>
            <a:lvl1pPr marL="0" indent="0">
              <a:lnSpc>
                <a:spcPct val="100000"/>
              </a:lnSpc>
              <a:spcBef>
                <a:spcPts val="0"/>
              </a:spcBef>
              <a:spcAft>
                <a:spcPts val="297"/>
              </a:spcAft>
              <a:buNone/>
              <a:defRPr sz="1125"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1"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938"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109"/>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0595336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G Twelve Tombstones">
    <p:spTree>
      <p:nvGrpSpPr>
        <p:cNvPr id="1" name=""/>
        <p:cNvGrpSpPr/>
        <p:nvPr/>
      </p:nvGrpSpPr>
      <p:grpSpPr>
        <a:xfrm>
          <a:off x="0" y="0"/>
          <a:ext cx="0" cy="0"/>
          <a:chOff x="0" y="0"/>
          <a:chExt cx="0" cy="0"/>
        </a:xfrm>
      </p:grpSpPr>
      <p:sp>
        <p:nvSpPr>
          <p:cNvPr id="16" name="Rectangle 15"/>
          <p:cNvSpPr/>
          <p:nvPr userDrawn="1"/>
        </p:nvSpPr>
        <p:spPr>
          <a:xfrm>
            <a:off x="228600" y="1600200"/>
            <a:ext cx="8685213"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11866"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538011"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4664163"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6790303" y="1804245"/>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11866" y="323585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537631" y="4666301"/>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4663403" y="4666301"/>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6789163" y="4666301"/>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11866" y="4667441"/>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537631" y="323528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4663403" y="3235289"/>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6789163" y="3235288"/>
            <a:ext cx="1950334" cy="1292641"/>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p:cNvSpPr>
            <a:spLocks noGrp="1"/>
          </p:cNvSpPr>
          <p:nvPr>
            <p:ph type="ftr" sz="quarter" idx="113"/>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5680066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G Fifteen Tombstones">
    <p:spTree>
      <p:nvGrpSpPr>
        <p:cNvPr id="1" name=""/>
        <p:cNvGrpSpPr/>
        <p:nvPr/>
      </p:nvGrpSpPr>
      <p:grpSpPr>
        <a:xfrm>
          <a:off x="0" y="0"/>
          <a:ext cx="0" cy="0"/>
          <a:chOff x="0" y="0"/>
          <a:chExt cx="0" cy="0"/>
        </a:xfrm>
      </p:grpSpPr>
      <p:sp>
        <p:nvSpPr>
          <p:cNvPr id="19" name="Rectangle 18"/>
          <p:cNvSpPr/>
          <p:nvPr userDrawn="1"/>
        </p:nvSpPr>
        <p:spPr>
          <a:xfrm>
            <a:off x="228600" y="1600243"/>
            <a:ext cx="8685213" cy="4571971"/>
          </a:xfrm>
          <a:prstGeom prst="rect">
            <a:avLst/>
          </a:prstGeom>
          <a:solidFill>
            <a:srgbClr val="D7F0FA"/>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21"/>
          <p:cNvSpPr>
            <a:spLocks noGrp="1"/>
          </p:cNvSpPr>
          <p:nvPr>
            <p:ph type="body" sz="quarter" idx="101"/>
          </p:nvPr>
        </p:nvSpPr>
        <p:spPr>
          <a:xfrm>
            <a:off x="420702"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02"/>
          </p:nvPr>
        </p:nvSpPr>
        <p:spPr>
          <a:xfrm>
            <a:off x="2106260"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1"/>
          <p:cNvSpPr>
            <a:spLocks noGrp="1"/>
          </p:cNvSpPr>
          <p:nvPr>
            <p:ph type="body" sz="quarter" idx="103"/>
          </p:nvPr>
        </p:nvSpPr>
        <p:spPr>
          <a:xfrm>
            <a:off x="3791788"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a:xfrm>
            <a:off x="5477316"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105"/>
          </p:nvPr>
        </p:nvSpPr>
        <p:spPr>
          <a:xfrm>
            <a:off x="420702" y="321814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1"/>
          <p:cNvSpPr>
            <a:spLocks noGrp="1"/>
          </p:cNvSpPr>
          <p:nvPr>
            <p:ph type="body" sz="quarter" idx="106"/>
          </p:nvPr>
        </p:nvSpPr>
        <p:spPr>
          <a:xfrm>
            <a:off x="2106260"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a:xfrm>
            <a:off x="3791788"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a:xfrm>
            <a:off x="5477316"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1"/>
          <p:cNvSpPr>
            <a:spLocks noGrp="1"/>
          </p:cNvSpPr>
          <p:nvPr>
            <p:ph type="body" sz="quarter" idx="109"/>
          </p:nvPr>
        </p:nvSpPr>
        <p:spPr>
          <a:xfrm>
            <a:off x="420702" y="464934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110"/>
          </p:nvPr>
        </p:nvSpPr>
        <p:spPr>
          <a:xfrm>
            <a:off x="2106260"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a:xfrm>
            <a:off x="3791788"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a:xfrm>
            <a:off x="5477316"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a:xfrm>
            <a:off x="7162844" y="178695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a:xfrm>
            <a:off x="7162844" y="4648202"/>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a:xfrm>
            <a:off x="7162844" y="3217576"/>
            <a:ext cx="1564877" cy="1342842"/>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19"/>
          <p:cNvSpPr>
            <a:spLocks noGrp="1"/>
          </p:cNvSpPr>
          <p:nvPr>
            <p:ph type="ftr" sz="quarter" idx="116"/>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36273807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G Text with 9 Tombstones">
    <p:spTree>
      <p:nvGrpSpPr>
        <p:cNvPr id="1" name=""/>
        <p:cNvGrpSpPr/>
        <p:nvPr/>
      </p:nvGrpSpPr>
      <p:grpSpPr>
        <a:xfrm>
          <a:off x="0" y="0"/>
          <a:ext cx="0" cy="0"/>
          <a:chOff x="0" y="0"/>
          <a:chExt cx="0" cy="0"/>
        </a:xfrm>
      </p:grpSpPr>
      <p:sp>
        <p:nvSpPr>
          <p:cNvPr id="19" name="Rectangle 18"/>
          <p:cNvSpPr/>
          <p:nvPr userDrawn="1"/>
        </p:nvSpPr>
        <p:spPr bwMode="auto">
          <a:xfrm>
            <a:off x="3922889" y="1600228"/>
            <a:ext cx="4990924" cy="4570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0268" tIns="45137" rIns="90268" bIns="45137" rtlCol="0" anchor="ctr"/>
          <a:lstStyle/>
          <a:p>
            <a:pPr algn="ctr" defTabSz="902731"/>
            <a:endParaRPr lang="en-US" sz="1781">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21"/>
          <p:cNvSpPr>
            <a:spLocks noGrp="1"/>
          </p:cNvSpPr>
          <p:nvPr>
            <p:ph type="body" sz="quarter" idx="103"/>
          </p:nvPr>
        </p:nvSpPr>
        <p:spPr bwMode="auto">
          <a:xfrm>
            <a:off x="4060318" y="1759009"/>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rgbClr val="000000"/>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4"/>
          </p:nvPr>
        </p:nvSpPr>
        <p:spPr bwMode="auto">
          <a:xfrm>
            <a:off x="5660518" y="1759009"/>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1"/>
          <p:cNvSpPr>
            <a:spLocks noGrp="1"/>
          </p:cNvSpPr>
          <p:nvPr>
            <p:ph type="body" sz="quarter" idx="107"/>
          </p:nvPr>
        </p:nvSpPr>
        <p:spPr bwMode="auto">
          <a:xfrm>
            <a:off x="4060318" y="4648244"/>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1"/>
          <p:cNvSpPr>
            <a:spLocks noGrp="1"/>
          </p:cNvSpPr>
          <p:nvPr>
            <p:ph type="body" sz="quarter" idx="108"/>
          </p:nvPr>
        </p:nvSpPr>
        <p:spPr bwMode="auto">
          <a:xfrm>
            <a:off x="5660518" y="4648244"/>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1"/>
          <p:cNvSpPr>
            <a:spLocks noGrp="1"/>
          </p:cNvSpPr>
          <p:nvPr>
            <p:ph type="body" sz="quarter" idx="111"/>
          </p:nvPr>
        </p:nvSpPr>
        <p:spPr bwMode="auto">
          <a:xfrm>
            <a:off x="4060318" y="3203627"/>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mj-lt"/>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mj-lt"/>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mj-lt"/>
                <a:ea typeface="+mn-ea"/>
                <a:cs typeface="Times New Roman"/>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mj-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1"/>
          <p:cNvSpPr>
            <a:spLocks noGrp="1"/>
          </p:cNvSpPr>
          <p:nvPr>
            <p:ph type="body" sz="quarter" idx="112"/>
          </p:nvPr>
        </p:nvSpPr>
        <p:spPr bwMode="auto">
          <a:xfrm>
            <a:off x="5660518" y="3203627"/>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113"/>
          </p:nvPr>
        </p:nvSpPr>
        <p:spPr bwMode="auto">
          <a:xfrm>
            <a:off x="7260718" y="1759009"/>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1"/>
          <p:cNvSpPr>
            <a:spLocks noGrp="1"/>
          </p:cNvSpPr>
          <p:nvPr>
            <p:ph type="body" sz="quarter" idx="114"/>
          </p:nvPr>
        </p:nvSpPr>
        <p:spPr bwMode="auto">
          <a:xfrm>
            <a:off x="7260718" y="4648244"/>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1"/>
          <p:cNvSpPr>
            <a:spLocks noGrp="1"/>
          </p:cNvSpPr>
          <p:nvPr>
            <p:ph type="body" sz="quarter" idx="115"/>
          </p:nvPr>
        </p:nvSpPr>
        <p:spPr bwMode="auto">
          <a:xfrm>
            <a:off x="7260718" y="3203627"/>
            <a:ext cx="1502282" cy="1365235"/>
          </a:xfrm>
          <a:prstGeom prst="rect">
            <a:avLst/>
          </a:prstGeom>
          <a:solidFill>
            <a:srgbClr val="FFFFFF"/>
          </a:solidFill>
          <a:ln w="6350" cap="flat" cmpd="sng" algn="ctr">
            <a:solidFill>
              <a:srgbClr val="96D2FA"/>
            </a:solidFill>
            <a:prstDash val="solid"/>
            <a:round/>
            <a:headEnd type="none" w="med" len="med"/>
            <a:tailEnd type="none" w="med" len="med"/>
          </a:ln>
          <a:effectLst>
            <a:outerShdw blurRad="50800" dist="38100" dir="2700000">
              <a:srgbClr val="96D2FA">
                <a:alpha val="43000"/>
              </a:srgbClr>
            </a:outerShdw>
          </a:effectLst>
        </p:spPr>
        <p:txBody>
          <a:bodyPr lIns="96286" tIns="433315" rIns="96286" bIns="96286">
            <a:noAutofit/>
          </a:bodyPr>
          <a:lstStyle>
            <a:lvl1pPr marL="0" indent="0">
              <a:lnSpc>
                <a:spcPct val="100000"/>
              </a:lnSpc>
              <a:spcBef>
                <a:spcPts val="0"/>
              </a:spcBef>
              <a:spcAft>
                <a:spcPts val="297"/>
              </a:spcAft>
              <a:buNone/>
              <a:defRPr sz="1031" b="1" i="0">
                <a:solidFill>
                  <a:schemeClr val="tx1"/>
                </a:solidFill>
                <a:latin typeface="Arial"/>
                <a:cs typeface="Arial"/>
              </a:defRPr>
            </a:lvl1pPr>
            <a:lvl2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2pPr>
            <a:lvl3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3pPr>
            <a:lvl4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a:defRPr>
            </a:lvl4pPr>
            <a:lvl5pPr marL="0" indent="0" algn="l" defTabSz="902731" rtl="0" eaLnBrk="1" latinLnBrk="0" hangingPunct="1">
              <a:lnSpc>
                <a:spcPct val="100000"/>
              </a:lnSpc>
              <a:spcBef>
                <a:spcPts val="0"/>
              </a:spcBef>
              <a:spcAft>
                <a:spcPts val="297"/>
              </a:spcAft>
              <a:buClr>
                <a:srgbClr val="9E3039"/>
              </a:buClr>
              <a:buFont typeface="Arial" pitchFamily="34" charset="0"/>
              <a:buNone/>
              <a:defRPr kumimoji="0" lang="en-US" sz="750" b="0" i="0" u="none" strike="noStrike" kern="1200" cap="none" spc="0" normalizeH="0" baseline="0" noProof="0" dirty="0">
                <a:ln>
                  <a:noFill/>
                </a:ln>
                <a:solidFill>
                  <a:schemeClr val="tx1"/>
                </a:solidFill>
                <a:effectLst/>
                <a:uLnTx/>
                <a:uFillTx/>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116"/>
          </p:nvPr>
        </p:nvSpPr>
        <p:spPr>
          <a:xfrm>
            <a:off x="228600" y="1618488"/>
            <a:ext cx="3505200" cy="4553712"/>
          </a:xfrm>
        </p:spPr>
        <p:txBody>
          <a:bodyPr>
            <a:noAutofit/>
          </a:bodyPr>
          <a:lstStyle>
            <a:lvl1pPr>
              <a:defRPr sz="1406"/>
            </a:lvl1pPr>
            <a:lvl2pPr>
              <a:defRPr sz="1406"/>
            </a:lvl2pPr>
            <a:lvl3pPr>
              <a:defRPr sz="1219"/>
            </a:lvl3pPr>
            <a:lvl4pPr>
              <a:defRPr sz="1125"/>
            </a:lvl4pPr>
            <a:lvl5pPr>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p:cNvSpPr>
            <a:spLocks noGrp="1"/>
          </p:cNvSpPr>
          <p:nvPr>
            <p:ph type="ftr" sz="quarter" idx="117"/>
          </p:nvPr>
        </p:nvSpPr>
        <p:spPr/>
        <p:txBody>
          <a:bodyPr/>
          <a:lstStyle/>
          <a:p>
            <a:pPr defTabSz="902008"/>
            <a:r>
              <a:rPr lang="en-US"/>
              <a:t>Confidential Treatment Requested</a:t>
            </a:r>
            <a:endParaRPr lang="en-US" dirty="0"/>
          </a:p>
        </p:txBody>
      </p:sp>
    </p:spTree>
    <p:extLst>
      <p:ext uri="{BB962C8B-B14F-4D97-AF65-F5344CB8AC3E}">
        <p14:creationId xmlns:p14="http://schemas.microsoft.com/office/powerpoint/2010/main" val="147831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12.xml"/><Relationship Id="rId13" Type="http://schemas.openxmlformats.org/officeDocument/2006/relationships/slideLayout" Target="../slideLayouts/slideLayout417.xml"/><Relationship Id="rId18" Type="http://schemas.openxmlformats.org/officeDocument/2006/relationships/slideLayout" Target="../slideLayouts/slideLayout422.xml"/><Relationship Id="rId3" Type="http://schemas.openxmlformats.org/officeDocument/2006/relationships/slideLayout" Target="../slideLayouts/slideLayout407.xml"/><Relationship Id="rId7" Type="http://schemas.openxmlformats.org/officeDocument/2006/relationships/slideLayout" Target="../slideLayouts/slideLayout411.xml"/><Relationship Id="rId12" Type="http://schemas.openxmlformats.org/officeDocument/2006/relationships/slideLayout" Target="../slideLayouts/slideLayout416.xml"/><Relationship Id="rId17" Type="http://schemas.openxmlformats.org/officeDocument/2006/relationships/slideLayout" Target="../slideLayouts/slideLayout421.xml"/><Relationship Id="rId2" Type="http://schemas.openxmlformats.org/officeDocument/2006/relationships/slideLayout" Target="../slideLayouts/slideLayout406.xml"/><Relationship Id="rId16" Type="http://schemas.openxmlformats.org/officeDocument/2006/relationships/slideLayout" Target="../slideLayouts/slideLayout420.xml"/><Relationship Id="rId20" Type="http://schemas.openxmlformats.org/officeDocument/2006/relationships/image" Target="../media/image6.png"/><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slideLayout" Target="../slideLayouts/slideLayout415.xml"/><Relationship Id="rId5" Type="http://schemas.openxmlformats.org/officeDocument/2006/relationships/slideLayout" Target="../slideLayouts/slideLayout409.xml"/><Relationship Id="rId15" Type="http://schemas.openxmlformats.org/officeDocument/2006/relationships/slideLayout" Target="../slideLayouts/slideLayout419.xml"/><Relationship Id="rId10" Type="http://schemas.openxmlformats.org/officeDocument/2006/relationships/slideLayout" Target="../slideLayouts/slideLayout414.xml"/><Relationship Id="rId19" Type="http://schemas.openxmlformats.org/officeDocument/2006/relationships/theme" Target="../theme/theme10.xml"/><Relationship Id="rId4" Type="http://schemas.openxmlformats.org/officeDocument/2006/relationships/slideLayout" Target="../slideLayouts/slideLayout408.xml"/><Relationship Id="rId9" Type="http://schemas.openxmlformats.org/officeDocument/2006/relationships/slideLayout" Target="../slideLayouts/slideLayout413.xml"/><Relationship Id="rId14" Type="http://schemas.openxmlformats.org/officeDocument/2006/relationships/slideLayout" Target="../slideLayouts/slideLayout418.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435.xml"/><Relationship Id="rId18" Type="http://schemas.openxmlformats.org/officeDocument/2006/relationships/slideLayout" Target="../slideLayouts/slideLayout440.xml"/><Relationship Id="rId26" Type="http://schemas.openxmlformats.org/officeDocument/2006/relationships/slideLayout" Target="../slideLayouts/slideLayout448.xml"/><Relationship Id="rId39" Type="http://schemas.openxmlformats.org/officeDocument/2006/relationships/slideLayout" Target="../slideLayouts/slideLayout461.xml"/><Relationship Id="rId21" Type="http://schemas.openxmlformats.org/officeDocument/2006/relationships/slideLayout" Target="../slideLayouts/slideLayout443.xml"/><Relationship Id="rId34" Type="http://schemas.openxmlformats.org/officeDocument/2006/relationships/slideLayout" Target="../slideLayouts/slideLayout456.xml"/><Relationship Id="rId42" Type="http://schemas.openxmlformats.org/officeDocument/2006/relationships/slideLayout" Target="../slideLayouts/slideLayout464.xml"/><Relationship Id="rId47" Type="http://schemas.openxmlformats.org/officeDocument/2006/relationships/slideLayout" Target="../slideLayouts/slideLayout469.xml"/><Relationship Id="rId50" Type="http://schemas.openxmlformats.org/officeDocument/2006/relationships/slideLayout" Target="../slideLayouts/slideLayout472.xml"/><Relationship Id="rId55" Type="http://schemas.openxmlformats.org/officeDocument/2006/relationships/image" Target="../media/image8.png"/><Relationship Id="rId7" Type="http://schemas.openxmlformats.org/officeDocument/2006/relationships/slideLayout" Target="../slideLayouts/slideLayout429.xml"/><Relationship Id="rId12" Type="http://schemas.openxmlformats.org/officeDocument/2006/relationships/slideLayout" Target="../slideLayouts/slideLayout434.xml"/><Relationship Id="rId17" Type="http://schemas.openxmlformats.org/officeDocument/2006/relationships/slideLayout" Target="../slideLayouts/slideLayout439.xml"/><Relationship Id="rId25" Type="http://schemas.openxmlformats.org/officeDocument/2006/relationships/slideLayout" Target="../slideLayouts/slideLayout447.xml"/><Relationship Id="rId33" Type="http://schemas.openxmlformats.org/officeDocument/2006/relationships/slideLayout" Target="../slideLayouts/slideLayout455.xml"/><Relationship Id="rId38" Type="http://schemas.openxmlformats.org/officeDocument/2006/relationships/slideLayout" Target="../slideLayouts/slideLayout460.xml"/><Relationship Id="rId46" Type="http://schemas.openxmlformats.org/officeDocument/2006/relationships/slideLayout" Target="../slideLayouts/slideLayout468.xml"/><Relationship Id="rId2" Type="http://schemas.openxmlformats.org/officeDocument/2006/relationships/slideLayout" Target="../slideLayouts/slideLayout424.xml"/><Relationship Id="rId16" Type="http://schemas.openxmlformats.org/officeDocument/2006/relationships/slideLayout" Target="../slideLayouts/slideLayout438.xml"/><Relationship Id="rId20" Type="http://schemas.openxmlformats.org/officeDocument/2006/relationships/slideLayout" Target="../slideLayouts/slideLayout442.xml"/><Relationship Id="rId29" Type="http://schemas.openxmlformats.org/officeDocument/2006/relationships/slideLayout" Target="../slideLayouts/slideLayout451.xml"/><Relationship Id="rId41" Type="http://schemas.openxmlformats.org/officeDocument/2006/relationships/slideLayout" Target="../slideLayouts/slideLayout463.xml"/><Relationship Id="rId54" Type="http://schemas.openxmlformats.org/officeDocument/2006/relationships/theme" Target="../theme/theme11.xml"/><Relationship Id="rId1" Type="http://schemas.openxmlformats.org/officeDocument/2006/relationships/slideLayout" Target="../slideLayouts/slideLayout423.xml"/><Relationship Id="rId6" Type="http://schemas.openxmlformats.org/officeDocument/2006/relationships/slideLayout" Target="../slideLayouts/slideLayout428.xml"/><Relationship Id="rId11" Type="http://schemas.openxmlformats.org/officeDocument/2006/relationships/slideLayout" Target="../slideLayouts/slideLayout433.xml"/><Relationship Id="rId24" Type="http://schemas.openxmlformats.org/officeDocument/2006/relationships/slideLayout" Target="../slideLayouts/slideLayout446.xml"/><Relationship Id="rId32" Type="http://schemas.openxmlformats.org/officeDocument/2006/relationships/slideLayout" Target="../slideLayouts/slideLayout454.xml"/><Relationship Id="rId37" Type="http://schemas.openxmlformats.org/officeDocument/2006/relationships/slideLayout" Target="../slideLayouts/slideLayout459.xml"/><Relationship Id="rId40" Type="http://schemas.openxmlformats.org/officeDocument/2006/relationships/slideLayout" Target="../slideLayouts/slideLayout462.xml"/><Relationship Id="rId45" Type="http://schemas.openxmlformats.org/officeDocument/2006/relationships/slideLayout" Target="../slideLayouts/slideLayout467.xml"/><Relationship Id="rId53" Type="http://schemas.openxmlformats.org/officeDocument/2006/relationships/slideLayout" Target="../slideLayouts/slideLayout475.xml"/><Relationship Id="rId5" Type="http://schemas.openxmlformats.org/officeDocument/2006/relationships/slideLayout" Target="../slideLayouts/slideLayout427.xml"/><Relationship Id="rId15" Type="http://schemas.openxmlformats.org/officeDocument/2006/relationships/slideLayout" Target="../slideLayouts/slideLayout437.xml"/><Relationship Id="rId23" Type="http://schemas.openxmlformats.org/officeDocument/2006/relationships/slideLayout" Target="../slideLayouts/slideLayout445.xml"/><Relationship Id="rId28" Type="http://schemas.openxmlformats.org/officeDocument/2006/relationships/slideLayout" Target="../slideLayouts/slideLayout450.xml"/><Relationship Id="rId36" Type="http://schemas.openxmlformats.org/officeDocument/2006/relationships/slideLayout" Target="../slideLayouts/slideLayout458.xml"/><Relationship Id="rId49" Type="http://schemas.openxmlformats.org/officeDocument/2006/relationships/slideLayout" Target="../slideLayouts/slideLayout471.xml"/><Relationship Id="rId10" Type="http://schemas.openxmlformats.org/officeDocument/2006/relationships/slideLayout" Target="../slideLayouts/slideLayout432.xml"/><Relationship Id="rId19" Type="http://schemas.openxmlformats.org/officeDocument/2006/relationships/slideLayout" Target="../slideLayouts/slideLayout441.xml"/><Relationship Id="rId31" Type="http://schemas.openxmlformats.org/officeDocument/2006/relationships/slideLayout" Target="../slideLayouts/slideLayout453.xml"/><Relationship Id="rId44" Type="http://schemas.openxmlformats.org/officeDocument/2006/relationships/slideLayout" Target="../slideLayouts/slideLayout466.xml"/><Relationship Id="rId52" Type="http://schemas.openxmlformats.org/officeDocument/2006/relationships/slideLayout" Target="../slideLayouts/slideLayout474.xml"/><Relationship Id="rId4" Type="http://schemas.openxmlformats.org/officeDocument/2006/relationships/slideLayout" Target="../slideLayouts/slideLayout426.xml"/><Relationship Id="rId9" Type="http://schemas.openxmlformats.org/officeDocument/2006/relationships/slideLayout" Target="../slideLayouts/slideLayout431.xml"/><Relationship Id="rId14" Type="http://schemas.openxmlformats.org/officeDocument/2006/relationships/slideLayout" Target="../slideLayouts/slideLayout436.xml"/><Relationship Id="rId22" Type="http://schemas.openxmlformats.org/officeDocument/2006/relationships/slideLayout" Target="../slideLayouts/slideLayout444.xml"/><Relationship Id="rId27" Type="http://schemas.openxmlformats.org/officeDocument/2006/relationships/slideLayout" Target="../slideLayouts/slideLayout449.xml"/><Relationship Id="rId30" Type="http://schemas.openxmlformats.org/officeDocument/2006/relationships/slideLayout" Target="../slideLayouts/slideLayout452.xml"/><Relationship Id="rId35" Type="http://schemas.openxmlformats.org/officeDocument/2006/relationships/slideLayout" Target="../slideLayouts/slideLayout457.xml"/><Relationship Id="rId43" Type="http://schemas.openxmlformats.org/officeDocument/2006/relationships/slideLayout" Target="../slideLayouts/slideLayout465.xml"/><Relationship Id="rId48" Type="http://schemas.openxmlformats.org/officeDocument/2006/relationships/slideLayout" Target="../slideLayouts/slideLayout470.xml"/><Relationship Id="rId8" Type="http://schemas.openxmlformats.org/officeDocument/2006/relationships/slideLayout" Target="../slideLayouts/slideLayout430.xml"/><Relationship Id="rId51" Type="http://schemas.openxmlformats.org/officeDocument/2006/relationships/slideLayout" Target="../slideLayouts/slideLayout473.xml"/><Relationship Id="rId3" Type="http://schemas.openxmlformats.org/officeDocument/2006/relationships/slideLayout" Target="../slideLayouts/slideLayout42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54"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 Id="rId51" Type="http://schemas.openxmlformats.org/officeDocument/2006/relationships/slideLayout" Target="../slideLayouts/slideLayout6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slideLayout" Target="../slideLayouts/slideLayout104.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47" Type="http://schemas.openxmlformats.org/officeDocument/2006/relationships/slideLayout" Target="../slideLayouts/slideLayout112.xml"/><Relationship Id="rId50" Type="http://schemas.openxmlformats.org/officeDocument/2006/relationships/slideLayout" Target="../slideLayouts/slideLayout115.xml"/><Relationship Id="rId55" Type="http://schemas.openxmlformats.org/officeDocument/2006/relationships/slideLayout" Target="../slideLayouts/slideLayout120.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41" Type="http://schemas.openxmlformats.org/officeDocument/2006/relationships/slideLayout" Target="../slideLayouts/slideLayout106.xml"/><Relationship Id="rId54" Type="http://schemas.openxmlformats.org/officeDocument/2006/relationships/slideLayout" Target="../slideLayouts/slideLayout119.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45" Type="http://schemas.openxmlformats.org/officeDocument/2006/relationships/slideLayout" Target="../slideLayouts/slideLayout110.xml"/><Relationship Id="rId53" Type="http://schemas.openxmlformats.org/officeDocument/2006/relationships/slideLayout" Target="../slideLayouts/slideLayout118.xml"/><Relationship Id="rId58" Type="http://schemas.openxmlformats.org/officeDocument/2006/relationships/theme" Target="../theme/theme3.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49" Type="http://schemas.openxmlformats.org/officeDocument/2006/relationships/slideLayout" Target="../slideLayouts/slideLayout114.xml"/><Relationship Id="rId57" Type="http://schemas.openxmlformats.org/officeDocument/2006/relationships/slideLayout" Target="../slideLayouts/slideLayout122.xml"/><Relationship Id="rId61" Type="http://schemas.openxmlformats.org/officeDocument/2006/relationships/image" Target="../media/image10.png"/><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4" Type="http://schemas.openxmlformats.org/officeDocument/2006/relationships/slideLayout" Target="../slideLayouts/slideLayout109.xml"/><Relationship Id="rId52" Type="http://schemas.openxmlformats.org/officeDocument/2006/relationships/slideLayout" Target="../slideLayouts/slideLayout117.xml"/><Relationship Id="rId60" Type="http://schemas.openxmlformats.org/officeDocument/2006/relationships/image" Target="../media/image9.png"/><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slideLayout" Target="../slideLayouts/slideLayout108.xml"/><Relationship Id="rId48" Type="http://schemas.openxmlformats.org/officeDocument/2006/relationships/slideLayout" Target="../slideLayouts/slideLayout113.xml"/><Relationship Id="rId56" Type="http://schemas.openxmlformats.org/officeDocument/2006/relationships/slideLayout" Target="../slideLayouts/slideLayout121.xml"/><Relationship Id="rId8" Type="http://schemas.openxmlformats.org/officeDocument/2006/relationships/slideLayout" Target="../slideLayouts/slideLayout73.xml"/><Relationship Id="rId51" Type="http://schemas.openxmlformats.org/officeDocument/2006/relationships/slideLayout" Target="../slideLayouts/slideLayout116.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46" Type="http://schemas.openxmlformats.org/officeDocument/2006/relationships/slideLayout" Target="../slideLayouts/slideLayout111.xml"/><Relationship Id="rId59"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9" Type="http://schemas.openxmlformats.org/officeDocument/2006/relationships/slideLayout" Target="../slideLayouts/slideLayout161.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42" Type="http://schemas.openxmlformats.org/officeDocument/2006/relationships/slideLayout" Target="../slideLayouts/slideLayout164.xml"/><Relationship Id="rId47" Type="http://schemas.openxmlformats.org/officeDocument/2006/relationships/slideLayout" Target="../slideLayouts/slideLayout169.xml"/><Relationship Id="rId50" Type="http://schemas.openxmlformats.org/officeDocument/2006/relationships/slideLayout" Target="../slideLayouts/slideLayout172.xml"/><Relationship Id="rId55" Type="http://schemas.openxmlformats.org/officeDocument/2006/relationships/slideLayout" Target="../slideLayouts/slideLayout177.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29" Type="http://schemas.openxmlformats.org/officeDocument/2006/relationships/slideLayout" Target="../slideLayouts/slideLayout151.xml"/><Relationship Id="rId41" Type="http://schemas.openxmlformats.org/officeDocument/2006/relationships/slideLayout" Target="../slideLayouts/slideLayout163.xml"/><Relationship Id="rId54" Type="http://schemas.openxmlformats.org/officeDocument/2006/relationships/slideLayout" Target="../slideLayouts/slideLayout176.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37" Type="http://schemas.openxmlformats.org/officeDocument/2006/relationships/slideLayout" Target="../slideLayouts/slideLayout159.xml"/><Relationship Id="rId40" Type="http://schemas.openxmlformats.org/officeDocument/2006/relationships/slideLayout" Target="../slideLayouts/slideLayout162.xml"/><Relationship Id="rId45" Type="http://schemas.openxmlformats.org/officeDocument/2006/relationships/slideLayout" Target="../slideLayouts/slideLayout167.xml"/><Relationship Id="rId53" Type="http://schemas.openxmlformats.org/officeDocument/2006/relationships/slideLayout" Target="../slideLayouts/slideLayout175.xml"/><Relationship Id="rId58" Type="http://schemas.openxmlformats.org/officeDocument/2006/relationships/theme" Target="../theme/theme4.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slideLayout" Target="../slideLayouts/slideLayout158.xml"/><Relationship Id="rId49" Type="http://schemas.openxmlformats.org/officeDocument/2006/relationships/slideLayout" Target="../slideLayouts/slideLayout171.xml"/><Relationship Id="rId57" Type="http://schemas.openxmlformats.org/officeDocument/2006/relationships/slideLayout" Target="../slideLayouts/slideLayout179.xml"/><Relationship Id="rId61" Type="http://schemas.openxmlformats.org/officeDocument/2006/relationships/image" Target="../media/image10.png"/><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slideLayout" Target="../slideLayouts/slideLayout153.xml"/><Relationship Id="rId44" Type="http://schemas.openxmlformats.org/officeDocument/2006/relationships/slideLayout" Target="../slideLayouts/slideLayout166.xml"/><Relationship Id="rId52" Type="http://schemas.openxmlformats.org/officeDocument/2006/relationships/slideLayout" Target="../slideLayouts/slideLayout174.xml"/><Relationship Id="rId60" Type="http://schemas.openxmlformats.org/officeDocument/2006/relationships/image" Target="../media/image9.png"/><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 Id="rId43" Type="http://schemas.openxmlformats.org/officeDocument/2006/relationships/slideLayout" Target="../slideLayouts/slideLayout165.xml"/><Relationship Id="rId48" Type="http://schemas.openxmlformats.org/officeDocument/2006/relationships/slideLayout" Target="../slideLayouts/slideLayout170.xml"/><Relationship Id="rId56" Type="http://schemas.openxmlformats.org/officeDocument/2006/relationships/slideLayout" Target="../slideLayouts/slideLayout178.xml"/><Relationship Id="rId8" Type="http://schemas.openxmlformats.org/officeDocument/2006/relationships/slideLayout" Target="../slideLayouts/slideLayout130.xml"/><Relationship Id="rId51" Type="http://schemas.openxmlformats.org/officeDocument/2006/relationships/slideLayout" Target="../slideLayouts/slideLayout173.xml"/><Relationship Id="rId3" Type="http://schemas.openxmlformats.org/officeDocument/2006/relationships/slideLayout" Target="../slideLayouts/slideLayout125.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38" Type="http://schemas.openxmlformats.org/officeDocument/2006/relationships/slideLayout" Target="../slideLayouts/slideLayout160.xml"/><Relationship Id="rId46" Type="http://schemas.openxmlformats.org/officeDocument/2006/relationships/slideLayout" Target="../slideLayouts/slideLayout168.xml"/><Relationship Id="rId5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92.xml"/><Relationship Id="rId18" Type="http://schemas.openxmlformats.org/officeDocument/2006/relationships/slideLayout" Target="../slideLayouts/slideLayout197.xml"/><Relationship Id="rId26" Type="http://schemas.openxmlformats.org/officeDocument/2006/relationships/slideLayout" Target="../slideLayouts/slideLayout205.xml"/><Relationship Id="rId39" Type="http://schemas.openxmlformats.org/officeDocument/2006/relationships/slideLayout" Target="../slideLayouts/slideLayout218.xml"/><Relationship Id="rId21" Type="http://schemas.openxmlformats.org/officeDocument/2006/relationships/slideLayout" Target="../slideLayouts/slideLayout200.xml"/><Relationship Id="rId34" Type="http://schemas.openxmlformats.org/officeDocument/2006/relationships/slideLayout" Target="../slideLayouts/slideLayout213.xml"/><Relationship Id="rId42" Type="http://schemas.openxmlformats.org/officeDocument/2006/relationships/slideLayout" Target="../slideLayouts/slideLayout221.xml"/><Relationship Id="rId47" Type="http://schemas.openxmlformats.org/officeDocument/2006/relationships/slideLayout" Target="../slideLayouts/slideLayout226.xml"/><Relationship Id="rId50" Type="http://schemas.openxmlformats.org/officeDocument/2006/relationships/slideLayout" Target="../slideLayouts/slideLayout229.xml"/><Relationship Id="rId55" Type="http://schemas.openxmlformats.org/officeDocument/2006/relationships/slideLayout" Target="../slideLayouts/slideLayout234.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slideLayout" Target="../slideLayouts/slideLayout196.xml"/><Relationship Id="rId25" Type="http://schemas.openxmlformats.org/officeDocument/2006/relationships/slideLayout" Target="../slideLayouts/slideLayout204.xml"/><Relationship Id="rId33" Type="http://schemas.openxmlformats.org/officeDocument/2006/relationships/slideLayout" Target="../slideLayouts/slideLayout212.xml"/><Relationship Id="rId38" Type="http://schemas.openxmlformats.org/officeDocument/2006/relationships/slideLayout" Target="../slideLayouts/slideLayout217.xml"/><Relationship Id="rId46" Type="http://schemas.openxmlformats.org/officeDocument/2006/relationships/slideLayout" Target="../slideLayouts/slideLayout225.xml"/><Relationship Id="rId59" Type="http://schemas.openxmlformats.org/officeDocument/2006/relationships/image" Target="../media/image9.png"/><Relationship Id="rId2" Type="http://schemas.openxmlformats.org/officeDocument/2006/relationships/slideLayout" Target="../slideLayouts/slideLayout181.xml"/><Relationship Id="rId16" Type="http://schemas.openxmlformats.org/officeDocument/2006/relationships/slideLayout" Target="../slideLayouts/slideLayout195.xml"/><Relationship Id="rId20" Type="http://schemas.openxmlformats.org/officeDocument/2006/relationships/slideLayout" Target="../slideLayouts/slideLayout199.xml"/><Relationship Id="rId29" Type="http://schemas.openxmlformats.org/officeDocument/2006/relationships/slideLayout" Target="../slideLayouts/slideLayout208.xml"/><Relationship Id="rId41" Type="http://schemas.openxmlformats.org/officeDocument/2006/relationships/slideLayout" Target="../slideLayouts/slideLayout220.xml"/><Relationship Id="rId54" Type="http://schemas.openxmlformats.org/officeDocument/2006/relationships/slideLayout" Target="../slideLayouts/slideLayout233.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24" Type="http://schemas.openxmlformats.org/officeDocument/2006/relationships/slideLayout" Target="../slideLayouts/slideLayout203.xml"/><Relationship Id="rId32" Type="http://schemas.openxmlformats.org/officeDocument/2006/relationships/slideLayout" Target="../slideLayouts/slideLayout211.xml"/><Relationship Id="rId37" Type="http://schemas.openxmlformats.org/officeDocument/2006/relationships/slideLayout" Target="../slideLayouts/slideLayout216.xml"/><Relationship Id="rId40" Type="http://schemas.openxmlformats.org/officeDocument/2006/relationships/slideLayout" Target="../slideLayouts/slideLayout219.xml"/><Relationship Id="rId45" Type="http://schemas.openxmlformats.org/officeDocument/2006/relationships/slideLayout" Target="../slideLayouts/slideLayout224.xml"/><Relationship Id="rId53" Type="http://schemas.openxmlformats.org/officeDocument/2006/relationships/slideLayout" Target="../slideLayouts/slideLayout232.xml"/><Relationship Id="rId58" Type="http://schemas.openxmlformats.org/officeDocument/2006/relationships/image" Target="../media/image8.png"/><Relationship Id="rId5" Type="http://schemas.openxmlformats.org/officeDocument/2006/relationships/slideLayout" Target="../slideLayouts/slideLayout184.xml"/><Relationship Id="rId15" Type="http://schemas.openxmlformats.org/officeDocument/2006/relationships/slideLayout" Target="../slideLayouts/slideLayout194.xml"/><Relationship Id="rId23" Type="http://schemas.openxmlformats.org/officeDocument/2006/relationships/slideLayout" Target="../slideLayouts/slideLayout202.xml"/><Relationship Id="rId28" Type="http://schemas.openxmlformats.org/officeDocument/2006/relationships/slideLayout" Target="../slideLayouts/slideLayout207.xml"/><Relationship Id="rId36" Type="http://schemas.openxmlformats.org/officeDocument/2006/relationships/slideLayout" Target="../slideLayouts/slideLayout215.xml"/><Relationship Id="rId49" Type="http://schemas.openxmlformats.org/officeDocument/2006/relationships/slideLayout" Target="../slideLayouts/slideLayout228.xml"/><Relationship Id="rId57" Type="http://schemas.openxmlformats.org/officeDocument/2006/relationships/theme" Target="../theme/theme5.xml"/><Relationship Id="rId10" Type="http://schemas.openxmlformats.org/officeDocument/2006/relationships/slideLayout" Target="../slideLayouts/slideLayout189.xml"/><Relationship Id="rId19" Type="http://schemas.openxmlformats.org/officeDocument/2006/relationships/slideLayout" Target="../slideLayouts/slideLayout198.xml"/><Relationship Id="rId31" Type="http://schemas.openxmlformats.org/officeDocument/2006/relationships/slideLayout" Target="../slideLayouts/slideLayout210.xml"/><Relationship Id="rId44" Type="http://schemas.openxmlformats.org/officeDocument/2006/relationships/slideLayout" Target="../slideLayouts/slideLayout223.xml"/><Relationship Id="rId52" Type="http://schemas.openxmlformats.org/officeDocument/2006/relationships/slideLayout" Target="../slideLayouts/slideLayout231.xml"/><Relationship Id="rId60" Type="http://schemas.openxmlformats.org/officeDocument/2006/relationships/image" Target="../media/image10.png"/><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 Id="rId22" Type="http://schemas.openxmlformats.org/officeDocument/2006/relationships/slideLayout" Target="../slideLayouts/slideLayout201.xml"/><Relationship Id="rId27" Type="http://schemas.openxmlformats.org/officeDocument/2006/relationships/slideLayout" Target="../slideLayouts/slideLayout206.xml"/><Relationship Id="rId30" Type="http://schemas.openxmlformats.org/officeDocument/2006/relationships/slideLayout" Target="../slideLayouts/slideLayout209.xml"/><Relationship Id="rId35" Type="http://schemas.openxmlformats.org/officeDocument/2006/relationships/slideLayout" Target="../slideLayouts/slideLayout214.xml"/><Relationship Id="rId43" Type="http://schemas.openxmlformats.org/officeDocument/2006/relationships/slideLayout" Target="../slideLayouts/slideLayout222.xml"/><Relationship Id="rId48" Type="http://schemas.openxmlformats.org/officeDocument/2006/relationships/slideLayout" Target="../slideLayouts/slideLayout227.xml"/><Relationship Id="rId56" Type="http://schemas.openxmlformats.org/officeDocument/2006/relationships/slideLayout" Target="../slideLayouts/slideLayout235.xml"/><Relationship Id="rId8" Type="http://schemas.openxmlformats.org/officeDocument/2006/relationships/slideLayout" Target="../slideLayouts/slideLayout187.xml"/><Relationship Id="rId51" Type="http://schemas.openxmlformats.org/officeDocument/2006/relationships/slideLayout" Target="../slideLayouts/slideLayout230.xml"/><Relationship Id="rId3" Type="http://schemas.openxmlformats.org/officeDocument/2006/relationships/slideLayout" Target="../slideLayouts/slideLayout18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48.xml"/><Relationship Id="rId18" Type="http://schemas.openxmlformats.org/officeDocument/2006/relationships/slideLayout" Target="../slideLayouts/slideLayout253.xml"/><Relationship Id="rId26" Type="http://schemas.openxmlformats.org/officeDocument/2006/relationships/slideLayout" Target="../slideLayouts/slideLayout261.xml"/><Relationship Id="rId39" Type="http://schemas.openxmlformats.org/officeDocument/2006/relationships/slideLayout" Target="../slideLayouts/slideLayout274.xml"/><Relationship Id="rId21" Type="http://schemas.openxmlformats.org/officeDocument/2006/relationships/slideLayout" Target="../slideLayouts/slideLayout256.xml"/><Relationship Id="rId34" Type="http://schemas.openxmlformats.org/officeDocument/2006/relationships/slideLayout" Target="../slideLayouts/slideLayout269.xml"/><Relationship Id="rId42" Type="http://schemas.openxmlformats.org/officeDocument/2006/relationships/slideLayout" Target="../slideLayouts/slideLayout277.xml"/><Relationship Id="rId47" Type="http://schemas.openxmlformats.org/officeDocument/2006/relationships/slideLayout" Target="../slideLayouts/slideLayout282.xml"/><Relationship Id="rId50" Type="http://schemas.openxmlformats.org/officeDocument/2006/relationships/slideLayout" Target="../slideLayouts/slideLayout285.xml"/><Relationship Id="rId55" Type="http://schemas.openxmlformats.org/officeDocument/2006/relationships/slideLayout" Target="../slideLayouts/slideLayout290.xml"/><Relationship Id="rId7" Type="http://schemas.openxmlformats.org/officeDocument/2006/relationships/slideLayout" Target="../slideLayouts/slideLayout242.xml"/><Relationship Id="rId2" Type="http://schemas.openxmlformats.org/officeDocument/2006/relationships/slideLayout" Target="../slideLayouts/slideLayout237.xml"/><Relationship Id="rId16" Type="http://schemas.openxmlformats.org/officeDocument/2006/relationships/slideLayout" Target="../slideLayouts/slideLayout251.xml"/><Relationship Id="rId20" Type="http://schemas.openxmlformats.org/officeDocument/2006/relationships/slideLayout" Target="../slideLayouts/slideLayout255.xml"/><Relationship Id="rId29" Type="http://schemas.openxmlformats.org/officeDocument/2006/relationships/slideLayout" Target="../slideLayouts/slideLayout264.xml"/><Relationship Id="rId41" Type="http://schemas.openxmlformats.org/officeDocument/2006/relationships/slideLayout" Target="../slideLayouts/slideLayout276.xml"/><Relationship Id="rId54" Type="http://schemas.openxmlformats.org/officeDocument/2006/relationships/slideLayout" Target="../slideLayouts/slideLayout289.xml"/><Relationship Id="rId62" Type="http://schemas.openxmlformats.org/officeDocument/2006/relationships/image" Target="../media/image10.png"/><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24" Type="http://schemas.openxmlformats.org/officeDocument/2006/relationships/slideLayout" Target="../slideLayouts/slideLayout259.xml"/><Relationship Id="rId32" Type="http://schemas.openxmlformats.org/officeDocument/2006/relationships/slideLayout" Target="../slideLayouts/slideLayout267.xml"/><Relationship Id="rId37" Type="http://schemas.openxmlformats.org/officeDocument/2006/relationships/slideLayout" Target="../slideLayouts/slideLayout272.xml"/><Relationship Id="rId40" Type="http://schemas.openxmlformats.org/officeDocument/2006/relationships/slideLayout" Target="../slideLayouts/slideLayout275.xml"/><Relationship Id="rId45" Type="http://schemas.openxmlformats.org/officeDocument/2006/relationships/slideLayout" Target="../slideLayouts/slideLayout280.xml"/><Relationship Id="rId53" Type="http://schemas.openxmlformats.org/officeDocument/2006/relationships/slideLayout" Target="../slideLayouts/slideLayout288.xml"/><Relationship Id="rId58" Type="http://schemas.openxmlformats.org/officeDocument/2006/relationships/slideLayout" Target="../slideLayouts/slideLayout293.xml"/><Relationship Id="rId5" Type="http://schemas.openxmlformats.org/officeDocument/2006/relationships/slideLayout" Target="../slideLayouts/slideLayout240.xml"/><Relationship Id="rId15" Type="http://schemas.openxmlformats.org/officeDocument/2006/relationships/slideLayout" Target="../slideLayouts/slideLayout250.xml"/><Relationship Id="rId23" Type="http://schemas.openxmlformats.org/officeDocument/2006/relationships/slideLayout" Target="../slideLayouts/slideLayout258.xml"/><Relationship Id="rId28" Type="http://schemas.openxmlformats.org/officeDocument/2006/relationships/slideLayout" Target="../slideLayouts/slideLayout263.xml"/><Relationship Id="rId36" Type="http://schemas.openxmlformats.org/officeDocument/2006/relationships/slideLayout" Target="../slideLayouts/slideLayout271.xml"/><Relationship Id="rId49" Type="http://schemas.openxmlformats.org/officeDocument/2006/relationships/slideLayout" Target="../slideLayouts/slideLayout284.xml"/><Relationship Id="rId57" Type="http://schemas.openxmlformats.org/officeDocument/2006/relationships/slideLayout" Target="../slideLayouts/slideLayout292.xml"/><Relationship Id="rId61" Type="http://schemas.openxmlformats.org/officeDocument/2006/relationships/image" Target="../media/image9.png"/><Relationship Id="rId10" Type="http://schemas.openxmlformats.org/officeDocument/2006/relationships/slideLayout" Target="../slideLayouts/slideLayout245.xml"/><Relationship Id="rId19" Type="http://schemas.openxmlformats.org/officeDocument/2006/relationships/slideLayout" Target="../slideLayouts/slideLayout254.xml"/><Relationship Id="rId31" Type="http://schemas.openxmlformats.org/officeDocument/2006/relationships/slideLayout" Target="../slideLayouts/slideLayout266.xml"/><Relationship Id="rId44" Type="http://schemas.openxmlformats.org/officeDocument/2006/relationships/slideLayout" Target="../slideLayouts/slideLayout279.xml"/><Relationship Id="rId52" Type="http://schemas.openxmlformats.org/officeDocument/2006/relationships/slideLayout" Target="../slideLayouts/slideLayout287.xml"/><Relationship Id="rId60" Type="http://schemas.openxmlformats.org/officeDocument/2006/relationships/image" Target="../media/image8.png"/><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 Id="rId22" Type="http://schemas.openxmlformats.org/officeDocument/2006/relationships/slideLayout" Target="../slideLayouts/slideLayout257.xml"/><Relationship Id="rId27" Type="http://schemas.openxmlformats.org/officeDocument/2006/relationships/slideLayout" Target="../slideLayouts/slideLayout262.xml"/><Relationship Id="rId30" Type="http://schemas.openxmlformats.org/officeDocument/2006/relationships/slideLayout" Target="../slideLayouts/slideLayout265.xml"/><Relationship Id="rId35" Type="http://schemas.openxmlformats.org/officeDocument/2006/relationships/slideLayout" Target="../slideLayouts/slideLayout270.xml"/><Relationship Id="rId43" Type="http://schemas.openxmlformats.org/officeDocument/2006/relationships/slideLayout" Target="../slideLayouts/slideLayout278.xml"/><Relationship Id="rId48" Type="http://schemas.openxmlformats.org/officeDocument/2006/relationships/slideLayout" Target="../slideLayouts/slideLayout283.xml"/><Relationship Id="rId56" Type="http://schemas.openxmlformats.org/officeDocument/2006/relationships/slideLayout" Target="../slideLayouts/slideLayout291.xml"/><Relationship Id="rId8" Type="http://schemas.openxmlformats.org/officeDocument/2006/relationships/slideLayout" Target="../slideLayouts/slideLayout243.xml"/><Relationship Id="rId51" Type="http://schemas.openxmlformats.org/officeDocument/2006/relationships/slideLayout" Target="../slideLayouts/slideLayout286.xml"/><Relationship Id="rId3" Type="http://schemas.openxmlformats.org/officeDocument/2006/relationships/slideLayout" Target="../slideLayouts/slideLayout238.xml"/><Relationship Id="rId12" Type="http://schemas.openxmlformats.org/officeDocument/2006/relationships/slideLayout" Target="../slideLayouts/slideLayout247.xml"/><Relationship Id="rId17" Type="http://schemas.openxmlformats.org/officeDocument/2006/relationships/slideLayout" Target="../slideLayouts/slideLayout252.xml"/><Relationship Id="rId25" Type="http://schemas.openxmlformats.org/officeDocument/2006/relationships/slideLayout" Target="../slideLayouts/slideLayout260.xml"/><Relationship Id="rId33" Type="http://schemas.openxmlformats.org/officeDocument/2006/relationships/slideLayout" Target="../slideLayouts/slideLayout268.xml"/><Relationship Id="rId38" Type="http://schemas.openxmlformats.org/officeDocument/2006/relationships/slideLayout" Target="../slideLayouts/slideLayout273.xml"/><Relationship Id="rId46" Type="http://schemas.openxmlformats.org/officeDocument/2006/relationships/slideLayout" Target="../slideLayouts/slideLayout281.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06.xml"/><Relationship Id="rId18" Type="http://schemas.openxmlformats.org/officeDocument/2006/relationships/slideLayout" Target="../slideLayouts/slideLayout311.xml"/><Relationship Id="rId26" Type="http://schemas.openxmlformats.org/officeDocument/2006/relationships/slideLayout" Target="../slideLayouts/slideLayout319.xml"/><Relationship Id="rId39" Type="http://schemas.openxmlformats.org/officeDocument/2006/relationships/slideLayout" Target="../slideLayouts/slideLayout332.xml"/><Relationship Id="rId21" Type="http://schemas.openxmlformats.org/officeDocument/2006/relationships/slideLayout" Target="../slideLayouts/slideLayout314.xml"/><Relationship Id="rId34" Type="http://schemas.openxmlformats.org/officeDocument/2006/relationships/slideLayout" Target="../slideLayouts/slideLayout327.xml"/><Relationship Id="rId42" Type="http://schemas.openxmlformats.org/officeDocument/2006/relationships/slideLayout" Target="../slideLayouts/slideLayout335.xml"/><Relationship Id="rId47" Type="http://schemas.openxmlformats.org/officeDocument/2006/relationships/slideLayout" Target="../slideLayouts/slideLayout340.xml"/><Relationship Id="rId50" Type="http://schemas.openxmlformats.org/officeDocument/2006/relationships/slideLayout" Target="../slideLayouts/slideLayout343.xml"/><Relationship Id="rId55" Type="http://schemas.openxmlformats.org/officeDocument/2006/relationships/image" Target="../media/image8.png"/><Relationship Id="rId7" Type="http://schemas.openxmlformats.org/officeDocument/2006/relationships/slideLayout" Target="../slideLayouts/slideLayout300.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5" Type="http://schemas.openxmlformats.org/officeDocument/2006/relationships/slideLayout" Target="../slideLayouts/slideLayout318.xml"/><Relationship Id="rId33" Type="http://schemas.openxmlformats.org/officeDocument/2006/relationships/slideLayout" Target="../slideLayouts/slideLayout326.xml"/><Relationship Id="rId38" Type="http://schemas.openxmlformats.org/officeDocument/2006/relationships/slideLayout" Target="../slideLayouts/slideLayout331.xml"/><Relationship Id="rId46" Type="http://schemas.openxmlformats.org/officeDocument/2006/relationships/slideLayout" Target="../slideLayouts/slideLayout339.xml"/><Relationship Id="rId2" Type="http://schemas.openxmlformats.org/officeDocument/2006/relationships/slideLayout" Target="../slideLayouts/slideLayout295.xml"/><Relationship Id="rId16" Type="http://schemas.openxmlformats.org/officeDocument/2006/relationships/slideLayout" Target="../slideLayouts/slideLayout309.xml"/><Relationship Id="rId20" Type="http://schemas.openxmlformats.org/officeDocument/2006/relationships/slideLayout" Target="../slideLayouts/slideLayout313.xml"/><Relationship Id="rId29" Type="http://schemas.openxmlformats.org/officeDocument/2006/relationships/slideLayout" Target="../slideLayouts/slideLayout322.xml"/><Relationship Id="rId41" Type="http://schemas.openxmlformats.org/officeDocument/2006/relationships/slideLayout" Target="../slideLayouts/slideLayout334.xml"/><Relationship Id="rId54" Type="http://schemas.openxmlformats.org/officeDocument/2006/relationships/theme" Target="../theme/theme7.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24" Type="http://schemas.openxmlformats.org/officeDocument/2006/relationships/slideLayout" Target="../slideLayouts/slideLayout317.xml"/><Relationship Id="rId32" Type="http://schemas.openxmlformats.org/officeDocument/2006/relationships/slideLayout" Target="../slideLayouts/slideLayout325.xml"/><Relationship Id="rId37" Type="http://schemas.openxmlformats.org/officeDocument/2006/relationships/slideLayout" Target="../slideLayouts/slideLayout330.xml"/><Relationship Id="rId40" Type="http://schemas.openxmlformats.org/officeDocument/2006/relationships/slideLayout" Target="../slideLayouts/slideLayout333.xml"/><Relationship Id="rId45" Type="http://schemas.openxmlformats.org/officeDocument/2006/relationships/slideLayout" Target="../slideLayouts/slideLayout338.xml"/><Relationship Id="rId53" Type="http://schemas.openxmlformats.org/officeDocument/2006/relationships/slideLayout" Target="../slideLayouts/slideLayout346.xml"/><Relationship Id="rId5" Type="http://schemas.openxmlformats.org/officeDocument/2006/relationships/slideLayout" Target="../slideLayouts/slideLayout298.xml"/><Relationship Id="rId15" Type="http://schemas.openxmlformats.org/officeDocument/2006/relationships/slideLayout" Target="../slideLayouts/slideLayout308.xml"/><Relationship Id="rId23" Type="http://schemas.openxmlformats.org/officeDocument/2006/relationships/slideLayout" Target="../slideLayouts/slideLayout316.xml"/><Relationship Id="rId28" Type="http://schemas.openxmlformats.org/officeDocument/2006/relationships/slideLayout" Target="../slideLayouts/slideLayout321.xml"/><Relationship Id="rId36" Type="http://schemas.openxmlformats.org/officeDocument/2006/relationships/slideLayout" Target="../slideLayouts/slideLayout329.xml"/><Relationship Id="rId49" Type="http://schemas.openxmlformats.org/officeDocument/2006/relationships/slideLayout" Target="../slideLayouts/slideLayout342.xml"/><Relationship Id="rId10" Type="http://schemas.openxmlformats.org/officeDocument/2006/relationships/slideLayout" Target="../slideLayouts/slideLayout303.xml"/><Relationship Id="rId19" Type="http://schemas.openxmlformats.org/officeDocument/2006/relationships/slideLayout" Target="../slideLayouts/slideLayout312.xml"/><Relationship Id="rId31" Type="http://schemas.openxmlformats.org/officeDocument/2006/relationships/slideLayout" Target="../slideLayouts/slideLayout324.xml"/><Relationship Id="rId44" Type="http://schemas.openxmlformats.org/officeDocument/2006/relationships/slideLayout" Target="../slideLayouts/slideLayout337.xml"/><Relationship Id="rId52" Type="http://schemas.openxmlformats.org/officeDocument/2006/relationships/slideLayout" Target="../slideLayouts/slideLayout345.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 Id="rId22" Type="http://schemas.openxmlformats.org/officeDocument/2006/relationships/slideLayout" Target="../slideLayouts/slideLayout315.xml"/><Relationship Id="rId27" Type="http://schemas.openxmlformats.org/officeDocument/2006/relationships/slideLayout" Target="../slideLayouts/slideLayout320.xml"/><Relationship Id="rId30" Type="http://schemas.openxmlformats.org/officeDocument/2006/relationships/slideLayout" Target="../slideLayouts/slideLayout323.xml"/><Relationship Id="rId35" Type="http://schemas.openxmlformats.org/officeDocument/2006/relationships/slideLayout" Target="../slideLayouts/slideLayout328.xml"/><Relationship Id="rId43" Type="http://schemas.openxmlformats.org/officeDocument/2006/relationships/slideLayout" Target="../slideLayouts/slideLayout336.xml"/><Relationship Id="rId48" Type="http://schemas.openxmlformats.org/officeDocument/2006/relationships/slideLayout" Target="../slideLayouts/slideLayout341.xml"/><Relationship Id="rId8" Type="http://schemas.openxmlformats.org/officeDocument/2006/relationships/slideLayout" Target="../slideLayouts/slideLayout301.xml"/><Relationship Id="rId51" Type="http://schemas.openxmlformats.org/officeDocument/2006/relationships/slideLayout" Target="../slideLayouts/slideLayout344.xml"/><Relationship Id="rId3" Type="http://schemas.openxmlformats.org/officeDocument/2006/relationships/slideLayout" Target="../slideLayouts/slideLayout2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slideLayout" Target="../slideLayouts/slideLayout359.xml"/><Relationship Id="rId18" Type="http://schemas.openxmlformats.org/officeDocument/2006/relationships/slideLayout" Target="../slideLayouts/slideLayout364.xml"/><Relationship Id="rId26" Type="http://schemas.openxmlformats.org/officeDocument/2006/relationships/slideLayout" Target="../slideLayouts/slideLayout372.xml"/><Relationship Id="rId39" Type="http://schemas.openxmlformats.org/officeDocument/2006/relationships/slideLayout" Target="../slideLayouts/slideLayout385.xml"/><Relationship Id="rId3" Type="http://schemas.openxmlformats.org/officeDocument/2006/relationships/slideLayout" Target="../slideLayouts/slideLayout349.xml"/><Relationship Id="rId21" Type="http://schemas.openxmlformats.org/officeDocument/2006/relationships/slideLayout" Target="../slideLayouts/slideLayout367.xml"/><Relationship Id="rId34" Type="http://schemas.openxmlformats.org/officeDocument/2006/relationships/slideLayout" Target="../slideLayouts/slideLayout380.xml"/><Relationship Id="rId42" Type="http://schemas.openxmlformats.org/officeDocument/2006/relationships/slideLayout" Target="../slideLayouts/slideLayout388.xml"/><Relationship Id="rId7" Type="http://schemas.openxmlformats.org/officeDocument/2006/relationships/slideLayout" Target="../slideLayouts/slideLayout353.xml"/><Relationship Id="rId12" Type="http://schemas.openxmlformats.org/officeDocument/2006/relationships/slideLayout" Target="../slideLayouts/slideLayout358.xml"/><Relationship Id="rId17" Type="http://schemas.openxmlformats.org/officeDocument/2006/relationships/slideLayout" Target="../slideLayouts/slideLayout363.xml"/><Relationship Id="rId25" Type="http://schemas.openxmlformats.org/officeDocument/2006/relationships/slideLayout" Target="../slideLayouts/slideLayout371.xml"/><Relationship Id="rId33" Type="http://schemas.openxmlformats.org/officeDocument/2006/relationships/slideLayout" Target="../slideLayouts/slideLayout379.xml"/><Relationship Id="rId38" Type="http://schemas.openxmlformats.org/officeDocument/2006/relationships/slideLayout" Target="../slideLayouts/slideLayout384.xml"/><Relationship Id="rId2" Type="http://schemas.openxmlformats.org/officeDocument/2006/relationships/slideLayout" Target="../slideLayouts/slideLayout348.xml"/><Relationship Id="rId16" Type="http://schemas.openxmlformats.org/officeDocument/2006/relationships/slideLayout" Target="../slideLayouts/slideLayout362.xml"/><Relationship Id="rId20" Type="http://schemas.openxmlformats.org/officeDocument/2006/relationships/slideLayout" Target="../slideLayouts/slideLayout366.xml"/><Relationship Id="rId29" Type="http://schemas.openxmlformats.org/officeDocument/2006/relationships/slideLayout" Target="../slideLayouts/slideLayout375.xml"/><Relationship Id="rId41" Type="http://schemas.openxmlformats.org/officeDocument/2006/relationships/slideLayout" Target="../slideLayouts/slideLayout387.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24" Type="http://schemas.openxmlformats.org/officeDocument/2006/relationships/slideLayout" Target="../slideLayouts/slideLayout370.xml"/><Relationship Id="rId32" Type="http://schemas.openxmlformats.org/officeDocument/2006/relationships/slideLayout" Target="../slideLayouts/slideLayout378.xml"/><Relationship Id="rId37" Type="http://schemas.openxmlformats.org/officeDocument/2006/relationships/slideLayout" Target="../slideLayouts/slideLayout383.xml"/><Relationship Id="rId40" Type="http://schemas.openxmlformats.org/officeDocument/2006/relationships/slideLayout" Target="../slideLayouts/slideLayout386.xml"/><Relationship Id="rId45" Type="http://schemas.openxmlformats.org/officeDocument/2006/relationships/image" Target="../media/image9.png"/><Relationship Id="rId5" Type="http://schemas.openxmlformats.org/officeDocument/2006/relationships/slideLayout" Target="../slideLayouts/slideLayout351.xml"/><Relationship Id="rId15" Type="http://schemas.openxmlformats.org/officeDocument/2006/relationships/slideLayout" Target="../slideLayouts/slideLayout361.xml"/><Relationship Id="rId23" Type="http://schemas.openxmlformats.org/officeDocument/2006/relationships/slideLayout" Target="../slideLayouts/slideLayout369.xml"/><Relationship Id="rId28" Type="http://schemas.openxmlformats.org/officeDocument/2006/relationships/slideLayout" Target="../slideLayouts/slideLayout374.xml"/><Relationship Id="rId36" Type="http://schemas.openxmlformats.org/officeDocument/2006/relationships/slideLayout" Target="../slideLayouts/slideLayout382.xml"/><Relationship Id="rId10" Type="http://schemas.openxmlformats.org/officeDocument/2006/relationships/slideLayout" Target="../slideLayouts/slideLayout356.xml"/><Relationship Id="rId19" Type="http://schemas.openxmlformats.org/officeDocument/2006/relationships/slideLayout" Target="../slideLayouts/slideLayout365.xml"/><Relationship Id="rId31" Type="http://schemas.openxmlformats.org/officeDocument/2006/relationships/slideLayout" Target="../slideLayouts/slideLayout377.xml"/><Relationship Id="rId44" Type="http://schemas.openxmlformats.org/officeDocument/2006/relationships/image" Target="../media/image8.png"/><Relationship Id="rId4" Type="http://schemas.openxmlformats.org/officeDocument/2006/relationships/slideLayout" Target="../slideLayouts/slideLayout350.xml"/><Relationship Id="rId9" Type="http://schemas.openxmlformats.org/officeDocument/2006/relationships/slideLayout" Target="../slideLayouts/slideLayout355.xml"/><Relationship Id="rId14" Type="http://schemas.openxmlformats.org/officeDocument/2006/relationships/slideLayout" Target="../slideLayouts/slideLayout360.xml"/><Relationship Id="rId22" Type="http://schemas.openxmlformats.org/officeDocument/2006/relationships/slideLayout" Target="../slideLayouts/slideLayout368.xml"/><Relationship Id="rId27" Type="http://schemas.openxmlformats.org/officeDocument/2006/relationships/slideLayout" Target="../slideLayouts/slideLayout373.xml"/><Relationship Id="rId30" Type="http://schemas.openxmlformats.org/officeDocument/2006/relationships/slideLayout" Target="../slideLayouts/slideLayout376.xml"/><Relationship Id="rId35" Type="http://schemas.openxmlformats.org/officeDocument/2006/relationships/slideLayout" Target="../slideLayouts/slideLayout381.xml"/><Relationship Id="rId43"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slideLayout" Target="../slideLayouts/slideLayout401.xml"/><Relationship Id="rId18" Type="http://schemas.openxmlformats.org/officeDocument/2006/relationships/image" Target="../media/image6.png"/><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slideLayout" Target="../slideLayouts/slideLayout400.xml"/><Relationship Id="rId17" Type="http://schemas.openxmlformats.org/officeDocument/2006/relationships/theme" Target="../theme/theme9.xml"/><Relationship Id="rId2" Type="http://schemas.openxmlformats.org/officeDocument/2006/relationships/slideLayout" Target="../slideLayouts/slideLayout390.xml"/><Relationship Id="rId16" Type="http://schemas.openxmlformats.org/officeDocument/2006/relationships/slideLayout" Target="../slideLayouts/slideLayout404.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5" Type="http://schemas.openxmlformats.org/officeDocument/2006/relationships/slideLayout" Target="../slideLayouts/slideLayout40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 Id="rId14" Type="http://schemas.openxmlformats.org/officeDocument/2006/relationships/slideLayout" Target="../slideLayouts/slideLayout4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82" r:id="rId1"/>
    <p:sldLayoutId id="2147484064" r:id="rId2"/>
    <p:sldLayoutId id="2147484148" r:id="rId3"/>
    <p:sldLayoutId id="2147484149" r:id="rId4"/>
    <p:sldLayoutId id="2147484150" r:id="rId5"/>
    <p:sldLayoutId id="2147484151" r:id="rId6"/>
    <p:sldLayoutId id="2147484152" r:id="rId7"/>
    <p:sldLayoutId id="2147484153" r:id="rId8"/>
    <p:sldLayoutId id="2147484154" r:id="rId9"/>
    <p:sldLayoutId id="2147484159" r:id="rId10"/>
    <p:sldLayoutId id="2147484162" r:id="rId11"/>
    <p:sldLayoutId id="2147484163" r:id="rId12"/>
    <p:sldLayoutId id="2147484164"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7" descr="C:\Documents and Settings\vvergara\Desktop\CGSH_LLP_425.png"/>
          <p:cNvPicPr>
            <a:picLocks noChangeAspect="1" noChangeArrowheads="1"/>
          </p:cNvPicPr>
          <p:nvPr/>
        </p:nvPicPr>
        <p:blipFill>
          <a:blip r:embed="rId20" cstate="print"/>
          <a:srcRect/>
          <a:stretch>
            <a:fillRect/>
          </a:stretch>
        </p:blipFill>
        <p:spPr bwMode="gray">
          <a:xfrm>
            <a:off x="6178553" y="6529383"/>
            <a:ext cx="2619375" cy="292100"/>
          </a:xfrm>
          <a:prstGeom prst="rect">
            <a:avLst/>
          </a:prstGeom>
          <a:noFill/>
          <a:ln w="9525">
            <a:noFill/>
            <a:miter lim="800000"/>
            <a:headEnd/>
            <a:tailEnd/>
          </a:ln>
        </p:spPr>
      </p:pic>
      <p:sp>
        <p:nvSpPr>
          <p:cNvPr id="8" name="Line 72"/>
          <p:cNvSpPr>
            <a:spLocks noChangeShapeType="1"/>
          </p:cNvSpPr>
          <p:nvPr/>
        </p:nvSpPr>
        <p:spPr bwMode="gray">
          <a:xfrm>
            <a:off x="0" y="838200"/>
            <a:ext cx="9144000" cy="0"/>
          </a:xfrm>
          <a:prstGeom prst="line">
            <a:avLst/>
          </a:prstGeom>
          <a:noFill/>
          <a:ln w="28575" cmpd="sng">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round/>
            <a:headEnd/>
            <a:tailEnd/>
          </a:ln>
          <a:effectLst/>
        </p:spPr>
        <p:txBody>
          <a:bodyPr/>
          <a:lstStyle/>
          <a:p>
            <a:pPr eaLnBrk="0" hangingPunct="0">
              <a:defRPr/>
            </a:pPr>
            <a:endParaRPr lang="en-US">
              <a:solidFill>
                <a:srgbClr val="262626"/>
              </a:solidFill>
              <a:latin typeface="Times" pitchFamily="18" charset="0"/>
            </a:endParaRPr>
          </a:p>
        </p:txBody>
      </p:sp>
      <p:sp>
        <p:nvSpPr>
          <p:cNvPr id="10" name="Slide Number Placeholder 9"/>
          <p:cNvSpPr>
            <a:spLocks noGrp="1"/>
          </p:cNvSpPr>
          <p:nvPr>
            <p:ph type="sldNum" sz="quarter" idx="4"/>
          </p:nvPr>
        </p:nvSpPr>
        <p:spPr>
          <a:xfrm>
            <a:off x="228600" y="6492875"/>
            <a:ext cx="354506" cy="365125"/>
          </a:xfrm>
          <a:prstGeom prst="rect">
            <a:avLst/>
          </a:prstGeom>
        </p:spPr>
        <p:txBody>
          <a:bodyPr vert="horz" lIns="91440" tIns="45720" rIns="91440" bIns="45720" rtlCol="0" anchor="ctr"/>
          <a:lstStyle>
            <a:lvl1pPr algn="r">
              <a:defRPr sz="1100">
                <a:ln>
                  <a:noFill/>
                </a:ln>
                <a:solidFill>
                  <a:schemeClr val="tx1"/>
                </a:solidFill>
              </a:defRPr>
            </a:lvl1pPr>
          </a:lstStyle>
          <a:p>
            <a:pPr algn="l"/>
            <a:fld id="{CAC21AD8-FF40-4D1B-8892-CCD661265879}" type="slidenum">
              <a:rPr lang="en-US" smtClean="0">
                <a:solidFill>
                  <a:srgbClr val="262626"/>
                </a:solidFill>
              </a:rPr>
              <a:pPr algn="l"/>
              <a:t>‹N°›</a:t>
            </a:fld>
            <a:endParaRPr lang="en-US" dirty="0">
              <a:solidFill>
                <a:srgbClr val="262626"/>
              </a:solidFill>
            </a:endParaRPr>
          </a:p>
        </p:txBody>
      </p:sp>
      <p:sp>
        <p:nvSpPr>
          <p:cNvPr id="13" name="Footer Placeholder 12"/>
          <p:cNvSpPr>
            <a:spLocks noGrp="1"/>
          </p:cNvSpPr>
          <p:nvPr>
            <p:ph type="ftr" sz="quarter" idx="3"/>
          </p:nvPr>
        </p:nvSpPr>
        <p:spPr>
          <a:xfrm>
            <a:off x="3124200" y="6492875"/>
            <a:ext cx="2895600" cy="3588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endParaRPr>
          </a:p>
        </p:txBody>
      </p:sp>
      <p:sp>
        <p:nvSpPr>
          <p:cNvPr id="11" name="Title Placeholder 10"/>
          <p:cNvSpPr>
            <a:spLocks noGrp="1"/>
          </p:cNvSpPr>
          <p:nvPr>
            <p:ph type="title"/>
          </p:nvPr>
        </p:nvSpPr>
        <p:spPr>
          <a:xfrm>
            <a:off x="457200" y="0"/>
            <a:ext cx="8229600" cy="838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2" name="Text Placeholder 11"/>
          <p:cNvSpPr>
            <a:spLocks noGrp="1"/>
          </p:cNvSpPr>
          <p:nvPr>
            <p:ph type="body" idx="1"/>
          </p:nvPr>
        </p:nvSpPr>
        <p:spPr>
          <a:xfrm>
            <a:off x="457200" y="914400"/>
            <a:ext cx="8229600" cy="5486400"/>
          </a:xfrm>
          <a:prstGeom prst="rect">
            <a:avLst/>
          </a:prstGeom>
        </p:spPr>
        <p:txBody>
          <a:bodyPr vert="horz" lIns="91440" tIns="45720" rIns="91440" bIns="45720" rtlCol="0">
            <a:normAutofit/>
          </a:bodyPr>
          <a:lstStyle/>
          <a:p>
            <a:pPr lvl="0">
              <a:lnSpc>
                <a:spcPct val="130000"/>
              </a:lnSpc>
              <a:spcBef>
                <a:spcPts val="1200"/>
              </a:spcBef>
              <a:spcAft>
                <a:spcPts val="0"/>
              </a:spcAft>
            </a:pPr>
            <a:r>
              <a:rPr lang="en-US" dirty="0"/>
              <a:t>Click to edit Master text styles</a:t>
            </a:r>
          </a:p>
          <a:p>
            <a:pPr lvl="1">
              <a:lnSpc>
                <a:spcPct val="130000"/>
              </a:lnSpc>
              <a:spcBef>
                <a:spcPts val="1100"/>
              </a:spcBef>
              <a:spcAft>
                <a:spcPts val="0"/>
              </a:spcAft>
            </a:pPr>
            <a:r>
              <a:rPr lang="en-US" dirty="0"/>
              <a:t>Second level</a:t>
            </a:r>
          </a:p>
          <a:p>
            <a:pPr lvl="2">
              <a:lnSpc>
                <a:spcPct val="130000"/>
              </a:lnSpc>
              <a:spcBef>
                <a:spcPts val="1000"/>
              </a:spcBef>
              <a:spcAft>
                <a:spcPts val="0"/>
              </a:spcAft>
            </a:pPr>
            <a:r>
              <a:rPr lang="en-US" dirty="0"/>
              <a:t>Third level</a:t>
            </a:r>
          </a:p>
          <a:p>
            <a:pPr lvl="3">
              <a:lnSpc>
                <a:spcPct val="130000"/>
              </a:lnSpc>
              <a:spcBef>
                <a:spcPts val="900"/>
              </a:spcBef>
              <a:spcAft>
                <a:spcPts val="0"/>
              </a:spcAft>
            </a:pPr>
            <a:r>
              <a:rPr lang="en-US" dirty="0"/>
              <a:t>Fourth level</a:t>
            </a:r>
          </a:p>
          <a:p>
            <a:pPr lvl="4">
              <a:lnSpc>
                <a:spcPct val="130000"/>
              </a:lnSpc>
              <a:spcBef>
                <a:spcPts val="800"/>
              </a:spcBef>
              <a:spcAft>
                <a:spcPts val="0"/>
              </a:spcAft>
            </a:pPr>
            <a:r>
              <a:rPr lang="en-US" dirty="0"/>
              <a:t>Fifth level</a:t>
            </a:r>
          </a:p>
        </p:txBody>
      </p:sp>
      <p:sp>
        <p:nvSpPr>
          <p:cNvPr id="14" name="TextBox 13"/>
          <p:cNvSpPr txBox="1"/>
          <p:nvPr/>
        </p:nvSpPr>
        <p:spPr>
          <a:xfrm>
            <a:off x="7298108" y="-18288"/>
            <a:ext cx="1845892" cy="276999"/>
          </a:xfrm>
          <a:prstGeom prst="rect">
            <a:avLst/>
          </a:prstGeom>
          <a:solidFill>
            <a:schemeClr val="tx1"/>
          </a:solidFill>
        </p:spPr>
        <p:txBody>
          <a:bodyPr wrap="square" rtlCol="0">
            <a:spAutoFit/>
          </a:bodyPr>
          <a:lstStyle/>
          <a:p>
            <a:pPr algn="ctr"/>
            <a:r>
              <a:rPr lang="en-US" sz="1200" b="1" dirty="0">
                <a:solidFill>
                  <a:srgbClr val="FBFBFB"/>
                </a:solidFill>
              </a:rPr>
              <a:t>Privileged &amp; Confidential</a:t>
            </a:r>
          </a:p>
        </p:txBody>
      </p:sp>
    </p:spTree>
    <p:extLst>
      <p:ext uri="{BB962C8B-B14F-4D97-AF65-F5344CB8AC3E}">
        <p14:creationId xmlns:p14="http://schemas.microsoft.com/office/powerpoint/2010/main" val="3875394022"/>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 id="2147484696" r:id="rId12"/>
    <p:sldLayoutId id="2147484697" r:id="rId13"/>
    <p:sldLayoutId id="2147484698" r:id="rId14"/>
    <p:sldLayoutId id="2147484699" r:id="rId15"/>
    <p:sldLayoutId id="2147484700" r:id="rId16"/>
    <p:sldLayoutId id="2147484707" r:id="rId17"/>
    <p:sldLayoutId id="2147484708" r:id="rId18"/>
  </p:sldLayoutIdLst>
  <p:hf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225425" indent="-225425" algn="l" defTabSz="914400" rtl="0" eaLnBrk="1" latinLnBrk="0" hangingPunct="1">
        <a:lnSpc>
          <a:spcPct val="130000"/>
        </a:lnSpc>
        <a:spcBef>
          <a:spcPts val="0"/>
        </a:spcBef>
        <a:spcAft>
          <a:spcPts val="1200"/>
        </a:spcAft>
        <a:buFont typeface="Wingdings" pitchFamily="2" charset="2"/>
        <a:buChar char="§"/>
        <a:defRPr lang="en-US" sz="2400" b="0" kern="1200" smtClean="0">
          <a:solidFill>
            <a:schemeClr val="tx1"/>
          </a:solidFill>
          <a:latin typeface="+mn-lt"/>
          <a:ea typeface="+mn-ea"/>
          <a:cs typeface="+mn-cs"/>
        </a:defRPr>
      </a:lvl1pPr>
      <a:lvl2pPr marL="515938" indent="-285750" algn="l" defTabSz="914400" rtl="0" eaLnBrk="1" latinLnBrk="0" hangingPunct="1">
        <a:lnSpc>
          <a:spcPct val="130000"/>
        </a:lnSpc>
        <a:spcBef>
          <a:spcPts val="0"/>
        </a:spcBef>
        <a:spcAft>
          <a:spcPts val="1100"/>
        </a:spcAft>
        <a:buFont typeface="Arial" pitchFamily="34" charset="0"/>
        <a:buChar char="•"/>
        <a:defRPr lang="en-US" sz="2200" b="0" kern="1200" smtClean="0">
          <a:solidFill>
            <a:schemeClr val="tx1"/>
          </a:solidFill>
          <a:latin typeface="+mn-lt"/>
          <a:ea typeface="+mn-ea"/>
          <a:cs typeface="+mn-cs"/>
        </a:defRPr>
      </a:lvl2pPr>
      <a:lvl3pPr marL="687388" indent="-227013" algn="l" defTabSz="914400" rtl="0" eaLnBrk="1" latinLnBrk="0" hangingPunct="1">
        <a:lnSpc>
          <a:spcPct val="130000"/>
        </a:lnSpc>
        <a:spcBef>
          <a:spcPts val="0"/>
        </a:spcBef>
        <a:spcAft>
          <a:spcPts val="1000"/>
        </a:spcAft>
        <a:buFont typeface="Calibri" pitchFamily="34" charset="0"/>
        <a:buChar char="–"/>
        <a:defRPr lang="en-US" sz="2000" b="0" kern="1200" smtClean="0">
          <a:solidFill>
            <a:schemeClr val="tx1"/>
          </a:solidFill>
          <a:latin typeface="+mn-lt"/>
          <a:ea typeface="+mn-ea"/>
          <a:cs typeface="+mn-cs"/>
        </a:defRPr>
      </a:lvl3pPr>
      <a:lvl4pPr marL="912813" indent="-228600" algn="l" defTabSz="914400" rtl="0" eaLnBrk="1" latinLnBrk="0" hangingPunct="1">
        <a:lnSpc>
          <a:spcPct val="130000"/>
        </a:lnSpc>
        <a:spcBef>
          <a:spcPts val="0"/>
        </a:spcBef>
        <a:spcAft>
          <a:spcPts val="900"/>
        </a:spcAft>
        <a:buFont typeface="Arial" pitchFamily="34" charset="0"/>
        <a:buChar char="•"/>
        <a:tabLst/>
        <a:defRPr lang="en-US" sz="1800" b="0" kern="1200" smtClean="0">
          <a:solidFill>
            <a:schemeClr val="tx1"/>
          </a:solidFill>
          <a:latin typeface="+mn-lt"/>
          <a:ea typeface="+mn-ea"/>
          <a:cs typeface="+mn-cs"/>
        </a:defRPr>
      </a:lvl4pPr>
      <a:lvl5pPr marL="1143000" indent="-228600" algn="l" defTabSz="914400" rtl="0" eaLnBrk="1" latinLnBrk="0" hangingPunct="1">
        <a:lnSpc>
          <a:spcPct val="130000"/>
        </a:lnSpc>
        <a:spcBef>
          <a:spcPts val="0"/>
        </a:spcBef>
        <a:spcAft>
          <a:spcPts val="800"/>
        </a:spcAft>
        <a:buFont typeface="Arial" pitchFamily="34" charset="0"/>
        <a:buChar char="»"/>
        <a:defRPr lang="en-US" sz="16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p:nvSpPr>
        <p:spPr>
          <a:xfrm>
            <a:off x="8305799" y="6413021"/>
            <a:ext cx="608013" cy="240360"/>
          </a:xfrm>
          <a:prstGeom prst="rect">
            <a:avLst/>
          </a:prstGeom>
        </p:spPr>
        <p:txBody>
          <a:bodyPr vert="horz" lIns="0" tIns="0" rIns="0" bIns="0" rtlCol="0" anchor="ctr"/>
          <a:lstStyle>
            <a:lvl1pPr algn="r">
              <a:defRPr sz="900">
                <a:ln>
                  <a:noFill/>
                </a:ln>
                <a:solidFill>
                  <a:schemeClr val="tx1"/>
                </a:solidFill>
                <a:latin typeface="Franklin Gothic Book"/>
                <a:cs typeface="Franklin Gothic Book"/>
              </a:defRPr>
            </a:lvl1pPr>
          </a:lstStyle>
          <a:p>
            <a:pPr>
              <a:defRPr/>
            </a:pPr>
            <a:fld id="{E69C6DBA-7932-1C4F-90C6-E1C91303CC81}" type="slidenum">
              <a:rPr lang="en-US" b="1" smtClean="0">
                <a:solidFill>
                  <a:prstClr val="black"/>
                </a:solidFill>
                <a:latin typeface="Times New Roman"/>
                <a:cs typeface="Times New Roman"/>
              </a:rPr>
              <a:pPr>
                <a:defRPr/>
              </a:pPr>
              <a:t>‹N°›</a:t>
            </a:fld>
            <a:endParaRPr lang="en-US" b="1" dirty="0">
              <a:solidFill>
                <a:prstClr val="black"/>
              </a:solidFill>
              <a:latin typeface="Times New Roman"/>
              <a:cs typeface="Times New Roman"/>
            </a:endParaRPr>
          </a:p>
        </p:txBody>
      </p:sp>
      <p:sp>
        <p:nvSpPr>
          <p:cNvPr id="15" name="Title Placeholder 14"/>
          <p:cNvSpPr>
            <a:spLocks noGrp="1"/>
          </p:cNvSpPr>
          <p:nvPr>
            <p:ph type="title"/>
          </p:nvPr>
        </p:nvSpPr>
        <p:spPr>
          <a:xfrm>
            <a:off x="228600" y="609599"/>
            <a:ext cx="8685213" cy="912813"/>
          </a:xfrm>
          <a:prstGeom prst="rect">
            <a:avLst/>
          </a:prstGeom>
        </p:spPr>
        <p:txBody>
          <a:bodyPr vert="horz" wrap="square" lIns="0" tIns="0" rIns="0" bIns="0" rtlCol="0" anchor="t" anchorCtr="0">
            <a:noAutofit/>
          </a:bodyPr>
          <a:lstStyle/>
          <a:p>
            <a:r>
              <a:rPr lang="en-US" dirty="0"/>
              <a:t>Click to edit Master title style</a:t>
            </a:r>
            <a:br>
              <a:rPr lang="en-US" dirty="0"/>
            </a:br>
            <a:endParaRPr lang="en-US" dirty="0"/>
          </a:p>
        </p:txBody>
      </p:sp>
      <p:sp>
        <p:nvSpPr>
          <p:cNvPr id="16" name="Text Placeholder 15"/>
          <p:cNvSpPr>
            <a:spLocks noGrp="1"/>
          </p:cNvSpPr>
          <p:nvPr>
            <p:ph type="body" idx="1"/>
          </p:nvPr>
        </p:nvSpPr>
        <p:spPr>
          <a:xfrm>
            <a:off x="228600" y="1617840"/>
            <a:ext cx="8685213" cy="4572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228600" y="45720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8600" y="6408738"/>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descr="CG_FooterLogotype.png"/>
          <p:cNvPicPr>
            <a:picLocks noChangeAspect="1"/>
          </p:cNvPicPr>
          <p:nvPr/>
        </p:nvPicPr>
        <p:blipFill>
          <a:blip r:embed="rId55"/>
          <a:stretch>
            <a:fillRect/>
          </a:stretch>
        </p:blipFill>
        <p:spPr>
          <a:xfrm>
            <a:off x="228600" y="6500432"/>
            <a:ext cx="1168400" cy="92075"/>
          </a:xfrm>
          <a:prstGeom prst="rect">
            <a:avLst/>
          </a:prstGeom>
        </p:spPr>
      </p:pic>
      <p:sp>
        <p:nvSpPr>
          <p:cNvPr id="13" name="Footer Placeholder 12"/>
          <p:cNvSpPr>
            <a:spLocks noGrp="1"/>
          </p:cNvSpPr>
          <p:nvPr>
            <p:ph type="ftr" sz="quarter" idx="3"/>
          </p:nvPr>
        </p:nvSpPr>
        <p:spPr>
          <a:xfrm>
            <a:off x="1443709" y="6469429"/>
            <a:ext cx="6420096" cy="183952"/>
          </a:xfrm>
          <a:prstGeom prst="rect">
            <a:avLst/>
          </a:prstGeom>
        </p:spPr>
        <p:txBody>
          <a:bodyPr vert="horz" lIns="182880" tIns="0" rIns="182880" bIns="45720" rtlCol="0" anchor="ctr"/>
          <a:lstStyle>
            <a:lvl1pPr algn="ctr">
              <a:defRPr sz="900">
                <a:solidFill>
                  <a:srgbClr val="000000"/>
                </a:solidFill>
                <a:latin typeface="Times New Roman"/>
                <a:cs typeface="Times New Roman"/>
              </a:defRPr>
            </a:lvl1pPr>
          </a:lstStyle>
          <a:p>
            <a:r>
              <a:rPr lang="en-US"/>
              <a:t>Privileged &amp; Confidential</a:t>
            </a:r>
            <a:endParaRPr lang="en-US" dirty="0"/>
          </a:p>
        </p:txBody>
      </p:sp>
    </p:spTree>
    <p:extLst>
      <p:ext uri="{BB962C8B-B14F-4D97-AF65-F5344CB8AC3E}">
        <p14:creationId xmlns:p14="http://schemas.microsoft.com/office/powerpoint/2010/main" val="2279047528"/>
      </p:ext>
    </p:extLst>
  </p:cSld>
  <p:clrMap bg1="lt1" tx1="dk1" bg2="lt2" tx2="dk2" accent1="accent1" accent2="accent2" accent3="accent3" accent4="accent4" accent5="accent5" accent6="accent6" hlink="hlink" folHlink="folHlink"/>
  <p:sldLayoutIdLst>
    <p:sldLayoutId id="2147484710" r:id="rId1"/>
    <p:sldLayoutId id="2147484711" r:id="rId2"/>
    <p:sldLayoutId id="2147484712" r:id="rId3"/>
    <p:sldLayoutId id="2147484713" r:id="rId4"/>
    <p:sldLayoutId id="2147484714" r:id="rId5"/>
    <p:sldLayoutId id="2147484715" r:id="rId6"/>
    <p:sldLayoutId id="2147484716" r:id="rId7"/>
    <p:sldLayoutId id="2147484717" r:id="rId8"/>
    <p:sldLayoutId id="2147484718" r:id="rId9"/>
    <p:sldLayoutId id="2147484719" r:id="rId10"/>
    <p:sldLayoutId id="2147484720" r:id="rId11"/>
    <p:sldLayoutId id="2147484721" r:id="rId12"/>
    <p:sldLayoutId id="2147484722" r:id="rId13"/>
    <p:sldLayoutId id="2147484723" r:id="rId14"/>
    <p:sldLayoutId id="2147484724" r:id="rId15"/>
    <p:sldLayoutId id="2147484725" r:id="rId16"/>
    <p:sldLayoutId id="2147484726" r:id="rId17"/>
    <p:sldLayoutId id="2147484727" r:id="rId18"/>
    <p:sldLayoutId id="2147484728" r:id="rId19"/>
    <p:sldLayoutId id="2147484729" r:id="rId20"/>
    <p:sldLayoutId id="2147484730" r:id="rId21"/>
    <p:sldLayoutId id="2147484731" r:id="rId22"/>
    <p:sldLayoutId id="2147484732" r:id="rId23"/>
    <p:sldLayoutId id="2147484733" r:id="rId24"/>
    <p:sldLayoutId id="2147484734" r:id="rId25"/>
    <p:sldLayoutId id="2147484735" r:id="rId26"/>
    <p:sldLayoutId id="2147484736" r:id="rId27"/>
    <p:sldLayoutId id="2147484737" r:id="rId28"/>
    <p:sldLayoutId id="2147484738" r:id="rId29"/>
    <p:sldLayoutId id="2147484739" r:id="rId30"/>
    <p:sldLayoutId id="2147484740" r:id="rId31"/>
    <p:sldLayoutId id="2147484741" r:id="rId32"/>
    <p:sldLayoutId id="2147484742" r:id="rId33"/>
    <p:sldLayoutId id="2147484743" r:id="rId34"/>
    <p:sldLayoutId id="2147484744" r:id="rId35"/>
    <p:sldLayoutId id="2147484745" r:id="rId36"/>
    <p:sldLayoutId id="2147484746" r:id="rId37"/>
    <p:sldLayoutId id="2147484747" r:id="rId38"/>
    <p:sldLayoutId id="2147484748" r:id="rId39"/>
    <p:sldLayoutId id="2147484749" r:id="rId40"/>
    <p:sldLayoutId id="2147484750" r:id="rId41"/>
    <p:sldLayoutId id="2147484751" r:id="rId42"/>
    <p:sldLayoutId id="2147484752" r:id="rId43"/>
    <p:sldLayoutId id="2147484753" r:id="rId44"/>
    <p:sldLayoutId id="2147484754" r:id="rId45"/>
    <p:sldLayoutId id="2147484755" r:id="rId46"/>
    <p:sldLayoutId id="2147484756" r:id="rId47"/>
    <p:sldLayoutId id="2147484757" r:id="rId48"/>
    <p:sldLayoutId id="2147484758" r:id="rId49"/>
    <p:sldLayoutId id="2147484759" r:id="rId50"/>
    <p:sldLayoutId id="2147484760" r:id="rId51"/>
    <p:sldLayoutId id="2147484761" r:id="rId52"/>
    <p:sldLayoutId id="2147484762" r:id="rId53"/>
  </p:sldLayoutIdLst>
  <p:hf sldNum="0" hdr="0" dt="0"/>
  <p:txStyles>
    <p:titleStyle>
      <a:lvl1pPr algn="l" defTabSz="914400" rtl="0" eaLnBrk="1" latinLnBrk="0" hangingPunct="1">
        <a:spcBef>
          <a:spcPct val="0"/>
        </a:spcBef>
        <a:buNone/>
        <a:defRPr sz="2800" b="0" kern="1200">
          <a:solidFill>
            <a:schemeClr val="tx1"/>
          </a:solidFill>
          <a:latin typeface="Times New Roman"/>
          <a:ea typeface="+mj-ea"/>
          <a:cs typeface="Times New Roman"/>
        </a:defRPr>
      </a:lvl1pPr>
    </p:titleStyle>
    <p:bodyStyle>
      <a:lvl1pPr marL="9144" indent="-9144" algn="l" defTabSz="914400" rtl="0" eaLnBrk="1" latinLnBrk="0" hangingPunct="1">
        <a:lnSpc>
          <a:spcPct val="100000"/>
        </a:lnSpc>
        <a:spcBef>
          <a:spcPts val="0"/>
        </a:spcBef>
        <a:spcAft>
          <a:spcPts val="600"/>
        </a:spcAft>
        <a:buFont typeface="Times New Roman" panose="02020603050405020304" pitchFamily="18" charset="0"/>
        <a:buChar char="​"/>
        <a:defRPr sz="1600" b="0" kern="1200">
          <a:solidFill>
            <a:schemeClr val="tx1"/>
          </a:solidFill>
          <a:latin typeface="Times New Roman"/>
          <a:ea typeface="+mn-ea"/>
          <a:cs typeface="Times New Roman"/>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p:nvSpPr>
        <p:spPr>
          <a:xfrm>
            <a:off x="8305799" y="6413021"/>
            <a:ext cx="608013" cy="240360"/>
          </a:xfrm>
          <a:prstGeom prst="rect">
            <a:avLst/>
          </a:prstGeom>
        </p:spPr>
        <p:txBody>
          <a:bodyPr vert="horz" lIns="0" tIns="0" rIns="0" bIns="0" rtlCol="0" anchor="ctr"/>
          <a:lstStyle>
            <a:lvl1pPr algn="r">
              <a:defRPr sz="900">
                <a:ln>
                  <a:noFill/>
                </a:ln>
                <a:solidFill>
                  <a:schemeClr val="tx1"/>
                </a:solidFill>
                <a:latin typeface="Franklin Gothic Book"/>
                <a:cs typeface="Franklin Gothic Book"/>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9C6DBA-7932-1C4F-90C6-E1C91303CC81}" type="slidenum">
              <a:rPr kumimoji="0" lang="en-US" sz="900" b="1" i="0" u="none" strike="noStrike" kern="1200" cap="none" spc="0" normalizeH="0" baseline="0" noProof="0" smtClean="0">
                <a:ln>
                  <a:noFill/>
                </a:ln>
                <a:solidFill>
                  <a:schemeClr val="tx1"/>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900" b="1" i="0" u="none" strike="noStrike" kern="1200" cap="none" spc="0" normalizeH="0" baseline="0" noProof="0" dirty="0">
              <a:ln>
                <a:noFill/>
              </a:ln>
              <a:solidFill>
                <a:schemeClr val="tx1"/>
              </a:solidFill>
              <a:effectLst/>
              <a:uLnTx/>
              <a:uFillTx/>
              <a:latin typeface="Times New Roman"/>
              <a:ea typeface="+mn-ea"/>
              <a:cs typeface="Times New Roman"/>
            </a:endParaRPr>
          </a:p>
        </p:txBody>
      </p:sp>
      <p:sp>
        <p:nvSpPr>
          <p:cNvPr id="15" name="Title Placeholder 14"/>
          <p:cNvSpPr>
            <a:spLocks noGrp="1"/>
          </p:cNvSpPr>
          <p:nvPr>
            <p:ph type="title"/>
          </p:nvPr>
        </p:nvSpPr>
        <p:spPr>
          <a:xfrm>
            <a:off x="228600" y="609599"/>
            <a:ext cx="8685213" cy="912813"/>
          </a:xfrm>
          <a:prstGeom prst="rect">
            <a:avLst/>
          </a:prstGeom>
        </p:spPr>
        <p:txBody>
          <a:bodyPr vert="horz" wrap="square" lIns="0" tIns="0" rIns="0" bIns="0" rtlCol="0" anchor="t" anchorCtr="0">
            <a:noAutofit/>
          </a:bodyPr>
          <a:lstStyle/>
          <a:p>
            <a:r>
              <a:rPr lang="en-US" dirty="0"/>
              <a:t>Click to edit Master title style</a:t>
            </a:r>
            <a:br>
              <a:rPr lang="en-US" dirty="0"/>
            </a:br>
            <a:endParaRPr lang="en-US" dirty="0"/>
          </a:p>
        </p:txBody>
      </p:sp>
      <p:sp>
        <p:nvSpPr>
          <p:cNvPr id="16" name="Text Placeholder 15"/>
          <p:cNvSpPr>
            <a:spLocks noGrp="1"/>
          </p:cNvSpPr>
          <p:nvPr>
            <p:ph type="body" idx="1"/>
          </p:nvPr>
        </p:nvSpPr>
        <p:spPr>
          <a:xfrm>
            <a:off x="228600" y="1617840"/>
            <a:ext cx="8685213" cy="4572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228600" y="45720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8600" y="6408738"/>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3"/>
          </p:nvPr>
        </p:nvSpPr>
        <p:spPr>
          <a:xfrm>
            <a:off x="1443709" y="6469429"/>
            <a:ext cx="6420096" cy="183952"/>
          </a:xfrm>
          <a:prstGeom prst="rect">
            <a:avLst/>
          </a:prstGeom>
        </p:spPr>
        <p:txBody>
          <a:bodyPr vert="horz" lIns="182880" tIns="0" rIns="182880" bIns="45720" rtlCol="0" anchor="ctr"/>
          <a:lstStyle>
            <a:lvl1pPr algn="ctr">
              <a:defRPr sz="900">
                <a:solidFill>
                  <a:srgbClr val="000000"/>
                </a:solidFill>
                <a:latin typeface="Times New Roman"/>
                <a:cs typeface="Times New Roman"/>
              </a:defRPr>
            </a:lvl1pPr>
          </a:lstStyle>
          <a:p>
            <a:r>
              <a:rPr lang="en-US"/>
              <a:t>Privileged &amp; Confidential</a:t>
            </a:r>
            <a:endParaRPr lang="en-US" dirty="0"/>
          </a:p>
        </p:txBody>
      </p:sp>
      <p:pic>
        <p:nvPicPr>
          <p:cNvPr id="2" name="Picture 1"/>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228600" y="6501384"/>
            <a:ext cx="1237491" cy="140208"/>
          </a:xfrm>
          <a:prstGeom prst="rect">
            <a:avLst/>
          </a:prstGeom>
        </p:spPr>
      </p:pic>
    </p:spTree>
  </p:cSld>
  <p:clrMap bg1="lt1" tx1="dk1" bg2="lt2" tx2="dk2" accent1="accent1" accent2="accent2" accent3="accent3" accent4="accent4" accent5="accent5" accent6="accent6" hlink="hlink" folHlink="folHlink"/>
  <p:sldLayoutIdLst>
    <p:sldLayoutId id="2147484080" r:id="rId1"/>
    <p:sldLayoutId id="2147484067" r:id="rId2"/>
    <p:sldLayoutId id="2147484079" r:id="rId3"/>
    <p:sldLayoutId id="2147484138" r:id="rId4"/>
    <p:sldLayoutId id="2147484065" r:id="rId5"/>
    <p:sldLayoutId id="2147484146" r:id="rId6"/>
    <p:sldLayoutId id="2147484066" r:id="rId7"/>
    <p:sldLayoutId id="2147484069" r:id="rId8"/>
    <p:sldLayoutId id="2147484070" r:id="rId9"/>
    <p:sldLayoutId id="2147484071" r:id="rId10"/>
    <p:sldLayoutId id="2147484110" r:id="rId11"/>
    <p:sldLayoutId id="2147484139" r:id="rId12"/>
    <p:sldLayoutId id="2147484072" r:id="rId13"/>
    <p:sldLayoutId id="2147484141" r:id="rId14"/>
    <p:sldLayoutId id="2147484086" r:id="rId15"/>
    <p:sldLayoutId id="2147484087" r:id="rId16"/>
    <p:sldLayoutId id="2147484112" r:id="rId17"/>
    <p:sldLayoutId id="2147484142" r:id="rId18"/>
    <p:sldLayoutId id="2147484119" r:id="rId19"/>
    <p:sldLayoutId id="2147484115" r:id="rId20"/>
    <p:sldLayoutId id="2147484116" r:id="rId21"/>
    <p:sldLayoutId id="2147484114" r:id="rId22"/>
    <p:sldLayoutId id="2147484117" r:id="rId23"/>
    <p:sldLayoutId id="2147484073" r:id="rId24"/>
    <p:sldLayoutId id="2147484085" r:id="rId25"/>
    <p:sldLayoutId id="2147484136" r:id="rId26"/>
    <p:sldLayoutId id="2147484092" r:id="rId27"/>
    <p:sldLayoutId id="2147484143" r:id="rId28"/>
    <p:sldLayoutId id="2147484093" r:id="rId29"/>
    <p:sldLayoutId id="2147484144" r:id="rId30"/>
    <p:sldLayoutId id="2147484102" r:id="rId31"/>
    <p:sldLayoutId id="2147484103" r:id="rId32"/>
    <p:sldLayoutId id="2147484104" r:id="rId33"/>
    <p:sldLayoutId id="2147484106" r:id="rId34"/>
    <p:sldLayoutId id="2147484097" r:id="rId35"/>
    <p:sldLayoutId id="2147484098" r:id="rId36"/>
    <p:sldLayoutId id="2147484145" r:id="rId37"/>
    <p:sldLayoutId id="2147484099" r:id="rId38"/>
    <p:sldLayoutId id="2147484100" r:id="rId39"/>
    <p:sldLayoutId id="2147484101" r:id="rId40"/>
    <p:sldLayoutId id="2147484107" r:id="rId41"/>
    <p:sldLayoutId id="2147484121" r:id="rId42"/>
    <p:sldLayoutId id="2147484122" r:id="rId43"/>
    <p:sldLayoutId id="2147484123" r:id="rId44"/>
    <p:sldLayoutId id="2147484124" r:id="rId45"/>
    <p:sldLayoutId id="2147484125" r:id="rId46"/>
    <p:sldLayoutId id="2147484126" r:id="rId47"/>
    <p:sldLayoutId id="2147484127" r:id="rId48"/>
    <p:sldLayoutId id="2147484129" r:id="rId49"/>
    <p:sldLayoutId id="2147484128" r:id="rId50"/>
    <p:sldLayoutId id="2147484130" r:id="rId51"/>
    <p:sldLayoutId id="2147484147" r:id="rId52"/>
  </p:sldLayoutIdLst>
  <p:hf sldNum="0" hdr="0" dt="0"/>
  <p:txStyles>
    <p:titleStyle>
      <a:lvl1pPr algn="l" defTabSz="914400" rtl="0" eaLnBrk="1" latinLnBrk="0" hangingPunct="1">
        <a:spcBef>
          <a:spcPct val="0"/>
        </a:spcBef>
        <a:buNone/>
        <a:defRPr sz="2800" b="0" kern="1200">
          <a:solidFill>
            <a:schemeClr val="tx1"/>
          </a:solidFill>
          <a:latin typeface="Times New Roman"/>
          <a:ea typeface="+mj-ea"/>
          <a:cs typeface="Times New Roman"/>
        </a:defRPr>
      </a:lvl1pPr>
    </p:titleStyle>
    <p:bodyStyle>
      <a:lvl1pPr marL="9144" indent="-9144" algn="l" defTabSz="914400" rtl="0" eaLnBrk="1" latinLnBrk="0" hangingPunct="1">
        <a:lnSpc>
          <a:spcPct val="100000"/>
        </a:lnSpc>
        <a:spcBef>
          <a:spcPts val="0"/>
        </a:spcBef>
        <a:spcAft>
          <a:spcPts val="600"/>
        </a:spcAft>
        <a:buFont typeface="Times New Roman" panose="02020603050405020304" pitchFamily="18" charset="0"/>
        <a:buChar char="​"/>
        <a:defRPr sz="1600" b="0" kern="1200">
          <a:solidFill>
            <a:schemeClr val="tx1"/>
          </a:solidFill>
          <a:latin typeface="Times New Roman"/>
          <a:ea typeface="+mn-ea"/>
          <a:cs typeface="Times New Roman"/>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p:nvSpPr>
        <p:spPr>
          <a:xfrm>
            <a:off x="8305799" y="6413021"/>
            <a:ext cx="608013" cy="240360"/>
          </a:xfrm>
          <a:prstGeom prst="rect">
            <a:avLst/>
          </a:prstGeom>
        </p:spPr>
        <p:txBody>
          <a:bodyPr vert="horz" lIns="0" tIns="0" rIns="0" bIns="0" rtlCol="0" anchor="ctr"/>
          <a:lstStyle>
            <a:lvl1pPr algn="r">
              <a:defRPr sz="900">
                <a:ln>
                  <a:noFill/>
                </a:ln>
                <a:solidFill>
                  <a:schemeClr val="tx1"/>
                </a:solidFill>
                <a:latin typeface="Franklin Gothic Book"/>
                <a:cs typeface="Franklin Gothic Book"/>
              </a:defRPr>
            </a:lvl1pPr>
          </a:lstStyle>
          <a:p>
            <a:pPr defTabSz="902731">
              <a:defRPr/>
            </a:pPr>
            <a:fld id="{E69C6DBA-7932-1C4F-90C6-E1C91303CC81}" type="slidenum">
              <a:rPr lang="en-US" sz="844" b="1" smtClean="0">
                <a:solidFill>
                  <a:prstClr val="black"/>
                </a:solidFill>
                <a:latin typeface="Calibri" panose="020F0502020204030204" pitchFamily="34" charset="0"/>
                <a:cs typeface="Times New Roman"/>
              </a:rPr>
              <a:pPr defTabSz="902731">
                <a:defRPr/>
              </a:pPr>
              <a:t>‹N°›</a:t>
            </a:fld>
            <a:endParaRPr lang="en-US" sz="844" b="1" dirty="0">
              <a:solidFill>
                <a:prstClr val="black"/>
              </a:solidFill>
              <a:latin typeface="Calibri" panose="020F0502020204030204" pitchFamily="34" charset="0"/>
              <a:cs typeface="Times New Roman"/>
            </a:endParaRPr>
          </a:p>
        </p:txBody>
      </p:sp>
      <p:sp>
        <p:nvSpPr>
          <p:cNvPr id="15" name="Title Placeholder 14"/>
          <p:cNvSpPr>
            <a:spLocks noGrp="1"/>
          </p:cNvSpPr>
          <p:nvPr>
            <p:ph type="title"/>
          </p:nvPr>
        </p:nvSpPr>
        <p:spPr>
          <a:xfrm>
            <a:off x="228600" y="609643"/>
            <a:ext cx="8685213" cy="912813"/>
          </a:xfrm>
          <a:prstGeom prst="rect">
            <a:avLst/>
          </a:prstGeom>
        </p:spPr>
        <p:txBody>
          <a:bodyPr vert="horz" wrap="square" lIns="0" tIns="0" rIns="0" bIns="0" rtlCol="0" anchor="t" anchorCtr="0">
            <a:noAutofit/>
          </a:bodyPr>
          <a:lstStyle/>
          <a:p>
            <a:r>
              <a:rPr lang="en-US" dirty="0"/>
              <a:t>Click to edit Master title style</a:t>
            </a:r>
            <a:br>
              <a:rPr lang="en-US" dirty="0"/>
            </a:br>
            <a:endParaRPr lang="en-US" dirty="0"/>
          </a:p>
        </p:txBody>
      </p:sp>
      <p:sp>
        <p:nvSpPr>
          <p:cNvPr id="16" name="Text Placeholder 15"/>
          <p:cNvSpPr>
            <a:spLocks noGrp="1"/>
          </p:cNvSpPr>
          <p:nvPr>
            <p:ph type="body" idx="1"/>
          </p:nvPr>
        </p:nvSpPr>
        <p:spPr>
          <a:xfrm>
            <a:off x="228600" y="1617840"/>
            <a:ext cx="8685213" cy="4572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228600" y="45720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8600" y="6408738"/>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3"/>
          </p:nvPr>
        </p:nvSpPr>
        <p:spPr>
          <a:xfrm>
            <a:off x="1443709" y="6469437"/>
            <a:ext cx="6420096" cy="183952"/>
          </a:xfrm>
          <a:prstGeom prst="rect">
            <a:avLst/>
          </a:prstGeom>
        </p:spPr>
        <p:txBody>
          <a:bodyPr vert="horz" lIns="192577" tIns="0" rIns="192577" bIns="48146" rtlCol="0" anchor="ctr"/>
          <a:lstStyle>
            <a:lvl1pPr algn="ctr">
              <a:defRPr sz="938">
                <a:solidFill>
                  <a:srgbClr val="000000"/>
                </a:solidFill>
                <a:latin typeface="Calibri" panose="020F0502020204030204" pitchFamily="34" charset="0"/>
                <a:cs typeface="Times New Roman"/>
              </a:defRPr>
            </a:lvl1pPr>
          </a:lstStyle>
          <a:p>
            <a:pPr defTabSz="902008"/>
            <a:r>
              <a:rPr lang="en-US"/>
              <a:t>Confidential Treatment Requested</a:t>
            </a:r>
            <a:endParaRPr lang="en-US" dirty="0"/>
          </a:p>
        </p:txBody>
      </p:sp>
      <p:pic>
        <p:nvPicPr>
          <p:cNvPr id="9" name="Picture 8" descr="CG_FooterLogotype.png"/>
          <p:cNvPicPr>
            <a:picLocks noChangeAspect="1"/>
          </p:cNvPicPr>
          <p:nvPr/>
        </p:nvPicPr>
        <p:blipFill>
          <a:blip r:embed="rId59"/>
          <a:stretch>
            <a:fillRect/>
          </a:stretch>
        </p:blipFill>
        <p:spPr>
          <a:xfrm>
            <a:off x="228600" y="6500476"/>
            <a:ext cx="1168400" cy="92075"/>
          </a:xfrm>
          <a:prstGeom prst="rect">
            <a:avLst/>
          </a:prstGeom>
        </p:spPr>
      </p:pic>
      <p:pic>
        <p:nvPicPr>
          <p:cNvPr id="14" name="Picture 13" descr="Screen Clipping"/>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228600" y="6646648"/>
            <a:ext cx="584200" cy="167333"/>
          </a:xfrm>
          <a:prstGeom prst="rect">
            <a:avLst/>
          </a:prstGeom>
        </p:spPr>
      </p:pic>
      <p:pic>
        <p:nvPicPr>
          <p:cNvPr id="11" name="Picture 2"/>
          <p:cNvPicPr>
            <a:picLocks noChangeAspect="1" noChangeArrowheads="1"/>
          </p:cNvPicPr>
          <p:nvPr userDrawn="1"/>
        </p:nvPicPr>
        <p:blipFill>
          <a:blip r:embed="rId61">
            <a:extLst>
              <a:ext uri="{28A0092B-C50C-407E-A947-70E740481C1C}">
                <a14:useLocalDpi xmlns:a14="http://schemas.microsoft.com/office/drawing/2010/main" val="0"/>
              </a:ext>
            </a:extLst>
          </a:blip>
          <a:srcRect/>
          <a:stretch>
            <a:fillRect/>
          </a:stretch>
        </p:blipFill>
        <p:spPr bwMode="auto">
          <a:xfrm>
            <a:off x="7538360" y="6446736"/>
            <a:ext cx="1206500" cy="39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33558"/>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 id="2147484183" r:id="rId18"/>
    <p:sldLayoutId id="2147484184" r:id="rId19"/>
    <p:sldLayoutId id="2147484185" r:id="rId20"/>
    <p:sldLayoutId id="2147484186" r:id="rId21"/>
    <p:sldLayoutId id="2147484187" r:id="rId22"/>
    <p:sldLayoutId id="2147484188" r:id="rId23"/>
    <p:sldLayoutId id="2147484189" r:id="rId24"/>
    <p:sldLayoutId id="2147484190" r:id="rId25"/>
    <p:sldLayoutId id="2147484191" r:id="rId26"/>
    <p:sldLayoutId id="2147484192" r:id="rId27"/>
    <p:sldLayoutId id="2147484193" r:id="rId28"/>
    <p:sldLayoutId id="2147484194" r:id="rId29"/>
    <p:sldLayoutId id="2147484195" r:id="rId30"/>
    <p:sldLayoutId id="2147484196" r:id="rId31"/>
    <p:sldLayoutId id="2147484197" r:id="rId32"/>
    <p:sldLayoutId id="2147484198" r:id="rId33"/>
    <p:sldLayoutId id="2147484199" r:id="rId34"/>
    <p:sldLayoutId id="2147484200" r:id="rId35"/>
    <p:sldLayoutId id="2147484201" r:id="rId36"/>
    <p:sldLayoutId id="2147484202" r:id="rId37"/>
    <p:sldLayoutId id="2147484203" r:id="rId38"/>
    <p:sldLayoutId id="2147484204" r:id="rId39"/>
    <p:sldLayoutId id="2147484205" r:id="rId40"/>
    <p:sldLayoutId id="2147484206" r:id="rId41"/>
    <p:sldLayoutId id="2147484207" r:id="rId42"/>
    <p:sldLayoutId id="2147484208" r:id="rId43"/>
    <p:sldLayoutId id="2147484209" r:id="rId44"/>
    <p:sldLayoutId id="2147484210" r:id="rId45"/>
    <p:sldLayoutId id="2147484211" r:id="rId46"/>
    <p:sldLayoutId id="2147484212" r:id="rId47"/>
    <p:sldLayoutId id="2147484213" r:id="rId48"/>
    <p:sldLayoutId id="2147484214" r:id="rId49"/>
    <p:sldLayoutId id="2147484215" r:id="rId50"/>
    <p:sldLayoutId id="2147484216" r:id="rId51"/>
    <p:sldLayoutId id="2147484217" r:id="rId52"/>
    <p:sldLayoutId id="2147484218" r:id="rId53"/>
    <p:sldLayoutId id="2147484219" r:id="rId54"/>
    <p:sldLayoutId id="2147484220" r:id="rId55"/>
    <p:sldLayoutId id="2147484222" r:id="rId56"/>
    <p:sldLayoutId id="2147484223" r:id="rId57"/>
  </p:sldLayoutIdLst>
  <p:hf sldNum="0" hdr="0" dt="0"/>
  <p:txStyles>
    <p:titleStyle>
      <a:lvl1pPr algn="l" defTabSz="902731" rtl="0" eaLnBrk="1" latinLnBrk="0" hangingPunct="1">
        <a:spcBef>
          <a:spcPct val="0"/>
        </a:spcBef>
        <a:buNone/>
        <a:defRPr sz="2813" b="0" kern="1200">
          <a:solidFill>
            <a:schemeClr val="tx1"/>
          </a:solidFill>
          <a:latin typeface="Calibri" panose="020F0502020204030204" pitchFamily="34" charset="0"/>
          <a:ea typeface="+mj-ea"/>
          <a:cs typeface="Times New Roman"/>
        </a:defRPr>
      </a:lvl1pPr>
    </p:titleStyle>
    <p:bodyStyle>
      <a:lvl1pPr marL="0" indent="0" algn="l" defTabSz="902731" rtl="0" eaLnBrk="1" latinLnBrk="0" hangingPunct="1">
        <a:lnSpc>
          <a:spcPct val="100000"/>
        </a:lnSpc>
        <a:spcBef>
          <a:spcPts val="0"/>
        </a:spcBef>
        <a:spcAft>
          <a:spcPts val="594"/>
        </a:spcAft>
        <a:buFont typeface="Arial" pitchFamily="34" charset="0"/>
        <a:buNone/>
        <a:defRPr sz="1594" b="0" kern="1200">
          <a:solidFill>
            <a:schemeClr val="tx1"/>
          </a:solidFill>
          <a:latin typeface="Calibri" panose="020F0502020204030204" pitchFamily="34" charset="0"/>
          <a:ea typeface="+mn-ea"/>
          <a:cs typeface="Times New Roman"/>
        </a:defRPr>
      </a:lvl1pPr>
      <a:lvl2pPr marL="285235" indent="-285235" algn="l" defTabSz="902731" rtl="0" eaLnBrk="1" latinLnBrk="0" hangingPunct="1">
        <a:lnSpc>
          <a:spcPct val="100000"/>
        </a:lnSpc>
        <a:spcBef>
          <a:spcPts val="0"/>
        </a:spcBef>
        <a:spcAft>
          <a:spcPts val="594"/>
        </a:spcAft>
        <a:buFont typeface="Arial"/>
        <a:buChar char="—"/>
        <a:tabLst>
          <a:tab pos="285235" algn="l"/>
        </a:tabLst>
        <a:defRPr sz="1594" kern="1200">
          <a:solidFill>
            <a:schemeClr val="tx1"/>
          </a:solidFill>
          <a:latin typeface="Calibri" panose="020F0502020204030204" pitchFamily="34" charset="0"/>
          <a:ea typeface="+mn-ea"/>
          <a:cs typeface="Times New Roman"/>
        </a:defRPr>
      </a:lvl2pPr>
      <a:lvl3pPr marL="449799" indent="-164559" algn="l" defTabSz="902731" rtl="0" eaLnBrk="1" latinLnBrk="0" hangingPunct="1">
        <a:lnSpc>
          <a:spcPct val="100000"/>
        </a:lnSpc>
        <a:spcBef>
          <a:spcPts val="0"/>
        </a:spcBef>
        <a:spcAft>
          <a:spcPts val="594"/>
        </a:spcAft>
        <a:buFont typeface="Arial"/>
        <a:buChar char="•"/>
        <a:defRPr sz="1406" kern="1200">
          <a:solidFill>
            <a:schemeClr val="tx1"/>
          </a:solidFill>
          <a:latin typeface="Calibri" panose="020F0502020204030204" pitchFamily="34" charset="0"/>
          <a:ea typeface="+mn-ea"/>
          <a:cs typeface="Times New Roman"/>
        </a:defRPr>
      </a:lvl3pPr>
      <a:lvl4pPr marL="620626" indent="-170824" algn="l" defTabSz="902731" rtl="0" eaLnBrk="1" latinLnBrk="0" hangingPunct="1">
        <a:lnSpc>
          <a:spcPct val="100000"/>
        </a:lnSpc>
        <a:spcBef>
          <a:spcPts val="0"/>
        </a:spcBef>
        <a:spcAft>
          <a:spcPts val="594"/>
        </a:spcAft>
        <a:buFont typeface="Arial"/>
        <a:buChar char="•"/>
        <a:defRPr sz="1219" kern="1200">
          <a:solidFill>
            <a:schemeClr val="tx1"/>
          </a:solidFill>
          <a:latin typeface="Calibri" panose="020F0502020204030204" pitchFamily="34" charset="0"/>
          <a:ea typeface="+mn-ea"/>
          <a:cs typeface="Times New Roman"/>
        </a:defRPr>
      </a:lvl4pPr>
      <a:lvl5pPr marL="791465" indent="-170824" algn="l" defTabSz="902731" rtl="0" eaLnBrk="1" latinLnBrk="0" hangingPunct="1">
        <a:lnSpc>
          <a:spcPct val="100000"/>
        </a:lnSpc>
        <a:spcBef>
          <a:spcPts val="0"/>
        </a:spcBef>
        <a:spcAft>
          <a:spcPts val="594"/>
        </a:spcAft>
        <a:buFont typeface="Arial"/>
        <a:buChar char="•"/>
        <a:defRPr sz="1219" kern="1200">
          <a:solidFill>
            <a:schemeClr val="tx1"/>
          </a:solidFill>
          <a:latin typeface="Calibri" panose="020F0502020204030204" pitchFamily="34" charset="0"/>
          <a:ea typeface="+mn-ea"/>
          <a:cs typeface="Times New Roman"/>
        </a:defRPr>
      </a:lvl5pPr>
      <a:lvl6pPr marL="2482517" indent="-225685" algn="l" defTabSz="902731" rtl="0" eaLnBrk="1" latinLnBrk="0" hangingPunct="1">
        <a:spcBef>
          <a:spcPct val="20000"/>
        </a:spcBef>
        <a:buFont typeface="Arial" pitchFamily="34" charset="0"/>
        <a:buChar char="•"/>
        <a:defRPr sz="1969" kern="1200">
          <a:solidFill>
            <a:schemeClr val="tx1"/>
          </a:solidFill>
          <a:latin typeface="+mn-lt"/>
          <a:ea typeface="+mn-ea"/>
          <a:cs typeface="+mn-cs"/>
        </a:defRPr>
      </a:lvl6pPr>
      <a:lvl7pPr marL="2933885" indent="-225685" algn="l" defTabSz="902731" rtl="0" eaLnBrk="1" latinLnBrk="0" hangingPunct="1">
        <a:spcBef>
          <a:spcPct val="20000"/>
        </a:spcBef>
        <a:buFont typeface="Arial" pitchFamily="34" charset="0"/>
        <a:buChar char="•"/>
        <a:defRPr sz="1969" kern="1200">
          <a:solidFill>
            <a:schemeClr val="tx1"/>
          </a:solidFill>
          <a:latin typeface="+mn-lt"/>
          <a:ea typeface="+mn-ea"/>
          <a:cs typeface="+mn-cs"/>
        </a:defRPr>
      </a:lvl7pPr>
      <a:lvl8pPr marL="3385249" indent="-225685" algn="l" defTabSz="902731" rtl="0" eaLnBrk="1" latinLnBrk="0" hangingPunct="1">
        <a:spcBef>
          <a:spcPct val="20000"/>
        </a:spcBef>
        <a:buFont typeface="Arial" pitchFamily="34" charset="0"/>
        <a:buChar char="•"/>
        <a:defRPr sz="1969" kern="1200">
          <a:solidFill>
            <a:schemeClr val="tx1"/>
          </a:solidFill>
          <a:latin typeface="+mn-lt"/>
          <a:ea typeface="+mn-ea"/>
          <a:cs typeface="+mn-cs"/>
        </a:defRPr>
      </a:lvl8pPr>
      <a:lvl9pPr marL="3836616" indent="-225685" algn="l" defTabSz="902731" rtl="0" eaLnBrk="1" latinLnBrk="0" hangingPunct="1">
        <a:spcBef>
          <a:spcPct val="20000"/>
        </a:spcBef>
        <a:buFont typeface="Arial" pitchFamily="34" charset="0"/>
        <a:buChar char="•"/>
        <a:defRPr sz="1969" kern="1200">
          <a:solidFill>
            <a:schemeClr val="tx1"/>
          </a:solidFill>
          <a:latin typeface="+mn-lt"/>
          <a:ea typeface="+mn-ea"/>
          <a:cs typeface="+mn-cs"/>
        </a:defRPr>
      </a:lvl9pPr>
    </p:bodyStyle>
    <p:otherStyle>
      <a:defPPr>
        <a:defRPr lang="en-US"/>
      </a:defPPr>
      <a:lvl1pPr marL="0" algn="l" defTabSz="902731" rtl="0" eaLnBrk="1" latinLnBrk="0" hangingPunct="1">
        <a:defRPr sz="1781" kern="1200">
          <a:solidFill>
            <a:schemeClr val="tx1"/>
          </a:solidFill>
          <a:latin typeface="+mn-lt"/>
          <a:ea typeface="+mn-ea"/>
          <a:cs typeface="+mn-cs"/>
        </a:defRPr>
      </a:lvl1pPr>
      <a:lvl2pPr marL="451364" algn="l" defTabSz="902731" rtl="0" eaLnBrk="1" latinLnBrk="0" hangingPunct="1">
        <a:defRPr sz="1781" kern="1200">
          <a:solidFill>
            <a:schemeClr val="tx1"/>
          </a:solidFill>
          <a:latin typeface="+mn-lt"/>
          <a:ea typeface="+mn-ea"/>
          <a:cs typeface="+mn-cs"/>
        </a:defRPr>
      </a:lvl2pPr>
      <a:lvl3pPr marL="902731" algn="l" defTabSz="902731" rtl="0" eaLnBrk="1" latinLnBrk="0" hangingPunct="1">
        <a:defRPr sz="1781" kern="1200">
          <a:solidFill>
            <a:schemeClr val="tx1"/>
          </a:solidFill>
          <a:latin typeface="+mn-lt"/>
          <a:ea typeface="+mn-ea"/>
          <a:cs typeface="+mn-cs"/>
        </a:defRPr>
      </a:lvl3pPr>
      <a:lvl4pPr marL="1354091" algn="l" defTabSz="902731" rtl="0" eaLnBrk="1" latinLnBrk="0" hangingPunct="1">
        <a:defRPr sz="1781" kern="1200">
          <a:solidFill>
            <a:schemeClr val="tx1"/>
          </a:solidFill>
          <a:latin typeface="+mn-lt"/>
          <a:ea typeface="+mn-ea"/>
          <a:cs typeface="+mn-cs"/>
        </a:defRPr>
      </a:lvl4pPr>
      <a:lvl5pPr marL="1805465" algn="l" defTabSz="902731" rtl="0" eaLnBrk="1" latinLnBrk="0" hangingPunct="1">
        <a:defRPr sz="1781" kern="1200">
          <a:solidFill>
            <a:schemeClr val="tx1"/>
          </a:solidFill>
          <a:latin typeface="+mn-lt"/>
          <a:ea typeface="+mn-ea"/>
          <a:cs typeface="+mn-cs"/>
        </a:defRPr>
      </a:lvl5pPr>
      <a:lvl6pPr marL="2256833" algn="l" defTabSz="902731" rtl="0" eaLnBrk="1" latinLnBrk="0" hangingPunct="1">
        <a:defRPr sz="1781" kern="1200">
          <a:solidFill>
            <a:schemeClr val="tx1"/>
          </a:solidFill>
          <a:latin typeface="+mn-lt"/>
          <a:ea typeface="+mn-ea"/>
          <a:cs typeface="+mn-cs"/>
        </a:defRPr>
      </a:lvl6pPr>
      <a:lvl7pPr marL="2708193" algn="l" defTabSz="902731" rtl="0" eaLnBrk="1" latinLnBrk="0" hangingPunct="1">
        <a:defRPr sz="1781" kern="1200">
          <a:solidFill>
            <a:schemeClr val="tx1"/>
          </a:solidFill>
          <a:latin typeface="+mn-lt"/>
          <a:ea typeface="+mn-ea"/>
          <a:cs typeface="+mn-cs"/>
        </a:defRPr>
      </a:lvl7pPr>
      <a:lvl8pPr marL="3159566" algn="l" defTabSz="902731" rtl="0" eaLnBrk="1" latinLnBrk="0" hangingPunct="1">
        <a:defRPr sz="1781" kern="1200">
          <a:solidFill>
            <a:schemeClr val="tx1"/>
          </a:solidFill>
          <a:latin typeface="+mn-lt"/>
          <a:ea typeface="+mn-ea"/>
          <a:cs typeface="+mn-cs"/>
        </a:defRPr>
      </a:lvl8pPr>
      <a:lvl9pPr marL="3610933" algn="l" defTabSz="902731" rtl="0" eaLnBrk="1" latinLnBrk="0" hangingPunct="1">
        <a:defRPr sz="178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p:nvSpPr>
        <p:spPr>
          <a:xfrm>
            <a:off x="8305799" y="6413021"/>
            <a:ext cx="608013" cy="240360"/>
          </a:xfrm>
          <a:prstGeom prst="rect">
            <a:avLst/>
          </a:prstGeom>
        </p:spPr>
        <p:txBody>
          <a:bodyPr vert="horz" lIns="0" tIns="0" rIns="0" bIns="0" rtlCol="0" anchor="ctr"/>
          <a:lstStyle>
            <a:lvl1pPr algn="r">
              <a:defRPr sz="900">
                <a:ln>
                  <a:noFill/>
                </a:ln>
                <a:solidFill>
                  <a:schemeClr val="tx1"/>
                </a:solidFill>
                <a:latin typeface="Franklin Gothic Book"/>
                <a:cs typeface="Franklin Gothic Book"/>
              </a:defRPr>
            </a:lvl1pPr>
          </a:lstStyle>
          <a:p>
            <a:pPr defTabSz="902892">
              <a:defRPr/>
            </a:pPr>
            <a:fld id="{E69C6DBA-7932-1C4F-90C6-E1C91303CC81}" type="slidenum">
              <a:rPr lang="en-US" sz="844" b="1" smtClean="0">
                <a:solidFill>
                  <a:prstClr val="black"/>
                </a:solidFill>
                <a:latin typeface="Calibri" panose="020F0502020204030204" pitchFamily="34" charset="0"/>
                <a:cs typeface="Times New Roman"/>
              </a:rPr>
              <a:pPr defTabSz="902892">
                <a:defRPr/>
              </a:pPr>
              <a:t>‹N°›</a:t>
            </a:fld>
            <a:endParaRPr lang="en-US" sz="844" b="1" dirty="0">
              <a:solidFill>
                <a:prstClr val="black"/>
              </a:solidFill>
              <a:latin typeface="Calibri" panose="020F0502020204030204" pitchFamily="34" charset="0"/>
              <a:cs typeface="Times New Roman"/>
            </a:endParaRPr>
          </a:p>
        </p:txBody>
      </p:sp>
      <p:sp>
        <p:nvSpPr>
          <p:cNvPr id="15" name="Title Placeholder 14"/>
          <p:cNvSpPr>
            <a:spLocks noGrp="1"/>
          </p:cNvSpPr>
          <p:nvPr>
            <p:ph type="title"/>
          </p:nvPr>
        </p:nvSpPr>
        <p:spPr>
          <a:xfrm>
            <a:off x="228600" y="609641"/>
            <a:ext cx="8685213" cy="912813"/>
          </a:xfrm>
          <a:prstGeom prst="rect">
            <a:avLst/>
          </a:prstGeom>
        </p:spPr>
        <p:txBody>
          <a:bodyPr vert="horz" wrap="square" lIns="0" tIns="0" rIns="0" bIns="0" rtlCol="0" anchor="t" anchorCtr="0">
            <a:noAutofit/>
          </a:bodyPr>
          <a:lstStyle/>
          <a:p>
            <a:r>
              <a:rPr lang="en-US" dirty="0"/>
              <a:t>Click to edit Master title style</a:t>
            </a:r>
            <a:br>
              <a:rPr lang="en-US" dirty="0"/>
            </a:br>
            <a:endParaRPr lang="en-US" dirty="0"/>
          </a:p>
        </p:txBody>
      </p:sp>
      <p:sp>
        <p:nvSpPr>
          <p:cNvPr id="16" name="Text Placeholder 15"/>
          <p:cNvSpPr>
            <a:spLocks noGrp="1"/>
          </p:cNvSpPr>
          <p:nvPr>
            <p:ph type="body" idx="1"/>
          </p:nvPr>
        </p:nvSpPr>
        <p:spPr>
          <a:xfrm>
            <a:off x="228600" y="1617840"/>
            <a:ext cx="8685213" cy="4572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228600" y="45720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8600" y="6408738"/>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3"/>
          </p:nvPr>
        </p:nvSpPr>
        <p:spPr>
          <a:xfrm>
            <a:off x="1443709" y="6469437"/>
            <a:ext cx="6420096" cy="183952"/>
          </a:xfrm>
          <a:prstGeom prst="rect">
            <a:avLst/>
          </a:prstGeom>
        </p:spPr>
        <p:txBody>
          <a:bodyPr vert="horz" lIns="192611" tIns="0" rIns="192611" bIns="48154" rtlCol="0" anchor="ctr"/>
          <a:lstStyle>
            <a:lvl1pPr algn="ctr">
              <a:defRPr sz="938">
                <a:solidFill>
                  <a:srgbClr val="000000"/>
                </a:solidFill>
                <a:latin typeface="Times New Roman"/>
                <a:cs typeface="Times New Roman"/>
              </a:defRPr>
            </a:lvl1pPr>
          </a:lstStyle>
          <a:p>
            <a:pPr defTabSz="902892"/>
            <a:r>
              <a:rPr lang="en-US"/>
              <a:t>Confidential Treatment Requested</a:t>
            </a:r>
            <a:endParaRPr lang="en-US" dirty="0"/>
          </a:p>
        </p:txBody>
      </p:sp>
      <p:pic>
        <p:nvPicPr>
          <p:cNvPr id="9" name="Picture 8" descr="CG_FooterLogotype.png"/>
          <p:cNvPicPr>
            <a:picLocks noChangeAspect="1"/>
          </p:cNvPicPr>
          <p:nvPr/>
        </p:nvPicPr>
        <p:blipFill>
          <a:blip r:embed="rId59"/>
          <a:stretch>
            <a:fillRect/>
          </a:stretch>
        </p:blipFill>
        <p:spPr>
          <a:xfrm>
            <a:off x="228600" y="6500474"/>
            <a:ext cx="1168400" cy="92075"/>
          </a:xfrm>
          <a:prstGeom prst="rect">
            <a:avLst/>
          </a:prstGeom>
        </p:spPr>
      </p:pic>
      <p:pic>
        <p:nvPicPr>
          <p:cNvPr id="14" name="Picture 13" descr="Screen Clipping"/>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228600" y="6646646"/>
            <a:ext cx="584200" cy="167333"/>
          </a:xfrm>
          <a:prstGeom prst="rect">
            <a:avLst/>
          </a:prstGeom>
        </p:spPr>
      </p:pic>
      <p:pic>
        <p:nvPicPr>
          <p:cNvPr id="11" name="Picture 2"/>
          <p:cNvPicPr>
            <a:picLocks noChangeAspect="1" noChangeArrowheads="1"/>
          </p:cNvPicPr>
          <p:nvPr userDrawn="1"/>
        </p:nvPicPr>
        <p:blipFill>
          <a:blip r:embed="rId61">
            <a:extLst>
              <a:ext uri="{28A0092B-C50C-407E-A947-70E740481C1C}">
                <a14:useLocalDpi xmlns:a14="http://schemas.microsoft.com/office/drawing/2010/main" val="0"/>
              </a:ext>
            </a:extLst>
          </a:blip>
          <a:srcRect/>
          <a:stretch>
            <a:fillRect/>
          </a:stretch>
        </p:blipFill>
        <p:spPr bwMode="auto">
          <a:xfrm>
            <a:off x="7538360" y="6446736"/>
            <a:ext cx="1206500" cy="39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377396"/>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 id="2147484241" r:id="rId17"/>
    <p:sldLayoutId id="2147484242" r:id="rId18"/>
    <p:sldLayoutId id="2147484243" r:id="rId19"/>
    <p:sldLayoutId id="2147484244" r:id="rId20"/>
    <p:sldLayoutId id="2147484245" r:id="rId21"/>
    <p:sldLayoutId id="2147484246" r:id="rId22"/>
    <p:sldLayoutId id="2147484247" r:id="rId23"/>
    <p:sldLayoutId id="2147484248" r:id="rId24"/>
    <p:sldLayoutId id="2147484249" r:id="rId25"/>
    <p:sldLayoutId id="2147484250" r:id="rId26"/>
    <p:sldLayoutId id="2147484251" r:id="rId27"/>
    <p:sldLayoutId id="2147484252" r:id="rId28"/>
    <p:sldLayoutId id="2147484253" r:id="rId29"/>
    <p:sldLayoutId id="2147484254" r:id="rId30"/>
    <p:sldLayoutId id="2147484255" r:id="rId31"/>
    <p:sldLayoutId id="2147484256" r:id="rId32"/>
    <p:sldLayoutId id="2147484257" r:id="rId33"/>
    <p:sldLayoutId id="2147484258" r:id="rId34"/>
    <p:sldLayoutId id="2147484259" r:id="rId35"/>
    <p:sldLayoutId id="2147484260" r:id="rId36"/>
    <p:sldLayoutId id="2147484261" r:id="rId37"/>
    <p:sldLayoutId id="2147484262" r:id="rId38"/>
    <p:sldLayoutId id="2147484263" r:id="rId39"/>
    <p:sldLayoutId id="2147484264" r:id="rId40"/>
    <p:sldLayoutId id="2147484265" r:id="rId41"/>
    <p:sldLayoutId id="2147484266" r:id="rId42"/>
    <p:sldLayoutId id="2147484267" r:id="rId43"/>
    <p:sldLayoutId id="2147484268" r:id="rId44"/>
    <p:sldLayoutId id="2147484269" r:id="rId45"/>
    <p:sldLayoutId id="2147484270" r:id="rId46"/>
    <p:sldLayoutId id="2147484271" r:id="rId47"/>
    <p:sldLayoutId id="2147484272" r:id="rId48"/>
    <p:sldLayoutId id="2147484273" r:id="rId49"/>
    <p:sldLayoutId id="2147484274" r:id="rId50"/>
    <p:sldLayoutId id="2147484275" r:id="rId51"/>
    <p:sldLayoutId id="2147484276" r:id="rId52"/>
    <p:sldLayoutId id="2147484277" r:id="rId53"/>
    <p:sldLayoutId id="2147484278" r:id="rId54"/>
    <p:sldLayoutId id="2147484279" r:id="rId55"/>
    <p:sldLayoutId id="2147484280" r:id="rId56"/>
    <p:sldLayoutId id="2147484281" r:id="rId57"/>
  </p:sldLayoutIdLst>
  <p:hf sldNum="0" hdr="0" dt="0"/>
  <p:txStyles>
    <p:titleStyle>
      <a:lvl1pPr algn="l" defTabSz="902892" rtl="0" eaLnBrk="1" latinLnBrk="0" hangingPunct="1">
        <a:spcBef>
          <a:spcPct val="0"/>
        </a:spcBef>
        <a:buNone/>
        <a:defRPr sz="2813" b="0" kern="1200">
          <a:solidFill>
            <a:schemeClr val="tx1"/>
          </a:solidFill>
          <a:latin typeface="Calibri" panose="020F0502020204030204" pitchFamily="34" charset="0"/>
          <a:ea typeface="+mj-ea"/>
          <a:cs typeface="Times New Roman"/>
        </a:defRPr>
      </a:lvl1pPr>
    </p:titleStyle>
    <p:bodyStyle>
      <a:lvl1pPr marL="0" indent="0" algn="l" defTabSz="902892" rtl="0" eaLnBrk="1" latinLnBrk="0" hangingPunct="1">
        <a:lnSpc>
          <a:spcPct val="100000"/>
        </a:lnSpc>
        <a:spcBef>
          <a:spcPts val="0"/>
        </a:spcBef>
        <a:spcAft>
          <a:spcPts val="594"/>
        </a:spcAft>
        <a:buFont typeface="Arial" pitchFamily="34" charset="0"/>
        <a:buNone/>
        <a:defRPr sz="1594" b="0" kern="1200">
          <a:solidFill>
            <a:schemeClr val="tx1"/>
          </a:solidFill>
          <a:latin typeface="Calibri" panose="020F0502020204030204" pitchFamily="34" charset="0"/>
          <a:ea typeface="+mn-ea"/>
          <a:cs typeface="Times New Roman"/>
        </a:defRPr>
      </a:lvl1pPr>
      <a:lvl2pPr marL="285286" indent="-285286" algn="l" defTabSz="902892" rtl="0" eaLnBrk="1" latinLnBrk="0" hangingPunct="1">
        <a:lnSpc>
          <a:spcPct val="100000"/>
        </a:lnSpc>
        <a:spcBef>
          <a:spcPts val="0"/>
        </a:spcBef>
        <a:spcAft>
          <a:spcPts val="594"/>
        </a:spcAft>
        <a:buFont typeface="Arial"/>
        <a:buChar char="—"/>
        <a:tabLst>
          <a:tab pos="285286" algn="l"/>
        </a:tabLst>
        <a:defRPr sz="1594" kern="1200">
          <a:solidFill>
            <a:schemeClr val="tx1"/>
          </a:solidFill>
          <a:latin typeface="Calibri" panose="020F0502020204030204" pitchFamily="34" charset="0"/>
          <a:ea typeface="+mn-ea"/>
          <a:cs typeface="Times New Roman"/>
        </a:defRPr>
      </a:lvl2pPr>
      <a:lvl3pPr marL="449880" indent="-164589" algn="l" defTabSz="902892" rtl="0" eaLnBrk="1" latinLnBrk="0" hangingPunct="1">
        <a:lnSpc>
          <a:spcPct val="100000"/>
        </a:lnSpc>
        <a:spcBef>
          <a:spcPts val="0"/>
        </a:spcBef>
        <a:spcAft>
          <a:spcPts val="594"/>
        </a:spcAft>
        <a:buFont typeface="Arial"/>
        <a:buChar char="•"/>
        <a:defRPr sz="1406" kern="1200">
          <a:solidFill>
            <a:schemeClr val="tx1"/>
          </a:solidFill>
          <a:latin typeface="Calibri" panose="020F0502020204030204" pitchFamily="34" charset="0"/>
          <a:ea typeface="+mn-ea"/>
          <a:cs typeface="Times New Roman"/>
        </a:defRPr>
      </a:lvl3pPr>
      <a:lvl4pPr marL="620738" indent="-170856" algn="l" defTabSz="902892" rtl="0" eaLnBrk="1" latinLnBrk="0" hangingPunct="1">
        <a:lnSpc>
          <a:spcPct val="100000"/>
        </a:lnSpc>
        <a:spcBef>
          <a:spcPts val="0"/>
        </a:spcBef>
        <a:spcAft>
          <a:spcPts val="594"/>
        </a:spcAft>
        <a:buFont typeface="Arial"/>
        <a:buChar char="•"/>
        <a:defRPr sz="1219" kern="1200">
          <a:solidFill>
            <a:schemeClr val="tx1"/>
          </a:solidFill>
          <a:latin typeface="Calibri" panose="020F0502020204030204" pitchFamily="34" charset="0"/>
          <a:ea typeface="+mn-ea"/>
          <a:cs typeface="Times New Roman"/>
        </a:defRPr>
      </a:lvl4pPr>
      <a:lvl5pPr marL="791605" indent="-170856" algn="l" defTabSz="902892" rtl="0" eaLnBrk="1" latinLnBrk="0" hangingPunct="1">
        <a:lnSpc>
          <a:spcPct val="100000"/>
        </a:lnSpc>
        <a:spcBef>
          <a:spcPts val="0"/>
        </a:spcBef>
        <a:spcAft>
          <a:spcPts val="594"/>
        </a:spcAft>
        <a:buFont typeface="Arial"/>
        <a:buChar char="•"/>
        <a:defRPr sz="1219" kern="1200">
          <a:solidFill>
            <a:schemeClr val="tx1"/>
          </a:solidFill>
          <a:latin typeface="Calibri" panose="020F0502020204030204" pitchFamily="34" charset="0"/>
          <a:ea typeface="+mn-ea"/>
          <a:cs typeface="Times New Roman"/>
        </a:defRPr>
      </a:lvl5pPr>
      <a:lvl6pPr marL="2482959" indent="-225727" algn="l" defTabSz="902892" rtl="0" eaLnBrk="1" latinLnBrk="0" hangingPunct="1">
        <a:spcBef>
          <a:spcPct val="20000"/>
        </a:spcBef>
        <a:buFont typeface="Arial" pitchFamily="34" charset="0"/>
        <a:buChar char="•"/>
        <a:defRPr sz="1969" kern="1200">
          <a:solidFill>
            <a:schemeClr val="tx1"/>
          </a:solidFill>
          <a:latin typeface="+mn-lt"/>
          <a:ea typeface="+mn-ea"/>
          <a:cs typeface="+mn-cs"/>
        </a:defRPr>
      </a:lvl6pPr>
      <a:lvl7pPr marL="2934408" indent="-225727" algn="l" defTabSz="902892" rtl="0" eaLnBrk="1" latinLnBrk="0" hangingPunct="1">
        <a:spcBef>
          <a:spcPct val="20000"/>
        </a:spcBef>
        <a:buFont typeface="Arial" pitchFamily="34" charset="0"/>
        <a:buChar char="•"/>
        <a:defRPr sz="1969" kern="1200">
          <a:solidFill>
            <a:schemeClr val="tx1"/>
          </a:solidFill>
          <a:latin typeface="+mn-lt"/>
          <a:ea typeface="+mn-ea"/>
          <a:cs typeface="+mn-cs"/>
        </a:defRPr>
      </a:lvl7pPr>
      <a:lvl8pPr marL="3385853" indent="-225727" algn="l" defTabSz="902892" rtl="0" eaLnBrk="1" latinLnBrk="0" hangingPunct="1">
        <a:spcBef>
          <a:spcPct val="20000"/>
        </a:spcBef>
        <a:buFont typeface="Arial" pitchFamily="34" charset="0"/>
        <a:buChar char="•"/>
        <a:defRPr sz="1969" kern="1200">
          <a:solidFill>
            <a:schemeClr val="tx1"/>
          </a:solidFill>
          <a:latin typeface="+mn-lt"/>
          <a:ea typeface="+mn-ea"/>
          <a:cs typeface="+mn-cs"/>
        </a:defRPr>
      </a:lvl8pPr>
      <a:lvl9pPr marL="3837300" indent="-225727" algn="l" defTabSz="902892" rtl="0" eaLnBrk="1" latinLnBrk="0" hangingPunct="1">
        <a:spcBef>
          <a:spcPct val="20000"/>
        </a:spcBef>
        <a:buFont typeface="Arial" pitchFamily="34" charset="0"/>
        <a:buChar char="•"/>
        <a:defRPr sz="1969" kern="1200">
          <a:solidFill>
            <a:schemeClr val="tx1"/>
          </a:solidFill>
          <a:latin typeface="+mn-lt"/>
          <a:ea typeface="+mn-ea"/>
          <a:cs typeface="+mn-cs"/>
        </a:defRPr>
      </a:lvl9pPr>
    </p:bodyStyle>
    <p:otherStyle>
      <a:defPPr>
        <a:defRPr lang="en-US"/>
      </a:defPPr>
      <a:lvl1pPr marL="0" algn="l" defTabSz="902892" rtl="0" eaLnBrk="1" latinLnBrk="0" hangingPunct="1">
        <a:defRPr sz="1781" kern="1200">
          <a:solidFill>
            <a:schemeClr val="tx1"/>
          </a:solidFill>
          <a:latin typeface="+mn-lt"/>
          <a:ea typeface="+mn-ea"/>
          <a:cs typeface="+mn-cs"/>
        </a:defRPr>
      </a:lvl1pPr>
      <a:lvl2pPr marL="451445" algn="l" defTabSz="902892" rtl="0" eaLnBrk="1" latinLnBrk="0" hangingPunct="1">
        <a:defRPr sz="1781" kern="1200">
          <a:solidFill>
            <a:schemeClr val="tx1"/>
          </a:solidFill>
          <a:latin typeface="+mn-lt"/>
          <a:ea typeface="+mn-ea"/>
          <a:cs typeface="+mn-cs"/>
        </a:defRPr>
      </a:lvl2pPr>
      <a:lvl3pPr marL="902892" algn="l" defTabSz="902892" rtl="0" eaLnBrk="1" latinLnBrk="0" hangingPunct="1">
        <a:defRPr sz="1781" kern="1200">
          <a:solidFill>
            <a:schemeClr val="tx1"/>
          </a:solidFill>
          <a:latin typeface="+mn-lt"/>
          <a:ea typeface="+mn-ea"/>
          <a:cs typeface="+mn-cs"/>
        </a:defRPr>
      </a:lvl3pPr>
      <a:lvl4pPr marL="1354333" algn="l" defTabSz="902892" rtl="0" eaLnBrk="1" latinLnBrk="0" hangingPunct="1">
        <a:defRPr sz="1781" kern="1200">
          <a:solidFill>
            <a:schemeClr val="tx1"/>
          </a:solidFill>
          <a:latin typeface="+mn-lt"/>
          <a:ea typeface="+mn-ea"/>
          <a:cs typeface="+mn-cs"/>
        </a:defRPr>
      </a:lvl4pPr>
      <a:lvl5pPr marL="1805787" algn="l" defTabSz="902892" rtl="0" eaLnBrk="1" latinLnBrk="0" hangingPunct="1">
        <a:defRPr sz="1781" kern="1200">
          <a:solidFill>
            <a:schemeClr val="tx1"/>
          </a:solidFill>
          <a:latin typeface="+mn-lt"/>
          <a:ea typeface="+mn-ea"/>
          <a:cs typeface="+mn-cs"/>
        </a:defRPr>
      </a:lvl5pPr>
      <a:lvl6pPr marL="2257237" algn="l" defTabSz="902892" rtl="0" eaLnBrk="1" latinLnBrk="0" hangingPunct="1">
        <a:defRPr sz="1781" kern="1200">
          <a:solidFill>
            <a:schemeClr val="tx1"/>
          </a:solidFill>
          <a:latin typeface="+mn-lt"/>
          <a:ea typeface="+mn-ea"/>
          <a:cs typeface="+mn-cs"/>
        </a:defRPr>
      </a:lvl6pPr>
      <a:lvl7pPr marL="2708677" algn="l" defTabSz="902892" rtl="0" eaLnBrk="1" latinLnBrk="0" hangingPunct="1">
        <a:defRPr sz="1781" kern="1200">
          <a:solidFill>
            <a:schemeClr val="tx1"/>
          </a:solidFill>
          <a:latin typeface="+mn-lt"/>
          <a:ea typeface="+mn-ea"/>
          <a:cs typeface="+mn-cs"/>
        </a:defRPr>
      </a:lvl7pPr>
      <a:lvl8pPr marL="3160129" algn="l" defTabSz="902892" rtl="0" eaLnBrk="1" latinLnBrk="0" hangingPunct="1">
        <a:defRPr sz="1781" kern="1200">
          <a:solidFill>
            <a:schemeClr val="tx1"/>
          </a:solidFill>
          <a:latin typeface="+mn-lt"/>
          <a:ea typeface="+mn-ea"/>
          <a:cs typeface="+mn-cs"/>
        </a:defRPr>
      </a:lvl8pPr>
      <a:lvl9pPr marL="3611577" algn="l" defTabSz="902892" rtl="0" eaLnBrk="1" latinLnBrk="0" hangingPunct="1">
        <a:defRPr sz="178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p:nvSpPr>
        <p:spPr>
          <a:xfrm>
            <a:off x="8305799" y="6413021"/>
            <a:ext cx="608013" cy="240360"/>
          </a:xfrm>
          <a:prstGeom prst="rect">
            <a:avLst/>
          </a:prstGeom>
        </p:spPr>
        <p:txBody>
          <a:bodyPr vert="horz" lIns="0" tIns="0" rIns="0" bIns="0" rtlCol="0" anchor="ctr"/>
          <a:lstStyle>
            <a:lvl1pPr algn="r">
              <a:defRPr sz="900">
                <a:ln>
                  <a:noFill/>
                </a:ln>
                <a:solidFill>
                  <a:schemeClr val="tx1"/>
                </a:solidFill>
                <a:latin typeface="Franklin Gothic Book"/>
                <a:cs typeface="Franklin Gothic Book"/>
              </a:defRPr>
            </a:lvl1pPr>
          </a:lstStyle>
          <a:p>
            <a:pPr defTabSz="902892">
              <a:defRPr/>
            </a:pPr>
            <a:fld id="{E69C6DBA-7932-1C4F-90C6-E1C91303CC81}" type="slidenum">
              <a:rPr lang="en-US" sz="844" b="1" smtClean="0">
                <a:solidFill>
                  <a:prstClr val="black"/>
                </a:solidFill>
                <a:latin typeface="Calibri" panose="020F0502020204030204" pitchFamily="34" charset="0"/>
                <a:cs typeface="Times New Roman"/>
              </a:rPr>
              <a:pPr defTabSz="902892">
                <a:defRPr/>
              </a:pPr>
              <a:t>‹N°›</a:t>
            </a:fld>
            <a:endParaRPr lang="en-US" sz="844" b="1" dirty="0">
              <a:solidFill>
                <a:prstClr val="black"/>
              </a:solidFill>
              <a:latin typeface="Calibri" panose="020F0502020204030204" pitchFamily="34" charset="0"/>
              <a:cs typeface="Times New Roman"/>
            </a:endParaRPr>
          </a:p>
        </p:txBody>
      </p:sp>
      <p:sp>
        <p:nvSpPr>
          <p:cNvPr id="15" name="Title Placeholder 14"/>
          <p:cNvSpPr>
            <a:spLocks noGrp="1"/>
          </p:cNvSpPr>
          <p:nvPr>
            <p:ph type="title"/>
          </p:nvPr>
        </p:nvSpPr>
        <p:spPr>
          <a:xfrm>
            <a:off x="228600" y="609641"/>
            <a:ext cx="8685213" cy="912813"/>
          </a:xfrm>
          <a:prstGeom prst="rect">
            <a:avLst/>
          </a:prstGeom>
        </p:spPr>
        <p:txBody>
          <a:bodyPr vert="horz" wrap="square" lIns="0" tIns="0" rIns="0" bIns="0" rtlCol="0" anchor="t" anchorCtr="0">
            <a:noAutofit/>
          </a:bodyPr>
          <a:lstStyle/>
          <a:p>
            <a:r>
              <a:rPr lang="en-US" dirty="0"/>
              <a:t>Click to edit Master title style</a:t>
            </a:r>
            <a:br>
              <a:rPr lang="en-US" dirty="0"/>
            </a:br>
            <a:endParaRPr lang="en-US" dirty="0"/>
          </a:p>
        </p:txBody>
      </p:sp>
      <p:sp>
        <p:nvSpPr>
          <p:cNvPr id="16" name="Text Placeholder 15"/>
          <p:cNvSpPr>
            <a:spLocks noGrp="1"/>
          </p:cNvSpPr>
          <p:nvPr>
            <p:ph type="body" idx="1"/>
          </p:nvPr>
        </p:nvSpPr>
        <p:spPr>
          <a:xfrm>
            <a:off x="228600" y="1617840"/>
            <a:ext cx="8685213" cy="4572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228600" y="45720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8600" y="6408738"/>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3"/>
          </p:nvPr>
        </p:nvSpPr>
        <p:spPr>
          <a:xfrm>
            <a:off x="1443709" y="6469437"/>
            <a:ext cx="6420096" cy="183952"/>
          </a:xfrm>
          <a:prstGeom prst="rect">
            <a:avLst/>
          </a:prstGeom>
        </p:spPr>
        <p:txBody>
          <a:bodyPr vert="horz" lIns="192611" tIns="0" rIns="192611" bIns="48154" rtlCol="0" anchor="ctr"/>
          <a:lstStyle>
            <a:lvl1pPr algn="ctr">
              <a:defRPr sz="938">
                <a:solidFill>
                  <a:srgbClr val="000000"/>
                </a:solidFill>
                <a:latin typeface="Times New Roman"/>
                <a:cs typeface="Times New Roman"/>
              </a:defRPr>
            </a:lvl1pPr>
          </a:lstStyle>
          <a:p>
            <a:pPr defTabSz="902892"/>
            <a:r>
              <a:rPr lang="en-US"/>
              <a:t>Confidential Treatment Requested</a:t>
            </a:r>
            <a:endParaRPr lang="en-US" dirty="0"/>
          </a:p>
        </p:txBody>
      </p:sp>
      <p:pic>
        <p:nvPicPr>
          <p:cNvPr id="9" name="Picture 8" descr="CG_FooterLogotype.png"/>
          <p:cNvPicPr>
            <a:picLocks noChangeAspect="1"/>
          </p:cNvPicPr>
          <p:nvPr/>
        </p:nvPicPr>
        <p:blipFill>
          <a:blip r:embed="rId58"/>
          <a:stretch>
            <a:fillRect/>
          </a:stretch>
        </p:blipFill>
        <p:spPr>
          <a:xfrm>
            <a:off x="228600" y="6500474"/>
            <a:ext cx="1168400" cy="92075"/>
          </a:xfrm>
          <a:prstGeom prst="rect">
            <a:avLst/>
          </a:prstGeom>
        </p:spPr>
      </p:pic>
      <p:pic>
        <p:nvPicPr>
          <p:cNvPr id="14" name="Picture 13" descr="Screen Clipping"/>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228600" y="6646646"/>
            <a:ext cx="584200" cy="167333"/>
          </a:xfrm>
          <a:prstGeom prst="rect">
            <a:avLst/>
          </a:prstGeom>
        </p:spPr>
      </p:pic>
      <p:pic>
        <p:nvPicPr>
          <p:cNvPr id="11" name="Picture 2"/>
          <p:cNvPicPr>
            <a:picLocks noChangeAspect="1" noChangeArrowheads="1"/>
          </p:cNvPicPr>
          <p:nvPr userDrawn="1"/>
        </p:nvPicPr>
        <p:blipFill>
          <a:blip r:embed="rId60">
            <a:extLst>
              <a:ext uri="{28A0092B-C50C-407E-A947-70E740481C1C}">
                <a14:useLocalDpi xmlns:a14="http://schemas.microsoft.com/office/drawing/2010/main" val="0"/>
              </a:ext>
            </a:extLst>
          </a:blip>
          <a:srcRect/>
          <a:stretch>
            <a:fillRect/>
          </a:stretch>
        </p:blipFill>
        <p:spPr bwMode="auto">
          <a:xfrm>
            <a:off x="7538360" y="6446736"/>
            <a:ext cx="1206500" cy="39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085761"/>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 id="2147484300" r:id="rId18"/>
    <p:sldLayoutId id="2147484301" r:id="rId19"/>
    <p:sldLayoutId id="2147484302" r:id="rId20"/>
    <p:sldLayoutId id="2147484303" r:id="rId21"/>
    <p:sldLayoutId id="2147484304" r:id="rId22"/>
    <p:sldLayoutId id="2147484305" r:id="rId23"/>
    <p:sldLayoutId id="2147484306" r:id="rId24"/>
    <p:sldLayoutId id="2147484307" r:id="rId25"/>
    <p:sldLayoutId id="2147484308" r:id="rId26"/>
    <p:sldLayoutId id="2147484309" r:id="rId27"/>
    <p:sldLayoutId id="2147484310" r:id="rId28"/>
    <p:sldLayoutId id="2147484311" r:id="rId29"/>
    <p:sldLayoutId id="2147484312" r:id="rId30"/>
    <p:sldLayoutId id="2147484313" r:id="rId31"/>
    <p:sldLayoutId id="2147484314" r:id="rId32"/>
    <p:sldLayoutId id="2147484315" r:id="rId33"/>
    <p:sldLayoutId id="2147484316" r:id="rId34"/>
    <p:sldLayoutId id="2147484317" r:id="rId35"/>
    <p:sldLayoutId id="2147484318" r:id="rId36"/>
    <p:sldLayoutId id="2147484319" r:id="rId37"/>
    <p:sldLayoutId id="2147484320" r:id="rId38"/>
    <p:sldLayoutId id="2147484321" r:id="rId39"/>
    <p:sldLayoutId id="2147484322" r:id="rId40"/>
    <p:sldLayoutId id="2147484323" r:id="rId41"/>
    <p:sldLayoutId id="2147484324" r:id="rId42"/>
    <p:sldLayoutId id="2147484325" r:id="rId43"/>
    <p:sldLayoutId id="2147484326" r:id="rId44"/>
    <p:sldLayoutId id="2147484327" r:id="rId45"/>
    <p:sldLayoutId id="2147484328" r:id="rId46"/>
    <p:sldLayoutId id="2147484329" r:id="rId47"/>
    <p:sldLayoutId id="2147484330" r:id="rId48"/>
    <p:sldLayoutId id="2147484331" r:id="rId49"/>
    <p:sldLayoutId id="2147484332" r:id="rId50"/>
    <p:sldLayoutId id="2147484333" r:id="rId51"/>
    <p:sldLayoutId id="2147484334" r:id="rId52"/>
    <p:sldLayoutId id="2147484335" r:id="rId53"/>
    <p:sldLayoutId id="2147484336" r:id="rId54"/>
    <p:sldLayoutId id="2147484338" r:id="rId55"/>
    <p:sldLayoutId id="2147484339" r:id="rId56"/>
  </p:sldLayoutIdLst>
  <p:hf sldNum="0" hdr="0" dt="0"/>
  <p:txStyles>
    <p:titleStyle>
      <a:lvl1pPr algn="l" defTabSz="902892" rtl="0" eaLnBrk="1" latinLnBrk="0" hangingPunct="1">
        <a:spcBef>
          <a:spcPct val="0"/>
        </a:spcBef>
        <a:buNone/>
        <a:defRPr sz="2813" b="0" kern="1200">
          <a:solidFill>
            <a:schemeClr val="tx1"/>
          </a:solidFill>
          <a:latin typeface="Calibri" panose="020F0502020204030204" pitchFamily="34" charset="0"/>
          <a:ea typeface="+mj-ea"/>
          <a:cs typeface="Times New Roman"/>
        </a:defRPr>
      </a:lvl1pPr>
    </p:titleStyle>
    <p:bodyStyle>
      <a:lvl1pPr marL="0" indent="0" algn="l" defTabSz="902892" rtl="0" eaLnBrk="1" latinLnBrk="0" hangingPunct="1">
        <a:lnSpc>
          <a:spcPct val="100000"/>
        </a:lnSpc>
        <a:spcBef>
          <a:spcPts val="0"/>
        </a:spcBef>
        <a:spcAft>
          <a:spcPts val="594"/>
        </a:spcAft>
        <a:buFont typeface="Arial" pitchFamily="34" charset="0"/>
        <a:buNone/>
        <a:defRPr sz="1594" b="0" kern="1200">
          <a:solidFill>
            <a:schemeClr val="tx1"/>
          </a:solidFill>
          <a:latin typeface="Calibri" panose="020F0502020204030204" pitchFamily="34" charset="0"/>
          <a:ea typeface="+mn-ea"/>
          <a:cs typeface="Times New Roman"/>
        </a:defRPr>
      </a:lvl1pPr>
      <a:lvl2pPr marL="285286" indent="-285286" algn="l" defTabSz="902892" rtl="0" eaLnBrk="1" latinLnBrk="0" hangingPunct="1">
        <a:lnSpc>
          <a:spcPct val="100000"/>
        </a:lnSpc>
        <a:spcBef>
          <a:spcPts val="0"/>
        </a:spcBef>
        <a:spcAft>
          <a:spcPts val="594"/>
        </a:spcAft>
        <a:buFont typeface="Arial"/>
        <a:buChar char="—"/>
        <a:tabLst>
          <a:tab pos="285286" algn="l"/>
        </a:tabLst>
        <a:defRPr sz="1594" kern="1200">
          <a:solidFill>
            <a:schemeClr val="tx1"/>
          </a:solidFill>
          <a:latin typeface="Calibri" panose="020F0502020204030204" pitchFamily="34" charset="0"/>
          <a:ea typeface="+mn-ea"/>
          <a:cs typeface="Times New Roman"/>
        </a:defRPr>
      </a:lvl2pPr>
      <a:lvl3pPr marL="449880" indent="-164589" algn="l" defTabSz="902892" rtl="0" eaLnBrk="1" latinLnBrk="0" hangingPunct="1">
        <a:lnSpc>
          <a:spcPct val="100000"/>
        </a:lnSpc>
        <a:spcBef>
          <a:spcPts val="0"/>
        </a:spcBef>
        <a:spcAft>
          <a:spcPts val="594"/>
        </a:spcAft>
        <a:buFont typeface="Arial"/>
        <a:buChar char="•"/>
        <a:defRPr sz="1406" kern="1200">
          <a:solidFill>
            <a:schemeClr val="tx1"/>
          </a:solidFill>
          <a:latin typeface="Calibri" panose="020F0502020204030204" pitchFamily="34" charset="0"/>
          <a:ea typeface="+mn-ea"/>
          <a:cs typeface="Times New Roman"/>
        </a:defRPr>
      </a:lvl3pPr>
      <a:lvl4pPr marL="620738" indent="-170856" algn="l" defTabSz="902892" rtl="0" eaLnBrk="1" latinLnBrk="0" hangingPunct="1">
        <a:lnSpc>
          <a:spcPct val="100000"/>
        </a:lnSpc>
        <a:spcBef>
          <a:spcPts val="0"/>
        </a:spcBef>
        <a:spcAft>
          <a:spcPts val="594"/>
        </a:spcAft>
        <a:buFont typeface="Arial"/>
        <a:buChar char="•"/>
        <a:defRPr sz="1219" kern="1200">
          <a:solidFill>
            <a:schemeClr val="tx1"/>
          </a:solidFill>
          <a:latin typeface="Calibri" panose="020F0502020204030204" pitchFamily="34" charset="0"/>
          <a:ea typeface="+mn-ea"/>
          <a:cs typeface="Times New Roman"/>
        </a:defRPr>
      </a:lvl4pPr>
      <a:lvl5pPr marL="791605" indent="-170856" algn="l" defTabSz="902892" rtl="0" eaLnBrk="1" latinLnBrk="0" hangingPunct="1">
        <a:lnSpc>
          <a:spcPct val="100000"/>
        </a:lnSpc>
        <a:spcBef>
          <a:spcPts val="0"/>
        </a:spcBef>
        <a:spcAft>
          <a:spcPts val="594"/>
        </a:spcAft>
        <a:buFont typeface="Arial"/>
        <a:buChar char="•"/>
        <a:defRPr sz="1219" kern="1200">
          <a:solidFill>
            <a:schemeClr val="tx1"/>
          </a:solidFill>
          <a:latin typeface="Calibri" panose="020F0502020204030204" pitchFamily="34" charset="0"/>
          <a:ea typeface="+mn-ea"/>
          <a:cs typeface="Times New Roman"/>
        </a:defRPr>
      </a:lvl5pPr>
      <a:lvl6pPr marL="2482959" indent="-225727" algn="l" defTabSz="902892" rtl="0" eaLnBrk="1" latinLnBrk="0" hangingPunct="1">
        <a:spcBef>
          <a:spcPct val="20000"/>
        </a:spcBef>
        <a:buFont typeface="Arial" pitchFamily="34" charset="0"/>
        <a:buChar char="•"/>
        <a:defRPr sz="1969" kern="1200">
          <a:solidFill>
            <a:schemeClr val="tx1"/>
          </a:solidFill>
          <a:latin typeface="+mn-lt"/>
          <a:ea typeface="+mn-ea"/>
          <a:cs typeface="+mn-cs"/>
        </a:defRPr>
      </a:lvl6pPr>
      <a:lvl7pPr marL="2934408" indent="-225727" algn="l" defTabSz="902892" rtl="0" eaLnBrk="1" latinLnBrk="0" hangingPunct="1">
        <a:spcBef>
          <a:spcPct val="20000"/>
        </a:spcBef>
        <a:buFont typeface="Arial" pitchFamily="34" charset="0"/>
        <a:buChar char="•"/>
        <a:defRPr sz="1969" kern="1200">
          <a:solidFill>
            <a:schemeClr val="tx1"/>
          </a:solidFill>
          <a:latin typeface="+mn-lt"/>
          <a:ea typeface="+mn-ea"/>
          <a:cs typeface="+mn-cs"/>
        </a:defRPr>
      </a:lvl7pPr>
      <a:lvl8pPr marL="3385853" indent="-225727" algn="l" defTabSz="902892" rtl="0" eaLnBrk="1" latinLnBrk="0" hangingPunct="1">
        <a:spcBef>
          <a:spcPct val="20000"/>
        </a:spcBef>
        <a:buFont typeface="Arial" pitchFamily="34" charset="0"/>
        <a:buChar char="•"/>
        <a:defRPr sz="1969" kern="1200">
          <a:solidFill>
            <a:schemeClr val="tx1"/>
          </a:solidFill>
          <a:latin typeface="+mn-lt"/>
          <a:ea typeface="+mn-ea"/>
          <a:cs typeface="+mn-cs"/>
        </a:defRPr>
      </a:lvl8pPr>
      <a:lvl9pPr marL="3837300" indent="-225727" algn="l" defTabSz="902892" rtl="0" eaLnBrk="1" latinLnBrk="0" hangingPunct="1">
        <a:spcBef>
          <a:spcPct val="20000"/>
        </a:spcBef>
        <a:buFont typeface="Arial" pitchFamily="34" charset="0"/>
        <a:buChar char="•"/>
        <a:defRPr sz="1969" kern="1200">
          <a:solidFill>
            <a:schemeClr val="tx1"/>
          </a:solidFill>
          <a:latin typeface="+mn-lt"/>
          <a:ea typeface="+mn-ea"/>
          <a:cs typeface="+mn-cs"/>
        </a:defRPr>
      </a:lvl9pPr>
    </p:bodyStyle>
    <p:otherStyle>
      <a:defPPr>
        <a:defRPr lang="en-US"/>
      </a:defPPr>
      <a:lvl1pPr marL="0" algn="l" defTabSz="902892" rtl="0" eaLnBrk="1" latinLnBrk="0" hangingPunct="1">
        <a:defRPr sz="1781" kern="1200">
          <a:solidFill>
            <a:schemeClr val="tx1"/>
          </a:solidFill>
          <a:latin typeface="+mn-lt"/>
          <a:ea typeface="+mn-ea"/>
          <a:cs typeface="+mn-cs"/>
        </a:defRPr>
      </a:lvl1pPr>
      <a:lvl2pPr marL="451445" algn="l" defTabSz="902892" rtl="0" eaLnBrk="1" latinLnBrk="0" hangingPunct="1">
        <a:defRPr sz="1781" kern="1200">
          <a:solidFill>
            <a:schemeClr val="tx1"/>
          </a:solidFill>
          <a:latin typeface="+mn-lt"/>
          <a:ea typeface="+mn-ea"/>
          <a:cs typeface="+mn-cs"/>
        </a:defRPr>
      </a:lvl2pPr>
      <a:lvl3pPr marL="902892" algn="l" defTabSz="902892" rtl="0" eaLnBrk="1" latinLnBrk="0" hangingPunct="1">
        <a:defRPr sz="1781" kern="1200">
          <a:solidFill>
            <a:schemeClr val="tx1"/>
          </a:solidFill>
          <a:latin typeface="+mn-lt"/>
          <a:ea typeface="+mn-ea"/>
          <a:cs typeface="+mn-cs"/>
        </a:defRPr>
      </a:lvl3pPr>
      <a:lvl4pPr marL="1354333" algn="l" defTabSz="902892" rtl="0" eaLnBrk="1" latinLnBrk="0" hangingPunct="1">
        <a:defRPr sz="1781" kern="1200">
          <a:solidFill>
            <a:schemeClr val="tx1"/>
          </a:solidFill>
          <a:latin typeface="+mn-lt"/>
          <a:ea typeface="+mn-ea"/>
          <a:cs typeface="+mn-cs"/>
        </a:defRPr>
      </a:lvl4pPr>
      <a:lvl5pPr marL="1805787" algn="l" defTabSz="902892" rtl="0" eaLnBrk="1" latinLnBrk="0" hangingPunct="1">
        <a:defRPr sz="1781" kern="1200">
          <a:solidFill>
            <a:schemeClr val="tx1"/>
          </a:solidFill>
          <a:latin typeface="+mn-lt"/>
          <a:ea typeface="+mn-ea"/>
          <a:cs typeface="+mn-cs"/>
        </a:defRPr>
      </a:lvl5pPr>
      <a:lvl6pPr marL="2257237" algn="l" defTabSz="902892" rtl="0" eaLnBrk="1" latinLnBrk="0" hangingPunct="1">
        <a:defRPr sz="1781" kern="1200">
          <a:solidFill>
            <a:schemeClr val="tx1"/>
          </a:solidFill>
          <a:latin typeface="+mn-lt"/>
          <a:ea typeface="+mn-ea"/>
          <a:cs typeface="+mn-cs"/>
        </a:defRPr>
      </a:lvl6pPr>
      <a:lvl7pPr marL="2708677" algn="l" defTabSz="902892" rtl="0" eaLnBrk="1" latinLnBrk="0" hangingPunct="1">
        <a:defRPr sz="1781" kern="1200">
          <a:solidFill>
            <a:schemeClr val="tx1"/>
          </a:solidFill>
          <a:latin typeface="+mn-lt"/>
          <a:ea typeface="+mn-ea"/>
          <a:cs typeface="+mn-cs"/>
        </a:defRPr>
      </a:lvl7pPr>
      <a:lvl8pPr marL="3160129" algn="l" defTabSz="902892" rtl="0" eaLnBrk="1" latinLnBrk="0" hangingPunct="1">
        <a:defRPr sz="1781" kern="1200">
          <a:solidFill>
            <a:schemeClr val="tx1"/>
          </a:solidFill>
          <a:latin typeface="+mn-lt"/>
          <a:ea typeface="+mn-ea"/>
          <a:cs typeface="+mn-cs"/>
        </a:defRPr>
      </a:lvl8pPr>
      <a:lvl9pPr marL="3611577" algn="l" defTabSz="902892" rtl="0" eaLnBrk="1" latinLnBrk="0" hangingPunct="1">
        <a:defRPr sz="178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p:nvSpPr>
        <p:spPr>
          <a:xfrm>
            <a:off x="8305799" y="6413021"/>
            <a:ext cx="608013" cy="240360"/>
          </a:xfrm>
          <a:prstGeom prst="rect">
            <a:avLst/>
          </a:prstGeom>
        </p:spPr>
        <p:txBody>
          <a:bodyPr vert="horz" lIns="0" tIns="0" rIns="0" bIns="0" rtlCol="0" anchor="ctr"/>
          <a:lstStyle>
            <a:lvl1pPr algn="r">
              <a:defRPr sz="900">
                <a:ln>
                  <a:noFill/>
                </a:ln>
                <a:solidFill>
                  <a:schemeClr val="tx1"/>
                </a:solidFill>
                <a:latin typeface="Franklin Gothic Book"/>
                <a:cs typeface="Franklin Gothic Book"/>
              </a:defRPr>
            </a:lvl1pPr>
          </a:lstStyle>
          <a:p>
            <a:pPr defTabSz="902731">
              <a:defRPr/>
            </a:pPr>
            <a:fld id="{E69C6DBA-7932-1C4F-90C6-E1C91303CC81}" type="slidenum">
              <a:rPr lang="en-US" sz="844" b="1" smtClean="0">
                <a:solidFill>
                  <a:prstClr val="black"/>
                </a:solidFill>
                <a:latin typeface="Calibri" panose="020F0502020204030204" pitchFamily="34" charset="0"/>
                <a:cs typeface="Times New Roman"/>
              </a:rPr>
              <a:pPr defTabSz="902731">
                <a:defRPr/>
              </a:pPr>
              <a:t>‹N°›</a:t>
            </a:fld>
            <a:endParaRPr lang="en-US" sz="844" b="1" dirty="0">
              <a:solidFill>
                <a:prstClr val="black"/>
              </a:solidFill>
              <a:latin typeface="Calibri" panose="020F0502020204030204" pitchFamily="34" charset="0"/>
              <a:cs typeface="Times New Roman"/>
            </a:endParaRPr>
          </a:p>
        </p:txBody>
      </p:sp>
      <p:sp>
        <p:nvSpPr>
          <p:cNvPr id="15" name="Title Placeholder 14"/>
          <p:cNvSpPr>
            <a:spLocks noGrp="1"/>
          </p:cNvSpPr>
          <p:nvPr>
            <p:ph type="title"/>
          </p:nvPr>
        </p:nvSpPr>
        <p:spPr>
          <a:xfrm>
            <a:off x="228600" y="609643"/>
            <a:ext cx="8685213" cy="912813"/>
          </a:xfrm>
          <a:prstGeom prst="rect">
            <a:avLst/>
          </a:prstGeom>
        </p:spPr>
        <p:txBody>
          <a:bodyPr vert="horz" wrap="square" lIns="0" tIns="0" rIns="0" bIns="0" rtlCol="0" anchor="t" anchorCtr="0">
            <a:noAutofit/>
          </a:bodyPr>
          <a:lstStyle/>
          <a:p>
            <a:r>
              <a:rPr lang="en-US" dirty="0"/>
              <a:t>Click to edit Master title style</a:t>
            </a:r>
            <a:br>
              <a:rPr lang="en-US" dirty="0"/>
            </a:br>
            <a:endParaRPr lang="en-US" dirty="0"/>
          </a:p>
        </p:txBody>
      </p:sp>
      <p:sp>
        <p:nvSpPr>
          <p:cNvPr id="16" name="Text Placeholder 15"/>
          <p:cNvSpPr>
            <a:spLocks noGrp="1"/>
          </p:cNvSpPr>
          <p:nvPr>
            <p:ph type="body" idx="1"/>
          </p:nvPr>
        </p:nvSpPr>
        <p:spPr>
          <a:xfrm>
            <a:off x="228600" y="1617840"/>
            <a:ext cx="8685213" cy="4572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228600" y="45720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8600" y="6408738"/>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3"/>
          </p:nvPr>
        </p:nvSpPr>
        <p:spPr>
          <a:xfrm>
            <a:off x="1443709" y="6469437"/>
            <a:ext cx="6420096" cy="183952"/>
          </a:xfrm>
          <a:prstGeom prst="rect">
            <a:avLst/>
          </a:prstGeom>
        </p:spPr>
        <p:txBody>
          <a:bodyPr vert="horz" lIns="192577" tIns="0" rIns="192577" bIns="48146" rtlCol="0" anchor="ctr"/>
          <a:lstStyle>
            <a:lvl1pPr algn="ctr">
              <a:defRPr sz="938">
                <a:solidFill>
                  <a:srgbClr val="000000"/>
                </a:solidFill>
                <a:latin typeface="Calibri" panose="020F0502020204030204" pitchFamily="34" charset="0"/>
                <a:cs typeface="Times New Roman"/>
              </a:defRPr>
            </a:lvl1pPr>
          </a:lstStyle>
          <a:p>
            <a:pPr defTabSz="902008"/>
            <a:r>
              <a:rPr lang="en-US"/>
              <a:t>Confidential Treatment Requested</a:t>
            </a:r>
            <a:endParaRPr lang="en-US" dirty="0"/>
          </a:p>
        </p:txBody>
      </p:sp>
      <p:pic>
        <p:nvPicPr>
          <p:cNvPr id="9" name="Picture 8" descr="CG_FooterLogotype.png"/>
          <p:cNvPicPr>
            <a:picLocks noChangeAspect="1"/>
          </p:cNvPicPr>
          <p:nvPr/>
        </p:nvPicPr>
        <p:blipFill>
          <a:blip r:embed="rId60"/>
          <a:stretch>
            <a:fillRect/>
          </a:stretch>
        </p:blipFill>
        <p:spPr>
          <a:xfrm>
            <a:off x="228600" y="6500476"/>
            <a:ext cx="1168400" cy="92075"/>
          </a:xfrm>
          <a:prstGeom prst="rect">
            <a:avLst/>
          </a:prstGeom>
        </p:spPr>
      </p:pic>
      <p:pic>
        <p:nvPicPr>
          <p:cNvPr id="14" name="Picture 13" descr="Screen Clipping"/>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228600" y="6646648"/>
            <a:ext cx="584200" cy="167333"/>
          </a:xfrm>
          <a:prstGeom prst="rect">
            <a:avLst/>
          </a:prstGeom>
        </p:spPr>
      </p:pic>
      <p:pic>
        <p:nvPicPr>
          <p:cNvPr id="11" name="Picture 2"/>
          <p:cNvPicPr>
            <a:picLocks noChangeAspect="1" noChangeArrowheads="1"/>
          </p:cNvPicPr>
          <p:nvPr userDrawn="1"/>
        </p:nvPicPr>
        <p:blipFill>
          <a:blip r:embed="rId62">
            <a:extLst>
              <a:ext uri="{28A0092B-C50C-407E-A947-70E740481C1C}">
                <a14:useLocalDpi xmlns:a14="http://schemas.microsoft.com/office/drawing/2010/main" val="0"/>
              </a:ext>
            </a:extLst>
          </a:blip>
          <a:srcRect/>
          <a:stretch>
            <a:fillRect/>
          </a:stretch>
        </p:blipFill>
        <p:spPr bwMode="auto">
          <a:xfrm>
            <a:off x="7538360" y="6446736"/>
            <a:ext cx="1206500" cy="39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190980"/>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 id="2147484468" r:id="rId12"/>
    <p:sldLayoutId id="2147484469" r:id="rId13"/>
    <p:sldLayoutId id="2147484470" r:id="rId14"/>
    <p:sldLayoutId id="2147484471" r:id="rId15"/>
    <p:sldLayoutId id="2147484472" r:id="rId16"/>
    <p:sldLayoutId id="2147484473" r:id="rId17"/>
    <p:sldLayoutId id="2147484474" r:id="rId18"/>
    <p:sldLayoutId id="2147484475" r:id="rId19"/>
    <p:sldLayoutId id="2147484476" r:id="rId20"/>
    <p:sldLayoutId id="2147484477" r:id="rId21"/>
    <p:sldLayoutId id="2147484478" r:id="rId22"/>
    <p:sldLayoutId id="2147484479" r:id="rId23"/>
    <p:sldLayoutId id="2147484480" r:id="rId24"/>
    <p:sldLayoutId id="2147484481" r:id="rId25"/>
    <p:sldLayoutId id="2147484482" r:id="rId26"/>
    <p:sldLayoutId id="2147484483" r:id="rId27"/>
    <p:sldLayoutId id="2147484484" r:id="rId28"/>
    <p:sldLayoutId id="2147484485" r:id="rId29"/>
    <p:sldLayoutId id="2147484486" r:id="rId30"/>
    <p:sldLayoutId id="2147484487" r:id="rId31"/>
    <p:sldLayoutId id="2147484488" r:id="rId32"/>
    <p:sldLayoutId id="2147484489" r:id="rId33"/>
    <p:sldLayoutId id="2147484490" r:id="rId34"/>
    <p:sldLayoutId id="2147484491" r:id="rId35"/>
    <p:sldLayoutId id="2147484492" r:id="rId36"/>
    <p:sldLayoutId id="2147484493" r:id="rId37"/>
    <p:sldLayoutId id="2147484494" r:id="rId38"/>
    <p:sldLayoutId id="2147484495" r:id="rId39"/>
    <p:sldLayoutId id="2147484496" r:id="rId40"/>
    <p:sldLayoutId id="2147484497" r:id="rId41"/>
    <p:sldLayoutId id="2147484498" r:id="rId42"/>
    <p:sldLayoutId id="2147484499" r:id="rId43"/>
    <p:sldLayoutId id="2147484500" r:id="rId44"/>
    <p:sldLayoutId id="2147484501" r:id="rId45"/>
    <p:sldLayoutId id="2147484502" r:id="rId46"/>
    <p:sldLayoutId id="2147484503" r:id="rId47"/>
    <p:sldLayoutId id="2147484504" r:id="rId48"/>
    <p:sldLayoutId id="2147484505" r:id="rId49"/>
    <p:sldLayoutId id="2147484506" r:id="rId50"/>
    <p:sldLayoutId id="2147484507" r:id="rId51"/>
    <p:sldLayoutId id="2147484508" r:id="rId52"/>
    <p:sldLayoutId id="2147484509" r:id="rId53"/>
    <p:sldLayoutId id="2147484510" r:id="rId54"/>
    <p:sldLayoutId id="2147484511" r:id="rId55"/>
    <p:sldLayoutId id="2147484512" r:id="rId56"/>
    <p:sldLayoutId id="2147484513" r:id="rId57"/>
    <p:sldLayoutId id="2147484514" r:id="rId58"/>
  </p:sldLayoutIdLst>
  <p:hf sldNum="0" hdr="0" dt="0"/>
  <p:txStyles>
    <p:titleStyle>
      <a:lvl1pPr algn="l" defTabSz="902731" rtl="0" eaLnBrk="1" latinLnBrk="0" hangingPunct="1">
        <a:spcBef>
          <a:spcPct val="0"/>
        </a:spcBef>
        <a:buNone/>
        <a:defRPr sz="2813" b="0" kern="1200">
          <a:solidFill>
            <a:schemeClr val="tx1"/>
          </a:solidFill>
          <a:latin typeface="Calibri" panose="020F0502020204030204" pitchFamily="34" charset="0"/>
          <a:ea typeface="+mj-ea"/>
          <a:cs typeface="Times New Roman"/>
        </a:defRPr>
      </a:lvl1pPr>
    </p:titleStyle>
    <p:bodyStyle>
      <a:lvl1pPr marL="0" indent="0" algn="l" defTabSz="902731" rtl="0" eaLnBrk="1" latinLnBrk="0" hangingPunct="1">
        <a:lnSpc>
          <a:spcPct val="100000"/>
        </a:lnSpc>
        <a:spcBef>
          <a:spcPts val="0"/>
        </a:spcBef>
        <a:spcAft>
          <a:spcPts val="594"/>
        </a:spcAft>
        <a:buFont typeface="Arial" pitchFamily="34" charset="0"/>
        <a:buNone/>
        <a:defRPr sz="1594" b="0" kern="1200">
          <a:solidFill>
            <a:schemeClr val="tx1"/>
          </a:solidFill>
          <a:latin typeface="Calibri" panose="020F0502020204030204" pitchFamily="34" charset="0"/>
          <a:ea typeface="+mn-ea"/>
          <a:cs typeface="Times New Roman"/>
        </a:defRPr>
      </a:lvl1pPr>
      <a:lvl2pPr marL="285235" indent="-285235" algn="l" defTabSz="902731" rtl="0" eaLnBrk="1" latinLnBrk="0" hangingPunct="1">
        <a:lnSpc>
          <a:spcPct val="100000"/>
        </a:lnSpc>
        <a:spcBef>
          <a:spcPts val="0"/>
        </a:spcBef>
        <a:spcAft>
          <a:spcPts val="594"/>
        </a:spcAft>
        <a:buFont typeface="Arial"/>
        <a:buChar char="—"/>
        <a:tabLst>
          <a:tab pos="285235" algn="l"/>
        </a:tabLst>
        <a:defRPr sz="1594" kern="1200">
          <a:solidFill>
            <a:schemeClr val="tx1"/>
          </a:solidFill>
          <a:latin typeface="Calibri" panose="020F0502020204030204" pitchFamily="34" charset="0"/>
          <a:ea typeface="+mn-ea"/>
          <a:cs typeface="Times New Roman"/>
        </a:defRPr>
      </a:lvl2pPr>
      <a:lvl3pPr marL="449799" indent="-164559" algn="l" defTabSz="902731" rtl="0" eaLnBrk="1" latinLnBrk="0" hangingPunct="1">
        <a:lnSpc>
          <a:spcPct val="100000"/>
        </a:lnSpc>
        <a:spcBef>
          <a:spcPts val="0"/>
        </a:spcBef>
        <a:spcAft>
          <a:spcPts val="594"/>
        </a:spcAft>
        <a:buFont typeface="Arial"/>
        <a:buChar char="•"/>
        <a:defRPr sz="1406" kern="1200">
          <a:solidFill>
            <a:schemeClr val="tx1"/>
          </a:solidFill>
          <a:latin typeface="Calibri" panose="020F0502020204030204" pitchFamily="34" charset="0"/>
          <a:ea typeface="+mn-ea"/>
          <a:cs typeface="Times New Roman"/>
        </a:defRPr>
      </a:lvl3pPr>
      <a:lvl4pPr marL="620626" indent="-170824" algn="l" defTabSz="902731" rtl="0" eaLnBrk="1" latinLnBrk="0" hangingPunct="1">
        <a:lnSpc>
          <a:spcPct val="100000"/>
        </a:lnSpc>
        <a:spcBef>
          <a:spcPts val="0"/>
        </a:spcBef>
        <a:spcAft>
          <a:spcPts val="594"/>
        </a:spcAft>
        <a:buFont typeface="Arial"/>
        <a:buChar char="•"/>
        <a:defRPr sz="1219" kern="1200">
          <a:solidFill>
            <a:schemeClr val="tx1"/>
          </a:solidFill>
          <a:latin typeface="Calibri" panose="020F0502020204030204" pitchFamily="34" charset="0"/>
          <a:ea typeface="+mn-ea"/>
          <a:cs typeface="Times New Roman"/>
        </a:defRPr>
      </a:lvl4pPr>
      <a:lvl5pPr marL="791465" indent="-170824" algn="l" defTabSz="902731" rtl="0" eaLnBrk="1" latinLnBrk="0" hangingPunct="1">
        <a:lnSpc>
          <a:spcPct val="100000"/>
        </a:lnSpc>
        <a:spcBef>
          <a:spcPts val="0"/>
        </a:spcBef>
        <a:spcAft>
          <a:spcPts val="594"/>
        </a:spcAft>
        <a:buFont typeface="Arial"/>
        <a:buChar char="•"/>
        <a:defRPr sz="1219" kern="1200">
          <a:solidFill>
            <a:schemeClr val="tx1"/>
          </a:solidFill>
          <a:latin typeface="Calibri" panose="020F0502020204030204" pitchFamily="34" charset="0"/>
          <a:ea typeface="+mn-ea"/>
          <a:cs typeface="Times New Roman"/>
        </a:defRPr>
      </a:lvl5pPr>
      <a:lvl6pPr marL="2482517" indent="-225685" algn="l" defTabSz="902731" rtl="0" eaLnBrk="1" latinLnBrk="0" hangingPunct="1">
        <a:spcBef>
          <a:spcPct val="20000"/>
        </a:spcBef>
        <a:buFont typeface="Arial" pitchFamily="34" charset="0"/>
        <a:buChar char="•"/>
        <a:defRPr sz="1969" kern="1200">
          <a:solidFill>
            <a:schemeClr val="tx1"/>
          </a:solidFill>
          <a:latin typeface="+mn-lt"/>
          <a:ea typeface="+mn-ea"/>
          <a:cs typeface="+mn-cs"/>
        </a:defRPr>
      </a:lvl6pPr>
      <a:lvl7pPr marL="2933885" indent="-225685" algn="l" defTabSz="902731" rtl="0" eaLnBrk="1" latinLnBrk="0" hangingPunct="1">
        <a:spcBef>
          <a:spcPct val="20000"/>
        </a:spcBef>
        <a:buFont typeface="Arial" pitchFamily="34" charset="0"/>
        <a:buChar char="•"/>
        <a:defRPr sz="1969" kern="1200">
          <a:solidFill>
            <a:schemeClr val="tx1"/>
          </a:solidFill>
          <a:latin typeface="+mn-lt"/>
          <a:ea typeface="+mn-ea"/>
          <a:cs typeface="+mn-cs"/>
        </a:defRPr>
      </a:lvl7pPr>
      <a:lvl8pPr marL="3385249" indent="-225685" algn="l" defTabSz="902731" rtl="0" eaLnBrk="1" latinLnBrk="0" hangingPunct="1">
        <a:spcBef>
          <a:spcPct val="20000"/>
        </a:spcBef>
        <a:buFont typeface="Arial" pitchFamily="34" charset="0"/>
        <a:buChar char="•"/>
        <a:defRPr sz="1969" kern="1200">
          <a:solidFill>
            <a:schemeClr val="tx1"/>
          </a:solidFill>
          <a:latin typeface="+mn-lt"/>
          <a:ea typeface="+mn-ea"/>
          <a:cs typeface="+mn-cs"/>
        </a:defRPr>
      </a:lvl8pPr>
      <a:lvl9pPr marL="3836616" indent="-225685" algn="l" defTabSz="902731" rtl="0" eaLnBrk="1" latinLnBrk="0" hangingPunct="1">
        <a:spcBef>
          <a:spcPct val="20000"/>
        </a:spcBef>
        <a:buFont typeface="Arial" pitchFamily="34" charset="0"/>
        <a:buChar char="•"/>
        <a:defRPr sz="1969" kern="1200">
          <a:solidFill>
            <a:schemeClr val="tx1"/>
          </a:solidFill>
          <a:latin typeface="+mn-lt"/>
          <a:ea typeface="+mn-ea"/>
          <a:cs typeface="+mn-cs"/>
        </a:defRPr>
      </a:lvl9pPr>
    </p:bodyStyle>
    <p:otherStyle>
      <a:defPPr>
        <a:defRPr lang="en-US"/>
      </a:defPPr>
      <a:lvl1pPr marL="0" algn="l" defTabSz="902731" rtl="0" eaLnBrk="1" latinLnBrk="0" hangingPunct="1">
        <a:defRPr sz="1781" kern="1200">
          <a:solidFill>
            <a:schemeClr val="tx1"/>
          </a:solidFill>
          <a:latin typeface="+mn-lt"/>
          <a:ea typeface="+mn-ea"/>
          <a:cs typeface="+mn-cs"/>
        </a:defRPr>
      </a:lvl1pPr>
      <a:lvl2pPr marL="451364" algn="l" defTabSz="902731" rtl="0" eaLnBrk="1" latinLnBrk="0" hangingPunct="1">
        <a:defRPr sz="1781" kern="1200">
          <a:solidFill>
            <a:schemeClr val="tx1"/>
          </a:solidFill>
          <a:latin typeface="+mn-lt"/>
          <a:ea typeface="+mn-ea"/>
          <a:cs typeface="+mn-cs"/>
        </a:defRPr>
      </a:lvl2pPr>
      <a:lvl3pPr marL="902731" algn="l" defTabSz="902731" rtl="0" eaLnBrk="1" latinLnBrk="0" hangingPunct="1">
        <a:defRPr sz="1781" kern="1200">
          <a:solidFill>
            <a:schemeClr val="tx1"/>
          </a:solidFill>
          <a:latin typeface="+mn-lt"/>
          <a:ea typeface="+mn-ea"/>
          <a:cs typeface="+mn-cs"/>
        </a:defRPr>
      </a:lvl3pPr>
      <a:lvl4pPr marL="1354091" algn="l" defTabSz="902731" rtl="0" eaLnBrk="1" latinLnBrk="0" hangingPunct="1">
        <a:defRPr sz="1781" kern="1200">
          <a:solidFill>
            <a:schemeClr val="tx1"/>
          </a:solidFill>
          <a:latin typeface="+mn-lt"/>
          <a:ea typeface="+mn-ea"/>
          <a:cs typeface="+mn-cs"/>
        </a:defRPr>
      </a:lvl4pPr>
      <a:lvl5pPr marL="1805465" algn="l" defTabSz="902731" rtl="0" eaLnBrk="1" latinLnBrk="0" hangingPunct="1">
        <a:defRPr sz="1781" kern="1200">
          <a:solidFill>
            <a:schemeClr val="tx1"/>
          </a:solidFill>
          <a:latin typeface="+mn-lt"/>
          <a:ea typeface="+mn-ea"/>
          <a:cs typeface="+mn-cs"/>
        </a:defRPr>
      </a:lvl5pPr>
      <a:lvl6pPr marL="2256833" algn="l" defTabSz="902731" rtl="0" eaLnBrk="1" latinLnBrk="0" hangingPunct="1">
        <a:defRPr sz="1781" kern="1200">
          <a:solidFill>
            <a:schemeClr val="tx1"/>
          </a:solidFill>
          <a:latin typeface="+mn-lt"/>
          <a:ea typeface="+mn-ea"/>
          <a:cs typeface="+mn-cs"/>
        </a:defRPr>
      </a:lvl6pPr>
      <a:lvl7pPr marL="2708193" algn="l" defTabSz="902731" rtl="0" eaLnBrk="1" latinLnBrk="0" hangingPunct="1">
        <a:defRPr sz="1781" kern="1200">
          <a:solidFill>
            <a:schemeClr val="tx1"/>
          </a:solidFill>
          <a:latin typeface="+mn-lt"/>
          <a:ea typeface="+mn-ea"/>
          <a:cs typeface="+mn-cs"/>
        </a:defRPr>
      </a:lvl7pPr>
      <a:lvl8pPr marL="3159566" algn="l" defTabSz="902731" rtl="0" eaLnBrk="1" latinLnBrk="0" hangingPunct="1">
        <a:defRPr sz="1781" kern="1200">
          <a:solidFill>
            <a:schemeClr val="tx1"/>
          </a:solidFill>
          <a:latin typeface="+mn-lt"/>
          <a:ea typeface="+mn-ea"/>
          <a:cs typeface="+mn-cs"/>
        </a:defRPr>
      </a:lvl8pPr>
      <a:lvl9pPr marL="3610933" algn="l" defTabSz="902731" rtl="0" eaLnBrk="1" latinLnBrk="0" hangingPunct="1">
        <a:defRPr sz="178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p:nvSpPr>
        <p:spPr>
          <a:xfrm>
            <a:off x="8305799" y="6413021"/>
            <a:ext cx="608013" cy="240360"/>
          </a:xfrm>
          <a:prstGeom prst="rect">
            <a:avLst/>
          </a:prstGeom>
        </p:spPr>
        <p:txBody>
          <a:bodyPr vert="horz" lIns="0" tIns="0" rIns="0" bIns="0" rtlCol="0" anchor="ctr"/>
          <a:lstStyle>
            <a:lvl1pPr algn="r">
              <a:defRPr sz="900">
                <a:ln>
                  <a:noFill/>
                </a:ln>
                <a:solidFill>
                  <a:schemeClr val="tx1"/>
                </a:solidFill>
                <a:latin typeface="Franklin Gothic Book"/>
                <a:cs typeface="Franklin Gothic Book"/>
              </a:defRPr>
            </a:lvl1pPr>
          </a:lstStyle>
          <a:p>
            <a:pPr>
              <a:defRPr/>
            </a:pPr>
            <a:fld id="{E69C6DBA-7932-1C4F-90C6-E1C91303CC81}" type="slidenum">
              <a:rPr lang="en-US" b="1" smtClean="0">
                <a:solidFill>
                  <a:prstClr val="black"/>
                </a:solidFill>
                <a:latin typeface="Times New Roman"/>
                <a:cs typeface="Times New Roman"/>
              </a:rPr>
              <a:pPr>
                <a:defRPr/>
              </a:pPr>
              <a:t>‹N°›</a:t>
            </a:fld>
            <a:endParaRPr lang="en-US" b="1" dirty="0">
              <a:solidFill>
                <a:prstClr val="black"/>
              </a:solidFill>
              <a:latin typeface="Times New Roman"/>
              <a:cs typeface="Times New Roman"/>
            </a:endParaRPr>
          </a:p>
        </p:txBody>
      </p:sp>
      <p:sp>
        <p:nvSpPr>
          <p:cNvPr id="15" name="Title Placeholder 14"/>
          <p:cNvSpPr>
            <a:spLocks noGrp="1"/>
          </p:cNvSpPr>
          <p:nvPr>
            <p:ph type="title"/>
          </p:nvPr>
        </p:nvSpPr>
        <p:spPr>
          <a:xfrm>
            <a:off x="228600" y="609599"/>
            <a:ext cx="8685213" cy="912813"/>
          </a:xfrm>
          <a:prstGeom prst="rect">
            <a:avLst/>
          </a:prstGeom>
        </p:spPr>
        <p:txBody>
          <a:bodyPr vert="horz" wrap="square" lIns="0" tIns="0" rIns="0" bIns="0" rtlCol="0" anchor="t" anchorCtr="0">
            <a:noAutofit/>
          </a:bodyPr>
          <a:lstStyle/>
          <a:p>
            <a:r>
              <a:rPr lang="en-US" dirty="0"/>
              <a:t>Click to edit Master title style</a:t>
            </a:r>
            <a:br>
              <a:rPr lang="en-US" dirty="0"/>
            </a:br>
            <a:endParaRPr lang="en-US" dirty="0"/>
          </a:p>
        </p:txBody>
      </p:sp>
      <p:sp>
        <p:nvSpPr>
          <p:cNvPr id="16" name="Text Placeholder 15"/>
          <p:cNvSpPr>
            <a:spLocks noGrp="1"/>
          </p:cNvSpPr>
          <p:nvPr>
            <p:ph type="body" idx="1"/>
          </p:nvPr>
        </p:nvSpPr>
        <p:spPr>
          <a:xfrm>
            <a:off x="228600" y="1617840"/>
            <a:ext cx="8685213" cy="4572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228600" y="45720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8600" y="6408738"/>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descr="CG_FooterLogotype.png"/>
          <p:cNvPicPr>
            <a:picLocks noChangeAspect="1"/>
          </p:cNvPicPr>
          <p:nvPr/>
        </p:nvPicPr>
        <p:blipFill>
          <a:blip r:embed="rId55"/>
          <a:stretch>
            <a:fillRect/>
          </a:stretch>
        </p:blipFill>
        <p:spPr>
          <a:xfrm>
            <a:off x="228600" y="6500432"/>
            <a:ext cx="1168400" cy="92075"/>
          </a:xfrm>
          <a:prstGeom prst="rect">
            <a:avLst/>
          </a:prstGeom>
        </p:spPr>
      </p:pic>
      <p:sp>
        <p:nvSpPr>
          <p:cNvPr id="13" name="Footer Placeholder 12"/>
          <p:cNvSpPr>
            <a:spLocks noGrp="1"/>
          </p:cNvSpPr>
          <p:nvPr>
            <p:ph type="ftr" sz="quarter" idx="3"/>
          </p:nvPr>
        </p:nvSpPr>
        <p:spPr>
          <a:xfrm>
            <a:off x="1443709" y="6469429"/>
            <a:ext cx="6420096" cy="183952"/>
          </a:xfrm>
          <a:prstGeom prst="rect">
            <a:avLst/>
          </a:prstGeom>
        </p:spPr>
        <p:txBody>
          <a:bodyPr vert="horz" lIns="182880" tIns="0" rIns="182880" bIns="45720" rtlCol="0" anchor="ctr"/>
          <a:lstStyle>
            <a:lvl1pPr algn="ctr">
              <a:defRPr sz="900">
                <a:solidFill>
                  <a:srgbClr val="000000"/>
                </a:solidFill>
                <a:latin typeface="Times New Roman"/>
                <a:cs typeface="Times New Roman"/>
              </a:defRPr>
            </a:lvl1pPr>
          </a:lstStyle>
          <a:p>
            <a:r>
              <a:rPr lang="en-US" dirty="0"/>
              <a:t>Confidential Treatment Requested</a:t>
            </a:r>
          </a:p>
        </p:txBody>
      </p:sp>
    </p:spTree>
    <p:extLst>
      <p:ext uri="{BB962C8B-B14F-4D97-AF65-F5344CB8AC3E}">
        <p14:creationId xmlns:p14="http://schemas.microsoft.com/office/powerpoint/2010/main" val="1823965554"/>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 id="2147484527" r:id="rId12"/>
    <p:sldLayoutId id="2147484528" r:id="rId13"/>
    <p:sldLayoutId id="2147484529" r:id="rId14"/>
    <p:sldLayoutId id="2147484530" r:id="rId15"/>
    <p:sldLayoutId id="2147484531" r:id="rId16"/>
    <p:sldLayoutId id="2147484532" r:id="rId17"/>
    <p:sldLayoutId id="2147484533" r:id="rId18"/>
    <p:sldLayoutId id="2147484534" r:id="rId19"/>
    <p:sldLayoutId id="2147484535" r:id="rId20"/>
    <p:sldLayoutId id="2147484536" r:id="rId21"/>
    <p:sldLayoutId id="2147484537" r:id="rId22"/>
    <p:sldLayoutId id="2147484538" r:id="rId23"/>
    <p:sldLayoutId id="2147484539" r:id="rId24"/>
    <p:sldLayoutId id="2147484540" r:id="rId25"/>
    <p:sldLayoutId id="2147484541" r:id="rId26"/>
    <p:sldLayoutId id="2147484542" r:id="rId27"/>
    <p:sldLayoutId id="2147484543" r:id="rId28"/>
    <p:sldLayoutId id="2147484544" r:id="rId29"/>
    <p:sldLayoutId id="2147484545" r:id="rId30"/>
    <p:sldLayoutId id="2147484546" r:id="rId31"/>
    <p:sldLayoutId id="2147484547" r:id="rId32"/>
    <p:sldLayoutId id="2147484548" r:id="rId33"/>
    <p:sldLayoutId id="2147484549" r:id="rId34"/>
    <p:sldLayoutId id="2147484550" r:id="rId35"/>
    <p:sldLayoutId id="2147484551" r:id="rId36"/>
    <p:sldLayoutId id="2147484552" r:id="rId37"/>
    <p:sldLayoutId id="2147484553" r:id="rId38"/>
    <p:sldLayoutId id="2147484554" r:id="rId39"/>
    <p:sldLayoutId id="2147484555" r:id="rId40"/>
    <p:sldLayoutId id="2147484556" r:id="rId41"/>
    <p:sldLayoutId id="2147484557" r:id="rId42"/>
    <p:sldLayoutId id="2147484558" r:id="rId43"/>
    <p:sldLayoutId id="2147484559" r:id="rId44"/>
    <p:sldLayoutId id="2147484560" r:id="rId45"/>
    <p:sldLayoutId id="2147484561" r:id="rId46"/>
    <p:sldLayoutId id="2147484562" r:id="rId47"/>
    <p:sldLayoutId id="2147484563" r:id="rId48"/>
    <p:sldLayoutId id="2147484564" r:id="rId49"/>
    <p:sldLayoutId id="2147484565" r:id="rId50"/>
    <p:sldLayoutId id="2147484566" r:id="rId51"/>
    <p:sldLayoutId id="2147484567" r:id="rId52"/>
    <p:sldLayoutId id="2147484568" r:id="rId53"/>
  </p:sldLayoutIdLst>
  <p:hf sldNum="0" hdr="0" dt="0"/>
  <p:txStyles>
    <p:titleStyle>
      <a:lvl1pPr algn="l" defTabSz="914400" rtl="0" eaLnBrk="1" latinLnBrk="0" hangingPunct="1">
        <a:spcBef>
          <a:spcPct val="0"/>
        </a:spcBef>
        <a:buNone/>
        <a:defRPr sz="2800" b="0" kern="1200">
          <a:solidFill>
            <a:schemeClr val="tx1"/>
          </a:solidFill>
          <a:latin typeface="Times New Roman"/>
          <a:ea typeface="+mj-ea"/>
          <a:cs typeface="Times New Roman"/>
        </a:defRPr>
      </a:lvl1pPr>
    </p:titleStyle>
    <p:bodyStyle>
      <a:lvl1pPr marL="9144" indent="-9144" algn="l" defTabSz="914400" rtl="0" eaLnBrk="1" latinLnBrk="0" hangingPunct="1">
        <a:lnSpc>
          <a:spcPct val="100000"/>
        </a:lnSpc>
        <a:spcBef>
          <a:spcPts val="0"/>
        </a:spcBef>
        <a:spcAft>
          <a:spcPts val="600"/>
        </a:spcAft>
        <a:buFont typeface="Times New Roman" panose="02020603050405020304" pitchFamily="18" charset="0"/>
        <a:buChar char="​"/>
        <a:defRPr sz="1600" b="0" kern="1200">
          <a:solidFill>
            <a:schemeClr val="tx1"/>
          </a:solidFill>
          <a:latin typeface="Times New Roman"/>
          <a:ea typeface="+mn-ea"/>
          <a:cs typeface="Times New Roman"/>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9"/>
          <p:cNvSpPr txBox="1">
            <a:spLocks/>
          </p:cNvSpPr>
          <p:nvPr/>
        </p:nvSpPr>
        <p:spPr>
          <a:xfrm>
            <a:off x="8305799" y="6413021"/>
            <a:ext cx="608013" cy="240360"/>
          </a:xfrm>
          <a:prstGeom prst="rect">
            <a:avLst/>
          </a:prstGeom>
        </p:spPr>
        <p:txBody>
          <a:bodyPr vert="horz" lIns="0" tIns="0" rIns="0" bIns="0" rtlCol="0" anchor="ctr"/>
          <a:lstStyle>
            <a:lvl1pPr algn="r">
              <a:defRPr sz="900">
                <a:ln>
                  <a:noFill/>
                </a:ln>
                <a:solidFill>
                  <a:schemeClr val="tx1"/>
                </a:solidFill>
                <a:latin typeface="Franklin Gothic Book"/>
                <a:cs typeface="Franklin Gothic Book"/>
              </a:defRPr>
            </a:lvl1pPr>
          </a:lstStyle>
          <a:p>
            <a:pPr>
              <a:defRPr/>
            </a:pPr>
            <a:fld id="{E69C6DBA-7932-1C4F-90C6-E1C91303CC81}" type="slidenum">
              <a:rPr lang="en-US" b="1" smtClean="0">
                <a:solidFill>
                  <a:prstClr val="black"/>
                </a:solidFill>
                <a:latin typeface="Calibri"/>
                <a:cs typeface="Times New Roman"/>
              </a:rPr>
              <a:pPr>
                <a:defRPr/>
              </a:pPr>
              <a:t>‹N°›</a:t>
            </a:fld>
            <a:endParaRPr lang="en-US" b="1" dirty="0">
              <a:solidFill>
                <a:prstClr val="black"/>
              </a:solidFill>
              <a:latin typeface="Calibri"/>
              <a:cs typeface="Times New Roman"/>
            </a:endParaRPr>
          </a:p>
        </p:txBody>
      </p:sp>
      <p:sp>
        <p:nvSpPr>
          <p:cNvPr id="15" name="Title Placeholder 14"/>
          <p:cNvSpPr>
            <a:spLocks noGrp="1"/>
          </p:cNvSpPr>
          <p:nvPr>
            <p:ph type="title"/>
          </p:nvPr>
        </p:nvSpPr>
        <p:spPr>
          <a:xfrm>
            <a:off x="228600" y="609599"/>
            <a:ext cx="8685213" cy="912813"/>
          </a:xfrm>
          <a:prstGeom prst="rect">
            <a:avLst/>
          </a:prstGeom>
        </p:spPr>
        <p:txBody>
          <a:bodyPr vert="horz" wrap="square" lIns="0" tIns="0" rIns="0" bIns="0" rtlCol="0" anchor="t" anchorCtr="0">
            <a:noAutofit/>
          </a:bodyPr>
          <a:lstStyle/>
          <a:p>
            <a:r>
              <a:rPr lang="en-US" dirty="0"/>
              <a:t>Click to edit Master title style</a:t>
            </a:r>
            <a:br>
              <a:rPr lang="en-US" dirty="0"/>
            </a:br>
            <a:endParaRPr lang="en-US" dirty="0"/>
          </a:p>
        </p:txBody>
      </p:sp>
      <p:sp>
        <p:nvSpPr>
          <p:cNvPr id="16" name="Text Placeholder 15"/>
          <p:cNvSpPr>
            <a:spLocks noGrp="1"/>
          </p:cNvSpPr>
          <p:nvPr>
            <p:ph type="body" idx="1"/>
          </p:nvPr>
        </p:nvSpPr>
        <p:spPr>
          <a:xfrm>
            <a:off x="228600" y="1617840"/>
            <a:ext cx="8685213" cy="4572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228600" y="457200"/>
            <a:ext cx="8686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8600" y="6408738"/>
            <a:ext cx="8686800" cy="1588"/>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descr="CG_FooterLogotype.png"/>
          <p:cNvPicPr>
            <a:picLocks noChangeAspect="1"/>
          </p:cNvPicPr>
          <p:nvPr/>
        </p:nvPicPr>
        <p:blipFill>
          <a:blip r:embed="rId44"/>
          <a:stretch>
            <a:fillRect/>
          </a:stretch>
        </p:blipFill>
        <p:spPr>
          <a:xfrm>
            <a:off x="228600" y="6500432"/>
            <a:ext cx="1168400" cy="92075"/>
          </a:xfrm>
          <a:prstGeom prst="rect">
            <a:avLst/>
          </a:prstGeom>
        </p:spPr>
      </p:pic>
      <p:sp>
        <p:nvSpPr>
          <p:cNvPr id="13" name="Footer Placeholder 12"/>
          <p:cNvSpPr>
            <a:spLocks noGrp="1"/>
          </p:cNvSpPr>
          <p:nvPr>
            <p:ph type="ftr" sz="quarter" idx="3"/>
          </p:nvPr>
        </p:nvSpPr>
        <p:spPr>
          <a:xfrm>
            <a:off x="1443709" y="6469429"/>
            <a:ext cx="6420096" cy="183952"/>
          </a:xfrm>
          <a:prstGeom prst="rect">
            <a:avLst/>
          </a:prstGeom>
        </p:spPr>
        <p:txBody>
          <a:bodyPr vert="horz" lIns="182880" tIns="0" rIns="182880" bIns="45720" rtlCol="0" anchor="ctr"/>
          <a:lstStyle>
            <a:lvl1pPr algn="ctr">
              <a:defRPr sz="900">
                <a:solidFill>
                  <a:srgbClr val="000000"/>
                </a:solidFill>
                <a:latin typeface="+mn-lt"/>
                <a:cs typeface="Times New Roman"/>
              </a:defRPr>
            </a:lvl1pPr>
          </a:lstStyle>
          <a:p>
            <a:pPr defTabSz="913668"/>
            <a:r>
              <a:rPr lang="en-US"/>
              <a:t>Confidential Treatment Requested</a:t>
            </a:r>
            <a:endParaRPr lang="en-US" dirty="0"/>
          </a:p>
        </p:txBody>
      </p:sp>
      <p:pic>
        <p:nvPicPr>
          <p:cNvPr id="9" name="Picture 8" descr="Screen Clipping"/>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228600" y="6629400"/>
            <a:ext cx="685800" cy="196434"/>
          </a:xfrm>
          <a:prstGeom prst="rect">
            <a:avLst/>
          </a:prstGeom>
        </p:spPr>
      </p:pic>
    </p:spTree>
    <p:extLst>
      <p:ext uri="{BB962C8B-B14F-4D97-AF65-F5344CB8AC3E}">
        <p14:creationId xmlns:p14="http://schemas.microsoft.com/office/powerpoint/2010/main" val="2907659653"/>
      </p:ext>
    </p:extLst>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 id="2147484577" r:id="rId8"/>
    <p:sldLayoutId id="2147484578" r:id="rId9"/>
    <p:sldLayoutId id="2147484579" r:id="rId10"/>
    <p:sldLayoutId id="2147484580" r:id="rId11"/>
    <p:sldLayoutId id="2147484581" r:id="rId12"/>
    <p:sldLayoutId id="2147484582" r:id="rId13"/>
    <p:sldLayoutId id="2147484583" r:id="rId14"/>
    <p:sldLayoutId id="2147484584" r:id="rId15"/>
    <p:sldLayoutId id="2147484585" r:id="rId16"/>
    <p:sldLayoutId id="2147484586" r:id="rId17"/>
    <p:sldLayoutId id="2147484587" r:id="rId18"/>
    <p:sldLayoutId id="2147484588" r:id="rId19"/>
    <p:sldLayoutId id="2147484589" r:id="rId20"/>
    <p:sldLayoutId id="2147484590" r:id="rId21"/>
    <p:sldLayoutId id="2147484591" r:id="rId22"/>
    <p:sldLayoutId id="2147484592" r:id="rId23"/>
    <p:sldLayoutId id="2147484593" r:id="rId24"/>
    <p:sldLayoutId id="2147484594" r:id="rId25"/>
    <p:sldLayoutId id="2147484595" r:id="rId26"/>
    <p:sldLayoutId id="2147484596" r:id="rId27"/>
    <p:sldLayoutId id="2147484597" r:id="rId28"/>
    <p:sldLayoutId id="2147484598" r:id="rId29"/>
    <p:sldLayoutId id="2147484599" r:id="rId30"/>
    <p:sldLayoutId id="2147484600" r:id="rId31"/>
    <p:sldLayoutId id="2147484601" r:id="rId32"/>
    <p:sldLayoutId id="2147484602" r:id="rId33"/>
    <p:sldLayoutId id="2147484603" r:id="rId34"/>
    <p:sldLayoutId id="2147484604" r:id="rId35"/>
    <p:sldLayoutId id="2147484605" r:id="rId36"/>
    <p:sldLayoutId id="2147484606" r:id="rId37"/>
    <p:sldLayoutId id="2147484607" r:id="rId38"/>
    <p:sldLayoutId id="2147484608" r:id="rId39"/>
    <p:sldLayoutId id="2147484609" r:id="rId40"/>
    <p:sldLayoutId id="2147484610" r:id="rId41"/>
    <p:sldLayoutId id="2147484611" r:id="rId42"/>
  </p:sldLayoutIdLst>
  <p:hf sldNum="0" hdr="0" dt="0"/>
  <p:txStyles>
    <p:titleStyle>
      <a:lvl1pPr algn="l" defTabSz="914400" rtl="0" eaLnBrk="1" latinLnBrk="0" hangingPunct="1">
        <a:spcBef>
          <a:spcPct val="0"/>
        </a:spcBef>
        <a:buNone/>
        <a:defRPr sz="2800" b="0" kern="1200">
          <a:solidFill>
            <a:schemeClr val="tx1"/>
          </a:solidFill>
          <a:latin typeface="+mn-lt"/>
          <a:ea typeface="+mj-ea"/>
          <a:cs typeface="Times New Roman"/>
        </a:defRPr>
      </a:lvl1pPr>
    </p:titleStyle>
    <p:bodyStyle>
      <a:lvl1pPr marL="0" indent="0" algn="l" defTabSz="914400" rtl="0" eaLnBrk="1" latinLnBrk="0" hangingPunct="1">
        <a:lnSpc>
          <a:spcPct val="100000"/>
        </a:lnSpc>
        <a:spcBef>
          <a:spcPts val="0"/>
        </a:spcBef>
        <a:spcAft>
          <a:spcPts val="600"/>
        </a:spcAft>
        <a:buFont typeface="Arial" pitchFamily="34" charset="0"/>
        <a:buNone/>
        <a:defRPr sz="1600" b="0" kern="1200">
          <a:solidFill>
            <a:schemeClr val="tx1"/>
          </a:solidFill>
          <a:latin typeface="+mn-lt"/>
          <a:ea typeface="+mn-ea"/>
          <a:cs typeface="Times New Roman"/>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mn-lt"/>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mn-lt"/>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mn-lt"/>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mn-lt"/>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7" descr="C:\Documents and Settings\vvergara\Desktop\CGSH_LLP_425.png"/>
          <p:cNvPicPr>
            <a:picLocks noChangeAspect="1" noChangeArrowheads="1"/>
          </p:cNvPicPr>
          <p:nvPr/>
        </p:nvPicPr>
        <p:blipFill>
          <a:blip r:embed="rId18" cstate="print"/>
          <a:srcRect/>
          <a:stretch>
            <a:fillRect/>
          </a:stretch>
        </p:blipFill>
        <p:spPr bwMode="gray">
          <a:xfrm>
            <a:off x="6178553" y="6529383"/>
            <a:ext cx="2619375" cy="292100"/>
          </a:xfrm>
          <a:prstGeom prst="rect">
            <a:avLst/>
          </a:prstGeom>
          <a:noFill/>
          <a:ln w="9525">
            <a:noFill/>
            <a:miter lim="800000"/>
            <a:headEnd/>
            <a:tailEnd/>
          </a:ln>
        </p:spPr>
      </p:pic>
      <p:sp>
        <p:nvSpPr>
          <p:cNvPr id="8" name="Line 72"/>
          <p:cNvSpPr>
            <a:spLocks noChangeShapeType="1"/>
          </p:cNvSpPr>
          <p:nvPr/>
        </p:nvSpPr>
        <p:spPr bwMode="gray">
          <a:xfrm>
            <a:off x="0" y="838200"/>
            <a:ext cx="9144000" cy="0"/>
          </a:xfrm>
          <a:prstGeom prst="line">
            <a:avLst/>
          </a:prstGeom>
          <a:noFill/>
          <a:ln w="28575" cmpd="sng">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round/>
            <a:headEnd/>
            <a:tailEnd/>
          </a:ln>
          <a:effectLst/>
        </p:spPr>
        <p:txBody>
          <a:bodyPr/>
          <a:lstStyle/>
          <a:p>
            <a:pPr eaLnBrk="0" hangingPunct="0">
              <a:defRPr/>
            </a:pPr>
            <a:endParaRPr lang="en-US">
              <a:solidFill>
                <a:srgbClr val="262626"/>
              </a:solidFill>
              <a:latin typeface="Times" pitchFamily="18" charset="0"/>
            </a:endParaRPr>
          </a:p>
        </p:txBody>
      </p:sp>
      <p:sp>
        <p:nvSpPr>
          <p:cNvPr id="10" name="Slide Number Placeholder 9"/>
          <p:cNvSpPr>
            <a:spLocks noGrp="1"/>
          </p:cNvSpPr>
          <p:nvPr>
            <p:ph type="sldNum" sz="quarter" idx="4"/>
          </p:nvPr>
        </p:nvSpPr>
        <p:spPr>
          <a:xfrm>
            <a:off x="228600" y="6492875"/>
            <a:ext cx="354506" cy="365125"/>
          </a:xfrm>
          <a:prstGeom prst="rect">
            <a:avLst/>
          </a:prstGeom>
        </p:spPr>
        <p:txBody>
          <a:bodyPr vert="horz" lIns="91440" tIns="45720" rIns="91440" bIns="45720" rtlCol="0" anchor="ctr"/>
          <a:lstStyle>
            <a:lvl1pPr algn="r">
              <a:defRPr sz="1100">
                <a:ln>
                  <a:noFill/>
                </a:ln>
                <a:solidFill>
                  <a:schemeClr val="tx1"/>
                </a:solidFill>
              </a:defRPr>
            </a:lvl1pPr>
          </a:lstStyle>
          <a:p>
            <a:pPr algn="l"/>
            <a:fld id="{CAC21AD8-FF40-4D1B-8892-CCD661265879}" type="slidenum">
              <a:rPr lang="en-US" smtClean="0">
                <a:solidFill>
                  <a:srgbClr val="262626"/>
                </a:solidFill>
              </a:rPr>
              <a:pPr algn="l"/>
              <a:t>‹N°›</a:t>
            </a:fld>
            <a:endParaRPr lang="en-US" dirty="0">
              <a:solidFill>
                <a:srgbClr val="262626"/>
              </a:solidFill>
            </a:endParaRPr>
          </a:p>
        </p:txBody>
      </p:sp>
      <p:sp>
        <p:nvSpPr>
          <p:cNvPr id="13" name="Footer Placeholder 12"/>
          <p:cNvSpPr>
            <a:spLocks noGrp="1"/>
          </p:cNvSpPr>
          <p:nvPr>
            <p:ph type="ftr" sz="quarter" idx="3"/>
          </p:nvPr>
        </p:nvSpPr>
        <p:spPr>
          <a:xfrm>
            <a:off x="3124200" y="6492875"/>
            <a:ext cx="2895600" cy="3588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endParaRPr>
          </a:p>
        </p:txBody>
      </p:sp>
      <p:sp>
        <p:nvSpPr>
          <p:cNvPr id="11" name="Title Placeholder 10"/>
          <p:cNvSpPr>
            <a:spLocks noGrp="1"/>
          </p:cNvSpPr>
          <p:nvPr>
            <p:ph type="title"/>
          </p:nvPr>
        </p:nvSpPr>
        <p:spPr>
          <a:xfrm>
            <a:off x="457200" y="0"/>
            <a:ext cx="8229600" cy="838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2" name="Text Placeholder 11"/>
          <p:cNvSpPr>
            <a:spLocks noGrp="1"/>
          </p:cNvSpPr>
          <p:nvPr>
            <p:ph type="body" idx="1"/>
          </p:nvPr>
        </p:nvSpPr>
        <p:spPr>
          <a:xfrm>
            <a:off x="457200" y="914400"/>
            <a:ext cx="8229600" cy="5486400"/>
          </a:xfrm>
          <a:prstGeom prst="rect">
            <a:avLst/>
          </a:prstGeom>
        </p:spPr>
        <p:txBody>
          <a:bodyPr vert="horz" lIns="91440" tIns="45720" rIns="91440" bIns="45720" rtlCol="0">
            <a:normAutofit/>
          </a:bodyPr>
          <a:lstStyle/>
          <a:p>
            <a:pPr lvl="0">
              <a:lnSpc>
                <a:spcPct val="130000"/>
              </a:lnSpc>
              <a:spcBef>
                <a:spcPts val="1200"/>
              </a:spcBef>
              <a:spcAft>
                <a:spcPts val="0"/>
              </a:spcAft>
            </a:pPr>
            <a:r>
              <a:rPr lang="en-US" dirty="0"/>
              <a:t>Click to edit Master text styles</a:t>
            </a:r>
          </a:p>
          <a:p>
            <a:pPr lvl="1">
              <a:lnSpc>
                <a:spcPct val="130000"/>
              </a:lnSpc>
              <a:spcBef>
                <a:spcPts val="1100"/>
              </a:spcBef>
              <a:spcAft>
                <a:spcPts val="0"/>
              </a:spcAft>
            </a:pPr>
            <a:r>
              <a:rPr lang="en-US" dirty="0"/>
              <a:t>Second level</a:t>
            </a:r>
          </a:p>
          <a:p>
            <a:pPr lvl="2">
              <a:lnSpc>
                <a:spcPct val="130000"/>
              </a:lnSpc>
              <a:spcBef>
                <a:spcPts val="1000"/>
              </a:spcBef>
              <a:spcAft>
                <a:spcPts val="0"/>
              </a:spcAft>
            </a:pPr>
            <a:r>
              <a:rPr lang="en-US" dirty="0"/>
              <a:t>Third level</a:t>
            </a:r>
          </a:p>
          <a:p>
            <a:pPr lvl="3">
              <a:lnSpc>
                <a:spcPct val="130000"/>
              </a:lnSpc>
              <a:spcBef>
                <a:spcPts val="900"/>
              </a:spcBef>
              <a:spcAft>
                <a:spcPts val="0"/>
              </a:spcAft>
            </a:pPr>
            <a:r>
              <a:rPr lang="en-US" dirty="0"/>
              <a:t>Fourth level</a:t>
            </a:r>
          </a:p>
          <a:p>
            <a:pPr lvl="4">
              <a:lnSpc>
                <a:spcPct val="130000"/>
              </a:lnSpc>
              <a:spcBef>
                <a:spcPts val="800"/>
              </a:spcBef>
              <a:spcAft>
                <a:spcPts val="0"/>
              </a:spcAft>
            </a:pPr>
            <a:r>
              <a:rPr lang="en-US" dirty="0"/>
              <a:t>Fifth level</a:t>
            </a:r>
          </a:p>
        </p:txBody>
      </p:sp>
      <p:sp>
        <p:nvSpPr>
          <p:cNvPr id="14" name="TextBox 13"/>
          <p:cNvSpPr txBox="1"/>
          <p:nvPr/>
        </p:nvSpPr>
        <p:spPr>
          <a:xfrm>
            <a:off x="7298108" y="-18288"/>
            <a:ext cx="1845892" cy="276999"/>
          </a:xfrm>
          <a:prstGeom prst="rect">
            <a:avLst/>
          </a:prstGeom>
          <a:solidFill>
            <a:schemeClr val="tx1"/>
          </a:solidFill>
        </p:spPr>
        <p:txBody>
          <a:bodyPr wrap="square" rtlCol="0">
            <a:spAutoFit/>
          </a:bodyPr>
          <a:lstStyle/>
          <a:p>
            <a:pPr algn="ctr"/>
            <a:r>
              <a:rPr lang="en-US" sz="1200" b="1" dirty="0">
                <a:solidFill>
                  <a:srgbClr val="FBFBFB"/>
                </a:solidFill>
              </a:rPr>
              <a:t>Privileged &amp; Confidential</a:t>
            </a:r>
          </a:p>
        </p:txBody>
      </p:sp>
    </p:spTree>
    <p:extLst>
      <p:ext uri="{BB962C8B-B14F-4D97-AF65-F5344CB8AC3E}">
        <p14:creationId xmlns:p14="http://schemas.microsoft.com/office/powerpoint/2010/main" val="552326702"/>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 id="2147484679" r:id="rId13"/>
    <p:sldLayoutId id="2147484680" r:id="rId14"/>
    <p:sldLayoutId id="2147484681" r:id="rId15"/>
    <p:sldLayoutId id="2147484682" r:id="rId16"/>
  </p:sldLayoutIdLst>
  <p:hf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225425" indent="-225425" algn="l" defTabSz="914400" rtl="0" eaLnBrk="1" latinLnBrk="0" hangingPunct="1">
        <a:lnSpc>
          <a:spcPct val="130000"/>
        </a:lnSpc>
        <a:spcBef>
          <a:spcPts val="0"/>
        </a:spcBef>
        <a:spcAft>
          <a:spcPts val="1200"/>
        </a:spcAft>
        <a:buFont typeface="Wingdings" pitchFamily="2" charset="2"/>
        <a:buChar char="§"/>
        <a:defRPr lang="en-US" sz="2400" b="0" kern="1200" smtClean="0">
          <a:solidFill>
            <a:schemeClr val="tx1"/>
          </a:solidFill>
          <a:latin typeface="+mn-lt"/>
          <a:ea typeface="+mn-ea"/>
          <a:cs typeface="+mn-cs"/>
        </a:defRPr>
      </a:lvl1pPr>
      <a:lvl2pPr marL="515938" indent="-285750" algn="l" defTabSz="914400" rtl="0" eaLnBrk="1" latinLnBrk="0" hangingPunct="1">
        <a:lnSpc>
          <a:spcPct val="130000"/>
        </a:lnSpc>
        <a:spcBef>
          <a:spcPts val="0"/>
        </a:spcBef>
        <a:spcAft>
          <a:spcPts val="1100"/>
        </a:spcAft>
        <a:buFont typeface="Arial" pitchFamily="34" charset="0"/>
        <a:buChar char="•"/>
        <a:defRPr lang="en-US" sz="2200" b="0" kern="1200" smtClean="0">
          <a:solidFill>
            <a:schemeClr val="tx1"/>
          </a:solidFill>
          <a:latin typeface="+mn-lt"/>
          <a:ea typeface="+mn-ea"/>
          <a:cs typeface="+mn-cs"/>
        </a:defRPr>
      </a:lvl2pPr>
      <a:lvl3pPr marL="687388" indent="-227013" algn="l" defTabSz="914400" rtl="0" eaLnBrk="1" latinLnBrk="0" hangingPunct="1">
        <a:lnSpc>
          <a:spcPct val="130000"/>
        </a:lnSpc>
        <a:spcBef>
          <a:spcPts val="0"/>
        </a:spcBef>
        <a:spcAft>
          <a:spcPts val="1000"/>
        </a:spcAft>
        <a:buFont typeface="Calibri" pitchFamily="34" charset="0"/>
        <a:buChar char="–"/>
        <a:defRPr lang="en-US" sz="2000" b="0" kern="1200" smtClean="0">
          <a:solidFill>
            <a:schemeClr val="tx1"/>
          </a:solidFill>
          <a:latin typeface="+mn-lt"/>
          <a:ea typeface="+mn-ea"/>
          <a:cs typeface="+mn-cs"/>
        </a:defRPr>
      </a:lvl3pPr>
      <a:lvl4pPr marL="912813" indent="-228600" algn="l" defTabSz="914400" rtl="0" eaLnBrk="1" latinLnBrk="0" hangingPunct="1">
        <a:lnSpc>
          <a:spcPct val="130000"/>
        </a:lnSpc>
        <a:spcBef>
          <a:spcPts val="0"/>
        </a:spcBef>
        <a:spcAft>
          <a:spcPts val="900"/>
        </a:spcAft>
        <a:buFont typeface="Arial" pitchFamily="34" charset="0"/>
        <a:buChar char="•"/>
        <a:tabLst/>
        <a:defRPr lang="en-US" sz="1800" b="0" kern="1200" smtClean="0">
          <a:solidFill>
            <a:schemeClr val="tx1"/>
          </a:solidFill>
          <a:latin typeface="+mn-lt"/>
          <a:ea typeface="+mn-ea"/>
          <a:cs typeface="+mn-cs"/>
        </a:defRPr>
      </a:lvl4pPr>
      <a:lvl5pPr marL="1143000" indent="-228600" algn="l" defTabSz="914400" rtl="0" eaLnBrk="1" latinLnBrk="0" hangingPunct="1">
        <a:lnSpc>
          <a:spcPct val="130000"/>
        </a:lnSpc>
        <a:spcBef>
          <a:spcPts val="0"/>
        </a:spcBef>
        <a:spcAft>
          <a:spcPts val="800"/>
        </a:spcAft>
        <a:buFont typeface="Arial" pitchFamily="34" charset="0"/>
        <a:buChar char="»"/>
        <a:defRPr lang="en-US" sz="16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Update on IP and Antitrust</a:t>
            </a:r>
          </a:p>
        </p:txBody>
      </p:sp>
      <p:sp>
        <p:nvSpPr>
          <p:cNvPr id="7" name="Subtitle 6"/>
          <p:cNvSpPr>
            <a:spLocks noGrp="1"/>
          </p:cNvSpPr>
          <p:nvPr>
            <p:ph type="subTitle" sz="quarter" idx="1"/>
          </p:nvPr>
        </p:nvSpPr>
        <p:spPr/>
        <p:txBody>
          <a:bodyPr/>
          <a:lstStyle/>
          <a:p>
            <a:r>
              <a:rPr lang="en-US" dirty="0"/>
              <a:t>March 24,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(F)RAND and Contractual Enforcement - </a:t>
            </a:r>
            <a:r>
              <a:rPr lang="en-US" i="1" dirty="0"/>
              <a:t>TCL v. Ericsson</a:t>
            </a:r>
            <a:br>
              <a:rPr lang="en-US" b="1" i="1" dirty="0"/>
            </a:br>
            <a:endParaRPr lang="en-US" dirty="0"/>
          </a:p>
        </p:txBody>
      </p:sp>
      <p:sp>
        <p:nvSpPr>
          <p:cNvPr id="3" name="Content Placeholder 2"/>
          <p:cNvSpPr>
            <a:spLocks noGrp="1"/>
          </p:cNvSpPr>
          <p:nvPr>
            <p:ph sz="quarter" idx="11"/>
          </p:nvPr>
        </p:nvSpPr>
        <p:spPr>
          <a:xfrm>
            <a:off x="220639" y="1371600"/>
            <a:ext cx="8685213" cy="3471213"/>
          </a:xfrm>
        </p:spPr>
        <p:txBody>
          <a:bodyPr/>
          <a:lstStyle/>
          <a:p>
            <a:pPr lvl="1">
              <a:spcAft>
                <a:spcPts val="1200"/>
              </a:spcAft>
            </a:pPr>
            <a:r>
              <a:rPr lang="en-US" sz="2000" dirty="0"/>
              <a:t>Follows other notable FRAND cases such as </a:t>
            </a:r>
            <a:r>
              <a:rPr lang="en-US" sz="2000" i="1" dirty="0"/>
              <a:t>Microsoft v. Motorola</a:t>
            </a:r>
            <a:r>
              <a:rPr lang="en-US" sz="2000" dirty="0"/>
              <a:t>; </a:t>
            </a:r>
            <a:br>
              <a:rPr lang="en-US" sz="2000" dirty="0"/>
            </a:br>
            <a:r>
              <a:rPr lang="en-US" sz="2000" i="1" dirty="0"/>
              <a:t>Ericsson v. D-link</a:t>
            </a:r>
            <a:r>
              <a:rPr lang="en-US" sz="2000" dirty="0"/>
              <a:t>; </a:t>
            </a:r>
            <a:r>
              <a:rPr lang="en-US" sz="2000" i="1" dirty="0"/>
              <a:t>CSIRO v. Cisco</a:t>
            </a:r>
          </a:p>
          <a:p>
            <a:pPr marL="0" lvl="1" indent="0">
              <a:buNone/>
            </a:pPr>
            <a:endParaRPr lang="en-US" dirty="0"/>
          </a:p>
          <a:p>
            <a:pPr lvl="1"/>
            <a:endParaRPr lang="en-US" dirty="0"/>
          </a:p>
        </p:txBody>
      </p:sp>
      <p:sp>
        <p:nvSpPr>
          <p:cNvPr id="5" name="AutoShape 8" descr="Image result for ericss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ericss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698745627"/>
              </p:ext>
            </p:extLst>
          </p:nvPr>
        </p:nvGraphicFramePr>
        <p:xfrm>
          <a:off x="220637" y="2209800"/>
          <a:ext cx="8685214" cy="4105272"/>
        </p:xfrm>
        <a:graphic>
          <a:graphicData uri="http://schemas.openxmlformats.org/drawingml/2006/table">
            <a:tbl>
              <a:tblPr firstRow="1" bandRow="1">
                <a:tableStyleId>{21E4AEA4-8DFA-4A89-87EB-49C32662AFE0}</a:tableStyleId>
              </a:tblPr>
              <a:tblGrid>
                <a:gridCol w="2522563">
                  <a:extLst>
                    <a:ext uri="{9D8B030D-6E8A-4147-A177-3AD203B41FA5}">
                      <a16:colId xmlns:a16="http://schemas.microsoft.com/office/drawing/2014/main" val="20000"/>
                    </a:ext>
                  </a:extLst>
                </a:gridCol>
                <a:gridCol w="6162651">
                  <a:extLst>
                    <a:ext uri="{9D8B030D-6E8A-4147-A177-3AD203B41FA5}">
                      <a16:colId xmlns:a16="http://schemas.microsoft.com/office/drawing/2014/main" val="20001"/>
                    </a:ext>
                  </a:extLst>
                </a:gridCol>
              </a:tblGrid>
              <a:tr h="468145">
                <a:tc>
                  <a:txBody>
                    <a:bodyPr/>
                    <a:lstStyle/>
                    <a:p>
                      <a:r>
                        <a:rPr lang="en-GB" sz="2000" dirty="0">
                          <a:latin typeface="Times New Roman" panose="02020603050405020304" pitchFamily="18" charset="0"/>
                          <a:cs typeface="Times New Roman" panose="02020603050405020304" pitchFamily="18" charset="0"/>
                        </a:rPr>
                        <a:t>Issue</a:t>
                      </a:r>
                      <a:endParaRPr lang="en-GB" sz="2000" i="0" dirty="0">
                        <a:latin typeface="Times New Roman" panose="02020603050405020304" pitchFamily="18" charset="0"/>
                        <a:cs typeface="Times New Roman" panose="02020603050405020304" pitchFamily="18" charset="0"/>
                      </a:endParaRPr>
                    </a:p>
                  </a:txBody>
                  <a:tcPr/>
                </a:tc>
                <a:tc>
                  <a:txBody>
                    <a:bodyPr/>
                    <a:lstStyle/>
                    <a:p>
                      <a:pPr marL="0" algn="l" defTabSz="914400" rtl="0" eaLnBrk="1" latinLnBrk="0" hangingPunct="1"/>
                      <a:r>
                        <a:rPr lang="en-GB" sz="2000" kern="1200" dirty="0">
                          <a:latin typeface="Times New Roman" panose="02020603050405020304" pitchFamily="18" charset="0"/>
                          <a:cs typeface="Times New Roman" panose="02020603050405020304" pitchFamily="18" charset="0"/>
                        </a:rPr>
                        <a:t>TCL v. Ericsson</a:t>
                      </a:r>
                      <a:endParaRPr lang="en-GB" sz="2000" b="1" i="1" kern="1200" dirty="0">
                        <a:solidFill>
                          <a:schemeClr val="lt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468145">
                <a:tc>
                  <a:txBody>
                    <a:bodyPr/>
                    <a:lstStyle/>
                    <a:p>
                      <a:r>
                        <a:rPr lang="en-GB" sz="2000" kern="1200" baseline="0" dirty="0">
                          <a:latin typeface="Times New Roman" panose="02020603050405020304" pitchFamily="18" charset="0"/>
                          <a:cs typeface="Times New Roman" panose="02020603050405020304" pitchFamily="18" charset="0"/>
                        </a:rPr>
                        <a:t>SEP holder’s offer</a:t>
                      </a:r>
                      <a:endParaRPr lang="en-GB" sz="2000"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GB" sz="2000" kern="1200" baseline="0" dirty="0">
                          <a:latin typeface="Times New Roman" panose="02020603050405020304" pitchFamily="18" charset="0"/>
                          <a:cs typeface="Times New Roman" panose="02020603050405020304" pitchFamily="18" charset="0"/>
                        </a:rPr>
                        <a:t>Failure to offer FRAND terms does not breach FRAND</a:t>
                      </a:r>
                      <a:endParaRPr lang="en-GB" sz="2000" kern="1200" baseline="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468145">
                <a:tc>
                  <a:txBody>
                    <a:bodyPr/>
                    <a:lstStyle/>
                    <a:p>
                      <a:r>
                        <a:rPr lang="en-GB" sz="2000" dirty="0">
                          <a:latin typeface="Times New Roman" panose="02020603050405020304" pitchFamily="18" charset="0"/>
                          <a:cs typeface="Times New Roman" panose="02020603050405020304" pitchFamily="18" charset="0"/>
                        </a:rPr>
                        <a:t>Contract or antitrust</a:t>
                      </a:r>
                    </a:p>
                  </a:txBody>
                  <a:tcPr/>
                </a:tc>
                <a:tc>
                  <a:txBody>
                    <a:bodyPr/>
                    <a:lstStyle/>
                    <a:p>
                      <a:r>
                        <a:rPr lang="en-GB" sz="2000" dirty="0">
                          <a:latin typeface="Times New Roman" panose="02020603050405020304" pitchFamily="18" charset="0"/>
                          <a:cs typeface="Times New Roman" panose="02020603050405020304" pitchFamily="18" charset="0"/>
                        </a:rPr>
                        <a:t>Harm to competitor</a:t>
                      </a:r>
                      <a:r>
                        <a:rPr lang="en-GB" sz="2000" baseline="0" dirty="0">
                          <a:latin typeface="Times New Roman" panose="02020603050405020304" pitchFamily="18" charset="0"/>
                          <a:cs typeface="Times New Roman" panose="02020603050405020304" pitchFamily="18" charset="0"/>
                        </a:rPr>
                        <a:t> actionable under contract law</a:t>
                      </a:r>
                      <a:endParaRPr lang="en-GB"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68145">
                <a:tc>
                  <a:txBody>
                    <a:bodyPr/>
                    <a:lstStyle/>
                    <a:p>
                      <a:r>
                        <a:rPr lang="en-GB" sz="2000" kern="1200" baseline="0" dirty="0">
                          <a:latin typeface="Times New Roman" panose="02020603050405020304" pitchFamily="18" charset="0"/>
                          <a:cs typeface="Times New Roman" panose="02020603050405020304" pitchFamily="18" charset="0"/>
                        </a:rPr>
                        <a:t>Non-discrimination</a:t>
                      </a:r>
                      <a:endParaRPr lang="en-GB" sz="2000"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latin typeface="Times New Roman" panose="02020603050405020304" pitchFamily="18" charset="0"/>
                          <a:cs typeface="Times New Roman" panose="02020603050405020304" pitchFamily="18" charset="0"/>
                        </a:rPr>
                        <a:t>Hard-edged; use the “similarly situated” standard</a:t>
                      </a:r>
                      <a:endParaRPr lang="en-US" sz="2000" kern="1200" baseline="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r h="828257">
                <a:tc>
                  <a:txBody>
                    <a:bodyPr/>
                    <a:lstStyle/>
                    <a:p>
                      <a:r>
                        <a:rPr lang="en-GB" sz="2000" kern="1200" baseline="0" dirty="0">
                          <a:latin typeface="Times New Roman" panose="02020603050405020304" pitchFamily="18" charset="0"/>
                          <a:cs typeface="Times New Roman" panose="02020603050405020304" pitchFamily="18" charset="0"/>
                        </a:rPr>
                        <a:t>Court’s role</a:t>
                      </a:r>
                      <a:endParaRPr lang="en-GB" sz="2000"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r>
                        <a:rPr lang="en-US" sz="2000" kern="1200" baseline="0" dirty="0">
                          <a:latin typeface="Times New Roman" panose="02020603050405020304" pitchFamily="18" charset="0"/>
                          <a:cs typeface="Times New Roman" panose="02020603050405020304" pitchFamily="18" charset="0"/>
                        </a:rPr>
                        <a:t>Authority to determine FRAND terms (but not a single set of terms that is necessarily FRAND)</a:t>
                      </a:r>
                      <a:endParaRPr lang="en-GB" sz="2000" kern="1200" baseline="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4"/>
                  </a:ext>
                </a:extLst>
              </a:tr>
              <a:tr h="468145">
                <a:tc>
                  <a:txBody>
                    <a:bodyPr/>
                    <a:lstStyle/>
                    <a:p>
                      <a:r>
                        <a:rPr lang="en-GB" sz="2000" dirty="0">
                          <a:latin typeface="Times New Roman" panose="02020603050405020304" pitchFamily="18" charset="0"/>
                          <a:cs typeface="Times New Roman" panose="02020603050405020304" pitchFamily="18" charset="0"/>
                        </a:rPr>
                        <a:t>Rate calculation</a:t>
                      </a:r>
                    </a:p>
                  </a:txBody>
                  <a:tcPr/>
                </a:tc>
                <a:tc>
                  <a:txBody>
                    <a:bodyPr/>
                    <a:lstStyle/>
                    <a:p>
                      <a:r>
                        <a:rPr lang="en-GB" sz="2000" dirty="0">
                          <a:latin typeface="Times New Roman" panose="02020603050405020304" pitchFamily="18" charset="0"/>
                          <a:cs typeface="Times New Roman" panose="02020603050405020304" pitchFamily="18" charset="0"/>
                        </a:rPr>
                        <a:t>Top down, cross checked with similar licenses</a:t>
                      </a:r>
                    </a:p>
                  </a:txBody>
                  <a:tcPr/>
                </a:tc>
                <a:extLst>
                  <a:ext uri="{0D108BD9-81ED-4DB2-BD59-A6C34878D82A}">
                    <a16:rowId xmlns:a16="http://schemas.microsoft.com/office/drawing/2014/main" val="10005"/>
                  </a:ext>
                </a:extLst>
              </a:tr>
              <a:tr h="468145">
                <a:tc>
                  <a:txBody>
                    <a:bodyPr/>
                    <a:lstStyle/>
                    <a:p>
                      <a:r>
                        <a:rPr lang="en-GB" sz="2000" dirty="0">
                          <a:latin typeface="Times New Roman" panose="02020603050405020304" pitchFamily="18" charset="0"/>
                          <a:cs typeface="Times New Roman" panose="02020603050405020304" pitchFamily="18" charset="0"/>
                        </a:rPr>
                        <a:t>Royalty base</a:t>
                      </a:r>
                    </a:p>
                  </a:txBody>
                  <a:tcPr/>
                </a:tc>
                <a:tc>
                  <a:txBody>
                    <a:bodyPr/>
                    <a:lstStyle/>
                    <a:p>
                      <a:r>
                        <a:rPr lang="en-GB" sz="2000" dirty="0">
                          <a:latin typeface="Times New Roman" panose="02020603050405020304" pitchFamily="18" charset="0"/>
                          <a:cs typeface="Times New Roman" panose="02020603050405020304" pitchFamily="18" charset="0"/>
                        </a:rPr>
                        <a:t>Assumed end-product rather than SSPPU</a:t>
                      </a:r>
                    </a:p>
                  </a:txBody>
                  <a:tcPr/>
                </a:tc>
                <a:extLst>
                  <a:ext uri="{0D108BD9-81ED-4DB2-BD59-A6C34878D82A}">
                    <a16:rowId xmlns:a16="http://schemas.microsoft.com/office/drawing/2014/main" val="10006"/>
                  </a:ext>
                </a:extLst>
              </a:tr>
              <a:tr h="468145">
                <a:tc>
                  <a:txBody>
                    <a:bodyPr/>
                    <a:lstStyle/>
                    <a:p>
                      <a:r>
                        <a:rPr lang="en-GB" sz="2000" dirty="0">
                          <a:latin typeface="Times New Roman" panose="02020603050405020304" pitchFamily="18" charset="0"/>
                          <a:cs typeface="Times New Roman" panose="02020603050405020304" pitchFamily="18" charset="0"/>
                        </a:rPr>
                        <a:t>Geographic scope</a:t>
                      </a:r>
                    </a:p>
                  </a:txBody>
                  <a:tcPr/>
                </a:tc>
                <a:tc>
                  <a:txBody>
                    <a:bodyPr/>
                    <a:lstStyle/>
                    <a:p>
                      <a:r>
                        <a:rPr lang="en-GB" sz="2000" dirty="0">
                          <a:latin typeface="Times New Roman" panose="02020603050405020304" pitchFamily="18" charset="0"/>
                          <a:cs typeface="Times New Roman" panose="02020603050405020304" pitchFamily="18" charset="0"/>
                        </a:rPr>
                        <a:t>3 regions: USA, Europe, ROW</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3082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a:t>
            </a:r>
          </a:p>
        </p:txBody>
      </p:sp>
    </p:spTree>
    <p:extLst>
      <p:ext uri="{BB962C8B-B14F-4D97-AF65-F5344CB8AC3E}">
        <p14:creationId xmlns:p14="http://schemas.microsoft.com/office/powerpoint/2010/main" val="119481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Is Unwired Planet consistent with Huawei v. ZTE?</a:t>
            </a:r>
            <a:endParaRPr lang="en-GB" dirty="0"/>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1248525896"/>
              </p:ext>
            </p:extLst>
          </p:nvPr>
        </p:nvGraphicFramePr>
        <p:xfrm>
          <a:off x="228600" y="1619250"/>
          <a:ext cx="8686800" cy="265684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70840">
                <a:tc>
                  <a:txBody>
                    <a:bodyPr/>
                    <a:lstStyle/>
                    <a:p>
                      <a:r>
                        <a:rPr lang="en-US" dirty="0"/>
                        <a:t>Huawei v. ZTE</a:t>
                      </a:r>
                      <a:endParaRPr lang="en-GB" dirty="0"/>
                    </a:p>
                  </a:txBody>
                  <a:tcPr/>
                </a:tc>
                <a:tc>
                  <a:txBody>
                    <a:bodyPr/>
                    <a:lstStyle/>
                    <a:p>
                      <a:r>
                        <a:rPr lang="en-US" dirty="0"/>
                        <a:t>Unwired Planet</a:t>
                      </a:r>
                      <a:endParaRPr lang="en-GB" dirty="0"/>
                    </a:p>
                  </a:txBody>
                  <a:tcPr/>
                </a:tc>
                <a:extLst>
                  <a:ext uri="{0D108BD9-81ED-4DB2-BD59-A6C34878D82A}">
                    <a16:rowId xmlns:a16="http://schemas.microsoft.com/office/drawing/2014/main" val="10000"/>
                  </a:ext>
                </a:extLst>
              </a:tr>
              <a:tr h="370840">
                <a:tc>
                  <a:txBody>
                    <a:bodyPr/>
                    <a:lstStyle/>
                    <a:p>
                      <a:r>
                        <a:rPr lang="en-GB" sz="1800" dirty="0"/>
                        <a:t>SEP owner “</a:t>
                      </a:r>
                      <a:r>
                        <a:rPr lang="en-GB" sz="1800" i="1" dirty="0"/>
                        <a:t>cannot, without infringing Article 102 TFEU, bring an action for a </a:t>
                      </a:r>
                      <a:r>
                        <a:rPr lang="en-GB" sz="1800" i="1" dirty="0" err="1"/>
                        <a:t>prohibitory</a:t>
                      </a:r>
                      <a:r>
                        <a:rPr lang="en-GB" sz="1800" i="1" dirty="0"/>
                        <a:t> injunction or for the recall of products against the alleged infringer without notice or prior consultation with the alleged infringer, even if the SEP has already been used by the alleged infringer.</a:t>
                      </a:r>
                      <a:r>
                        <a:rPr lang="en-GB" sz="1800" dirty="0"/>
                        <a:t>”</a:t>
                      </a:r>
                      <a:endParaRPr lang="en-GB" dirty="0"/>
                    </a:p>
                  </a:txBody>
                  <a:tcPr/>
                </a:tc>
                <a:tc>
                  <a:txBody>
                    <a:bodyPr/>
                    <a:lstStyle/>
                    <a:p>
                      <a:r>
                        <a:rPr lang="en-US" dirty="0"/>
                        <a:t>“</a:t>
                      </a:r>
                      <a:r>
                        <a:rPr lang="en-US" i="1" dirty="0"/>
                        <a:t>However the judgment does not hold that if the circumstances diverge from the scheme set out in any way then a patentee will necessarily abuse their dominant position by starting such a claim. In those circumstances the patentee’s conduct may or may not be abusive.</a:t>
                      </a:r>
                      <a:r>
                        <a:rPr lang="en-US" dirty="0"/>
                        <a:t>”</a:t>
                      </a:r>
                      <a:endParaRPr lang="en-GB" i="1" dirty="0"/>
                    </a:p>
                  </a:txBody>
                  <a:tcPr/>
                </a:tc>
                <a:extLst>
                  <a:ext uri="{0D108BD9-81ED-4DB2-BD59-A6C34878D82A}">
                    <a16:rowId xmlns:a16="http://schemas.microsoft.com/office/drawing/2014/main" val="10001"/>
                  </a:ext>
                </a:extLst>
              </a:tr>
            </a:tbl>
          </a:graphicData>
        </a:graphic>
      </p:graphicFrame>
      <p:sp>
        <p:nvSpPr>
          <p:cNvPr id="5" name="Footer Placeholder 4"/>
          <p:cNvSpPr>
            <a:spLocks noGrp="1"/>
          </p:cNvSpPr>
          <p:nvPr>
            <p:ph type="ftr" sz="quarter" idx="12"/>
          </p:nvPr>
        </p:nvSpPr>
        <p:spPr/>
        <p:txBody>
          <a:bodyPr/>
          <a:lstStyle/>
          <a:p>
            <a:r>
              <a:rPr lang="en-US"/>
              <a:t>Privileged &amp; Confidential</a:t>
            </a:r>
            <a:endParaRPr lang="en-US" dirty="0"/>
          </a:p>
        </p:txBody>
      </p:sp>
    </p:spTree>
    <p:extLst>
      <p:ext uri="{BB962C8B-B14F-4D97-AF65-F5344CB8AC3E}">
        <p14:creationId xmlns:p14="http://schemas.microsoft.com/office/powerpoint/2010/main" val="25807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Unwired Planet self-consistent?</a:t>
            </a:r>
            <a:endParaRPr lang="en-GB"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3251537456"/>
              </p:ext>
            </p:extLst>
          </p:nvPr>
        </p:nvGraphicFramePr>
        <p:xfrm>
          <a:off x="228600" y="1619250"/>
          <a:ext cx="8686800" cy="448564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70840">
                <a:tc>
                  <a:txBody>
                    <a:bodyPr/>
                    <a:lstStyle/>
                    <a:p>
                      <a:r>
                        <a:rPr lang="en-US" dirty="0"/>
                        <a:t>UP</a:t>
                      </a:r>
                      <a:endParaRPr lang="en-GB" dirty="0"/>
                    </a:p>
                  </a:txBody>
                  <a:tcPr/>
                </a:tc>
                <a:tc>
                  <a:txBody>
                    <a:bodyPr/>
                    <a:lstStyle/>
                    <a:p>
                      <a:r>
                        <a:rPr lang="en-US" dirty="0"/>
                        <a:t>UP</a:t>
                      </a:r>
                      <a:endParaRPr lang="en-GB" dirty="0"/>
                    </a:p>
                  </a:txBody>
                  <a:tcPr/>
                </a:tc>
                <a:extLst>
                  <a:ext uri="{0D108BD9-81ED-4DB2-BD59-A6C34878D82A}">
                    <a16:rowId xmlns:a16="http://schemas.microsoft.com/office/drawing/2014/main" val="10000"/>
                  </a:ext>
                </a:extLst>
              </a:tr>
              <a:tr h="370840">
                <a:tc>
                  <a:txBody>
                    <a:bodyPr/>
                    <a:lstStyle/>
                    <a:p>
                      <a:r>
                        <a:rPr lang="en-US" sz="1650" i="1" dirty="0"/>
                        <a:t>In my judgment the FRAND rate ought to be generally non-discriminatory in that it is determined primarily by reference to the value of the patents being licensed and has the result that all licensees who need the same kind of </a:t>
                      </a:r>
                      <a:r>
                        <a:rPr lang="en-US" sz="1650" i="1" dirty="0" err="1"/>
                        <a:t>licence</a:t>
                      </a:r>
                      <a:r>
                        <a:rPr lang="en-US" sz="1650" i="1" dirty="0"/>
                        <a:t> will be charged the same kind of rate. </a:t>
                      </a:r>
                      <a:endParaRPr lang="en-GB" sz="1650" i="1" dirty="0"/>
                    </a:p>
                  </a:txBody>
                  <a:tcPr anchor="ctr"/>
                </a:tc>
                <a:tc rowSpan="2">
                  <a:txBody>
                    <a:bodyPr/>
                    <a:lstStyle/>
                    <a:p>
                      <a:r>
                        <a:rPr lang="en-US" sz="1650" i="1" dirty="0"/>
                        <a:t>Therefore I conclude that the true interpretation of the ETSI FRAND undertaking from the point of view of non-discrimination is that a benchmark FRAND rate should be derived which is applicable to all licensees seeking the same kind of </a:t>
                      </a:r>
                      <a:r>
                        <a:rPr lang="en-US" sz="1650" i="1" dirty="0" err="1"/>
                        <a:t>licence</a:t>
                      </a:r>
                      <a:r>
                        <a:rPr lang="en-US" sz="1650" i="1" dirty="0"/>
                        <a:t>. That is what I have called general non-discrimination. If, contrary to this view, the FRAND undertaking also includes a specific non-discrimination obligation whereby a licensee has the right to demand the very same rate as has been granted to another licensee which is lower than the benchmark rate, then that obligation only applies if the difference would distort competition between the two licensees. </a:t>
                      </a:r>
                      <a:endParaRPr lang="en-GB" sz="1650" i="1" dirty="0"/>
                    </a:p>
                  </a:txBody>
                  <a:tcPr/>
                </a:tc>
                <a:extLst>
                  <a:ext uri="{0D108BD9-81ED-4DB2-BD59-A6C34878D82A}">
                    <a16:rowId xmlns:a16="http://schemas.microsoft.com/office/drawing/2014/main" val="10001"/>
                  </a:ext>
                </a:extLst>
              </a:tr>
              <a:tr h="370840">
                <a:tc>
                  <a:txBody>
                    <a:bodyPr/>
                    <a:lstStyle/>
                    <a:p>
                      <a:r>
                        <a:rPr lang="en-US" sz="1600" i="1" dirty="0"/>
                        <a:t>I find that for a given set of circumstances there will only be one set of FRAND terms and only one FRAND rate. </a:t>
                      </a:r>
                      <a:endParaRPr lang="en-GB" sz="1650" i="1" dirty="0"/>
                    </a:p>
                  </a:txBody>
                  <a:tcPr anchor="ctr"/>
                </a:tc>
                <a:tc vMerge="1">
                  <a:txBody>
                    <a:bodyPr/>
                    <a:lstStyle/>
                    <a:p>
                      <a:endParaRPr lang="en-GB" sz="1650" i="1" dirty="0"/>
                    </a:p>
                  </a:txBody>
                  <a:tcPr/>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2"/>
          </p:nvPr>
        </p:nvSpPr>
        <p:spPr/>
        <p:txBody>
          <a:bodyPr/>
          <a:lstStyle/>
          <a:p>
            <a:r>
              <a:rPr lang="en-US"/>
              <a:t>Privileged &amp; Confidential</a:t>
            </a:r>
            <a:endParaRPr lang="en-US" dirty="0"/>
          </a:p>
        </p:txBody>
      </p:sp>
    </p:spTree>
    <p:extLst>
      <p:ext uri="{BB962C8B-B14F-4D97-AF65-F5344CB8AC3E}">
        <p14:creationId xmlns:p14="http://schemas.microsoft.com/office/powerpoint/2010/main" val="56511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839200" cy="909765"/>
          </a:xfrm>
        </p:spPr>
        <p:txBody>
          <a:bodyPr/>
          <a:lstStyle/>
          <a:p>
            <a:r>
              <a:rPr lang="en-US" dirty="0"/>
              <a:t>EC Communication on SEPs – What It Says</a:t>
            </a:r>
          </a:p>
        </p:txBody>
      </p:sp>
      <p:sp>
        <p:nvSpPr>
          <p:cNvPr id="4" name="Content Placeholder 11"/>
          <p:cNvSpPr txBox="1">
            <a:spLocks/>
          </p:cNvSpPr>
          <p:nvPr/>
        </p:nvSpPr>
        <p:spPr>
          <a:xfrm>
            <a:off x="228600" y="1619250"/>
            <a:ext cx="8685213" cy="4402038"/>
          </a:xfrm>
          <a:prstGeom prst="rect">
            <a:avLst/>
          </a:prstGeom>
        </p:spPr>
        <p:txBody>
          <a:bodyPr vert="horz" wrap="square" lIns="0" tIns="0" rIns="0" bIns="0" rtlCol="0">
            <a:noAutofit/>
          </a:bodyPr>
          <a:lstStyle>
            <a:lvl1pPr marL="9144" indent="-9144" algn="l" defTabSz="914400" rtl="0" eaLnBrk="1" latinLnBrk="0" hangingPunct="1">
              <a:lnSpc>
                <a:spcPct val="100000"/>
              </a:lnSpc>
              <a:spcBef>
                <a:spcPts val="0"/>
              </a:spcBef>
              <a:spcAft>
                <a:spcPts val="600"/>
              </a:spcAft>
              <a:buFont typeface="Times New Roman" panose="02020603050405020304" pitchFamily="18" charset="0"/>
              <a:buChar char="​"/>
              <a:defRPr sz="1600" b="0" kern="1200">
                <a:solidFill>
                  <a:schemeClr val="tx1"/>
                </a:solidFill>
                <a:latin typeface="Times New Roman"/>
                <a:ea typeface="+mn-ea"/>
                <a:cs typeface="Times New Roman"/>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292608" algn="just"/>
            <a:r>
              <a:rPr lang="en-GB" sz="2000" dirty="0"/>
              <a:t>Willing licensor must provide a detailed and relevant proposal under </a:t>
            </a:r>
            <a:r>
              <a:rPr lang="en-GB" sz="2000" i="1" dirty="0"/>
              <a:t>H v ZTE</a:t>
            </a:r>
          </a:p>
          <a:p>
            <a:pPr marL="0" lvl="1" indent="0" algn="just">
              <a:buNone/>
            </a:pPr>
            <a:r>
              <a:rPr lang="en-GB" sz="2000" dirty="0"/>
              <a:t> </a:t>
            </a:r>
          </a:p>
          <a:p>
            <a:pPr lvl="1" indent="-292608" algn="just"/>
            <a:r>
              <a:rPr lang="en-US" altLang="en-US" sz="2000" dirty="0"/>
              <a:t>ND is “hard-edged” – giving a rate to one licensee gives other similarly-situated licensees the right to demand the same terms – contrary to </a:t>
            </a:r>
            <a:r>
              <a:rPr lang="en-US" altLang="en-US" sz="2000" i="1" dirty="0"/>
              <a:t>Unwired Planet v Huawei</a:t>
            </a:r>
          </a:p>
          <a:p>
            <a:pPr marL="0" lvl="1" indent="0" algn="just">
              <a:buNone/>
            </a:pPr>
            <a:endParaRPr lang="en-US" altLang="en-US" sz="2000" i="1" dirty="0"/>
          </a:p>
          <a:p>
            <a:pPr lvl="1" indent="-292608" algn="just"/>
            <a:r>
              <a:rPr lang="en-GB" sz="2000" dirty="0"/>
              <a:t>Global portfolio licensing may be efficient</a:t>
            </a:r>
          </a:p>
          <a:p>
            <a:pPr lvl="1" indent="-292608" algn="just"/>
            <a:endParaRPr lang="en-GB" sz="2000" dirty="0"/>
          </a:p>
          <a:p>
            <a:pPr lvl="1" indent="-292608" algn="just"/>
            <a:r>
              <a:rPr lang="en-GB" sz="2000" dirty="0"/>
              <a:t>Top-down royalty calculation (takes account of total royalty stack)</a:t>
            </a:r>
          </a:p>
          <a:p>
            <a:pPr lvl="1" indent="-292608" algn="just"/>
            <a:endParaRPr lang="en-GB" sz="2000" dirty="0"/>
          </a:p>
          <a:p>
            <a:pPr lvl="1" indent="-292608" algn="just"/>
            <a:r>
              <a:rPr lang="en-GB" sz="2000" dirty="0"/>
              <a:t>Patent pools are efficient but must comply with EU competition law</a:t>
            </a:r>
          </a:p>
          <a:p>
            <a:pPr marL="0" lvl="1" indent="0" algn="just">
              <a:buNone/>
            </a:pPr>
            <a:endParaRPr lang="en-GB" sz="2000" dirty="0"/>
          </a:p>
          <a:p>
            <a:pPr lvl="1" indent="-292608" algn="just"/>
            <a:endParaRPr lang="en-GB" sz="2000" dirty="0"/>
          </a:p>
          <a:p>
            <a:pPr lvl="1" indent="-292608" algn="just"/>
            <a:endParaRPr lang="en-US" altLang="en-US" sz="2000" i="1" dirty="0"/>
          </a:p>
          <a:p>
            <a:pPr lvl="1" indent="-292608" algn="just"/>
            <a:endParaRPr lang="en-GB" altLang="en-US" sz="2000" dirty="0"/>
          </a:p>
          <a:p>
            <a:pPr marL="0" lvl="1" indent="0">
              <a:buFont typeface="Arial"/>
              <a:buNone/>
            </a:pPr>
            <a:endParaRPr lang="en-GB" altLang="en-US" sz="2000" dirty="0">
              <a:solidFill>
                <a:srgbClr val="FF0000"/>
              </a:solidFill>
            </a:endParaRPr>
          </a:p>
        </p:txBody>
      </p:sp>
    </p:spTree>
    <p:extLst>
      <p:ext uri="{BB962C8B-B14F-4D97-AF65-F5344CB8AC3E}">
        <p14:creationId xmlns:p14="http://schemas.microsoft.com/office/powerpoint/2010/main" val="404881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2647"/>
            <a:ext cx="8839200" cy="909765"/>
          </a:xfrm>
        </p:spPr>
        <p:txBody>
          <a:bodyPr/>
          <a:lstStyle/>
          <a:p>
            <a:r>
              <a:rPr lang="en-US" dirty="0"/>
              <a:t>EC Communication on SEPs – What It Does Not Say</a:t>
            </a:r>
          </a:p>
        </p:txBody>
      </p:sp>
      <p:sp>
        <p:nvSpPr>
          <p:cNvPr id="4" name="Content Placeholder 11"/>
          <p:cNvSpPr txBox="1">
            <a:spLocks/>
          </p:cNvSpPr>
          <p:nvPr/>
        </p:nvSpPr>
        <p:spPr>
          <a:xfrm>
            <a:off x="228600" y="1619250"/>
            <a:ext cx="8685213" cy="4402038"/>
          </a:xfrm>
          <a:prstGeom prst="rect">
            <a:avLst/>
          </a:prstGeom>
        </p:spPr>
        <p:txBody>
          <a:bodyPr vert="horz" wrap="square" lIns="0" tIns="0" rIns="0" bIns="0" rtlCol="0">
            <a:noAutofit/>
          </a:bodyPr>
          <a:lstStyle>
            <a:lvl1pPr marL="9144" indent="-9144" algn="l" defTabSz="914400" rtl="0" eaLnBrk="1" latinLnBrk="0" hangingPunct="1">
              <a:lnSpc>
                <a:spcPct val="100000"/>
              </a:lnSpc>
              <a:spcBef>
                <a:spcPts val="0"/>
              </a:spcBef>
              <a:spcAft>
                <a:spcPts val="600"/>
              </a:spcAft>
              <a:buFont typeface="Times New Roman" panose="02020603050405020304" pitchFamily="18" charset="0"/>
              <a:buChar char="​"/>
              <a:defRPr sz="1600" b="0" kern="1200">
                <a:solidFill>
                  <a:schemeClr val="tx1"/>
                </a:solidFill>
                <a:latin typeface="Times New Roman"/>
                <a:ea typeface="+mn-ea"/>
                <a:cs typeface="Times New Roman"/>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292608" algn="just">
              <a:spcAft>
                <a:spcPts val="1200"/>
              </a:spcAft>
            </a:pPr>
            <a:r>
              <a:rPr lang="en-GB" sz="2000" dirty="0"/>
              <a:t>Is there an explicit obligation to license upstream?</a:t>
            </a:r>
          </a:p>
          <a:p>
            <a:pPr lvl="1" indent="-292608" algn="just">
              <a:spcAft>
                <a:spcPts val="1200"/>
              </a:spcAft>
            </a:pPr>
            <a:r>
              <a:rPr lang="en-US" sz="2000" dirty="0"/>
              <a:t>Royalty base, end product or smallest saleable unit?</a:t>
            </a:r>
          </a:p>
          <a:p>
            <a:pPr lvl="1" indent="-292608" algn="just">
              <a:spcAft>
                <a:spcPts val="1200"/>
              </a:spcAft>
            </a:pPr>
            <a:r>
              <a:rPr lang="en-US" sz="2000" dirty="0"/>
              <a:t>What specific discrimination is allowed (</a:t>
            </a:r>
            <a:r>
              <a:rPr lang="en-US" sz="2000" i="1" dirty="0"/>
              <a:t>e.g.</a:t>
            </a:r>
            <a:r>
              <a:rPr lang="en-US" sz="2000" dirty="0"/>
              <a:t>, </a:t>
            </a:r>
            <a:r>
              <a:rPr lang="en-US" sz="2000" dirty="0" err="1"/>
              <a:t>grantbacks</a:t>
            </a:r>
            <a:r>
              <a:rPr lang="en-US" sz="2000" dirty="0"/>
              <a:t>)?</a:t>
            </a:r>
          </a:p>
          <a:p>
            <a:pPr lvl="1" indent="-292608" algn="just">
              <a:spcAft>
                <a:spcPts val="1200"/>
              </a:spcAft>
            </a:pPr>
            <a:r>
              <a:rPr lang="en-US" altLang="en-US" sz="2000" dirty="0"/>
              <a:t>“</a:t>
            </a:r>
            <a:r>
              <a:rPr lang="en-GB" sz="2000" i="1" dirty="0"/>
              <a:t>Parties are best placed to arrive at a common understanding of what are fair licensing conditions and fair rates, through good faith negotiations</a:t>
            </a:r>
            <a:r>
              <a:rPr lang="en-GB" sz="2000" dirty="0"/>
              <a:t>” </a:t>
            </a:r>
            <a:endParaRPr lang="en-US" altLang="en-US" sz="2200" dirty="0">
              <a:latin typeface="Times New Roman" panose="02020603050405020304" pitchFamily="18" charset="0"/>
              <a:cs typeface="Times New Roman" panose="02020603050405020304" pitchFamily="18" charset="0"/>
            </a:endParaRPr>
          </a:p>
          <a:p>
            <a:pPr marL="0" lvl="1" indent="0" algn="just">
              <a:buNone/>
            </a:pPr>
            <a:endParaRPr lang="en-US" altLang="en-US" sz="2000" i="1" dirty="0"/>
          </a:p>
          <a:p>
            <a:pPr marL="0" lvl="1" indent="0" algn="just">
              <a:buNone/>
            </a:pPr>
            <a:endParaRPr lang="en-US" altLang="en-US" sz="2000" i="1" dirty="0"/>
          </a:p>
          <a:p>
            <a:pPr lvl="1" indent="-292608" algn="just"/>
            <a:endParaRPr lang="en-GB" altLang="en-US" sz="2000" dirty="0"/>
          </a:p>
          <a:p>
            <a:pPr marL="0" lvl="1" indent="0">
              <a:buFont typeface="Arial"/>
              <a:buNone/>
            </a:pPr>
            <a:endParaRPr lang="en-GB" altLang="en-US" sz="2000" dirty="0">
              <a:solidFill>
                <a:srgbClr val="FF0000"/>
              </a:solidFill>
            </a:endParaRPr>
          </a:p>
        </p:txBody>
      </p:sp>
    </p:spTree>
    <p:extLst>
      <p:ext uri="{BB962C8B-B14F-4D97-AF65-F5344CB8AC3E}">
        <p14:creationId xmlns:p14="http://schemas.microsoft.com/office/powerpoint/2010/main" val="113043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a:t>
            </a:r>
          </a:p>
        </p:txBody>
      </p:sp>
    </p:spTree>
    <p:extLst>
      <p:ext uri="{BB962C8B-B14F-4D97-AF65-F5344CB8AC3E}">
        <p14:creationId xmlns:p14="http://schemas.microsoft.com/office/powerpoint/2010/main" val="321968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Enforcement Shifting from “Hold-up” to “Hold-out”?</a:t>
            </a:r>
          </a:p>
        </p:txBody>
      </p:sp>
      <p:sp>
        <p:nvSpPr>
          <p:cNvPr id="5" name="TextBox 4"/>
          <p:cNvSpPr txBox="1"/>
          <p:nvPr/>
        </p:nvSpPr>
        <p:spPr>
          <a:xfrm>
            <a:off x="223643" y="1532496"/>
            <a:ext cx="8539358" cy="2308324"/>
          </a:xfrm>
          <a:prstGeom prst="rect">
            <a:avLst/>
          </a:prstGeom>
          <a:noFill/>
        </p:spPr>
        <p:txBody>
          <a:bodyPr wrap="square" rtlCol="0">
            <a:spAutoFit/>
          </a:bodyPr>
          <a:lstStyle/>
          <a:p>
            <a:pPr marL="0" lvl="1">
              <a:spcAft>
                <a:spcPts val="1200"/>
              </a:spcAft>
              <a:tabLst>
                <a:tab pos="288925" algn="l"/>
              </a:tabLst>
            </a:pP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Too often lost in the debate over the hold-up problem is recognition of a more serious risk: the hold-out problem…</a:t>
            </a:r>
            <a:r>
              <a:rPr lang="en-GB" sz="2000" dirty="0">
                <a:latin typeface="Times New Roman" panose="02020603050405020304" pitchFamily="18" charset="0"/>
                <a:cs typeface="Times New Roman" panose="02020603050405020304" pitchFamily="18" charset="0"/>
              </a:rPr>
              <a:t>”</a:t>
            </a:r>
          </a:p>
          <a:p>
            <a:pPr marL="0" lvl="1">
              <a:spcAft>
                <a:spcPts val="1200"/>
              </a:spcAft>
              <a:tabLst>
                <a:tab pos="288925" algn="l"/>
              </a:tabLst>
            </a:pPr>
            <a:r>
              <a:rPr lang="en-GB" sz="2000" dirty="0">
                <a:latin typeface="Times New Roman" panose="02020603050405020304" pitchFamily="18" charset="0"/>
                <a:cs typeface="Times New Roman" panose="02020603050405020304" pitchFamily="18" charset="0"/>
              </a:rPr>
              <a:t>“</a:t>
            </a:r>
            <a:r>
              <a:rPr lang="en-GB" sz="2000" i="1" dirty="0">
                <a:latin typeface="Times New Roman" panose="02020603050405020304" pitchFamily="18" charset="0"/>
                <a:cs typeface="Times New Roman" panose="02020603050405020304" pitchFamily="18" charset="0"/>
              </a:rPr>
              <a:t>Antitrust laws should not be used to transform an inventor’s one-time decision to offer a license to a competitor into a forever commitment that the inventor will continue licensing that competitor in perpetuity</a:t>
            </a:r>
            <a:r>
              <a:rPr lang="en-GB" sz="2000" dirty="0">
                <a:latin typeface="Times New Roman" panose="02020603050405020304" pitchFamily="18" charset="0"/>
                <a:cs typeface="Times New Roman" panose="02020603050405020304" pitchFamily="18" charset="0"/>
              </a:rPr>
              <a:t>.”</a:t>
            </a:r>
          </a:p>
          <a:p>
            <a:pPr marL="0" lvl="1">
              <a:spcAft>
                <a:spcPts val="1200"/>
              </a:spcAft>
              <a:tabLst>
                <a:tab pos="288925" algn="l"/>
              </a:tabLst>
            </a:pPr>
            <a:endParaRPr lang="en-GB" sz="2400" dirty="0">
              <a:latin typeface="Times New Roman" panose="02020603050405020304" pitchFamily="18" charset="0"/>
              <a:cs typeface="Times New Roman" panose="02020603050405020304" pitchFamily="18" charset="0"/>
            </a:endParaRPr>
          </a:p>
        </p:txBody>
      </p:sp>
      <p:pic>
        <p:nvPicPr>
          <p:cNvPr id="9" name="Picture 2" descr="Image result for makan delrah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81400"/>
            <a:ext cx="1713085" cy="204923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82591" y="5610351"/>
            <a:ext cx="2327116" cy="738664"/>
          </a:xfrm>
          <a:prstGeom prst="rect">
            <a:avLst/>
          </a:prstGeom>
          <a:noFill/>
        </p:spPr>
        <p:txBody>
          <a:bodyPr wrap="square" rtlCol="0">
            <a:spAutoFit/>
          </a:bodyPr>
          <a:lstStyle/>
          <a:p>
            <a:pPr algn="ctr"/>
            <a:r>
              <a:rPr lang="en-US" sz="1400" b="1" dirty="0" err="1">
                <a:latin typeface="Times New Roman" panose="02020603050405020304" pitchFamily="18" charset="0"/>
                <a:cs typeface="Times New Roman" panose="02020603050405020304" pitchFamily="18" charset="0"/>
              </a:rPr>
              <a:t>Makan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Delrahim</a:t>
            </a:r>
            <a:r>
              <a:rPr lang="en-US" sz="1400" b="1" dirty="0">
                <a:latin typeface="Times New Roman" panose="02020603050405020304" pitchFamily="18" charset="0"/>
                <a:cs typeface="Times New Roman" panose="02020603050405020304" pitchFamily="18" charset="0"/>
              </a:rPr>
              <a:t> –</a:t>
            </a:r>
          </a:p>
          <a:p>
            <a:pPr algn="ctr"/>
            <a:r>
              <a:rPr lang="en-US" sz="1400" b="1" dirty="0">
                <a:latin typeface="Times New Roman" panose="02020603050405020304" pitchFamily="18" charset="0"/>
                <a:cs typeface="Times New Roman" panose="02020603050405020304" pitchFamily="18" charset="0"/>
              </a:rPr>
              <a:t>Assistant Attorney General for the Antitrust Division</a:t>
            </a:r>
          </a:p>
        </p:txBody>
      </p:sp>
      <p:pic>
        <p:nvPicPr>
          <p:cNvPr id="11" name="Picture 10"/>
          <p:cNvPicPr>
            <a:picLocks noChangeAspect="1"/>
          </p:cNvPicPr>
          <p:nvPr/>
        </p:nvPicPr>
        <p:blipFill rotWithShape="1">
          <a:blip r:embed="rId4"/>
          <a:srcRect t="3726"/>
          <a:stretch/>
        </p:blipFill>
        <p:spPr>
          <a:xfrm>
            <a:off x="1219200" y="3585733"/>
            <a:ext cx="2171888" cy="2044901"/>
          </a:xfrm>
          <a:prstGeom prst="rect">
            <a:avLst/>
          </a:prstGeom>
        </p:spPr>
      </p:pic>
    </p:spTree>
    <p:extLst>
      <p:ext uri="{BB962C8B-B14F-4D97-AF65-F5344CB8AC3E}">
        <p14:creationId xmlns:p14="http://schemas.microsoft.com/office/powerpoint/2010/main" val="394062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Recent Agency Activity</a:t>
            </a:r>
          </a:p>
        </p:txBody>
      </p:sp>
      <p:sp>
        <p:nvSpPr>
          <p:cNvPr id="6" name="Content Placeholder 4"/>
          <p:cNvSpPr txBox="1">
            <a:spLocks/>
          </p:cNvSpPr>
          <p:nvPr/>
        </p:nvSpPr>
        <p:spPr>
          <a:xfrm>
            <a:off x="244522" y="1306314"/>
            <a:ext cx="8289879" cy="1715261"/>
          </a:xfrm>
          <a:prstGeom prst="rect">
            <a:avLst/>
          </a:prstGeom>
        </p:spPr>
        <p:txBody>
          <a:bodyPr vert="horz" wrap="square" lIns="0" tIns="0" rIns="0" bIns="0" rtlCol="0">
            <a:noAutofit/>
          </a:bodyPr>
          <a:lstStyle>
            <a:lvl1pPr marL="9144" indent="-9144" algn="l" defTabSz="914400" rtl="0" eaLnBrk="1" latinLnBrk="0" hangingPunct="1">
              <a:lnSpc>
                <a:spcPct val="100000"/>
              </a:lnSpc>
              <a:spcBef>
                <a:spcPts val="0"/>
              </a:spcBef>
              <a:spcAft>
                <a:spcPts val="600"/>
              </a:spcAft>
              <a:buFont typeface="Times New Roman" panose="02020603050405020304" pitchFamily="18" charset="0"/>
              <a:buChar char="​"/>
              <a:defRPr sz="1600" b="0" kern="1200">
                <a:solidFill>
                  <a:schemeClr val="tx1"/>
                </a:solidFill>
                <a:latin typeface="Times New Roman"/>
                <a:ea typeface="+mn-ea"/>
                <a:cs typeface="Times New Roman"/>
              </a:defRPr>
            </a:lvl1pPr>
            <a:lvl2pPr marL="288925" indent="-288925" algn="l" defTabSz="914400" rtl="0" eaLnBrk="1" latinLnBrk="0" hangingPunct="1">
              <a:lnSpc>
                <a:spcPct val="100000"/>
              </a:lnSpc>
              <a:spcBef>
                <a:spcPts val="0"/>
              </a:spcBef>
              <a:spcAft>
                <a:spcPts val="600"/>
              </a:spcAft>
              <a:buFont typeface="Arial"/>
              <a:buChar char="—"/>
              <a:tabLst>
                <a:tab pos="288925" algn="l"/>
              </a:tabLst>
              <a:defRPr sz="1600" kern="1200">
                <a:solidFill>
                  <a:schemeClr val="tx1"/>
                </a:solidFill>
                <a:latin typeface="Times New Roman"/>
                <a:ea typeface="+mn-ea"/>
                <a:cs typeface="Times New Roman"/>
              </a:defRPr>
            </a:lvl2pPr>
            <a:lvl3pPr marL="455613" indent="-166688" algn="l" defTabSz="914400" rtl="0" eaLnBrk="1" latinLnBrk="0" hangingPunct="1">
              <a:lnSpc>
                <a:spcPct val="100000"/>
              </a:lnSpc>
              <a:spcBef>
                <a:spcPts val="0"/>
              </a:spcBef>
              <a:spcAft>
                <a:spcPts val="600"/>
              </a:spcAft>
              <a:buFont typeface="Arial"/>
              <a:buChar char="•"/>
              <a:defRPr sz="1400" kern="1200">
                <a:solidFill>
                  <a:schemeClr val="tx1"/>
                </a:solidFill>
                <a:latin typeface="Times New Roman"/>
                <a:ea typeface="+mn-ea"/>
                <a:cs typeface="Times New Roman"/>
              </a:defRPr>
            </a:lvl3pPr>
            <a:lvl4pPr marL="628650"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4pPr>
            <a:lvl5pPr marL="801688" indent="-173038" algn="l" defTabSz="914400" rtl="0" eaLnBrk="1" latinLnBrk="0" hangingPunct="1">
              <a:lnSpc>
                <a:spcPct val="100000"/>
              </a:lnSpc>
              <a:spcBef>
                <a:spcPts val="0"/>
              </a:spcBef>
              <a:spcAft>
                <a:spcPts val="600"/>
              </a:spcAft>
              <a:buFont typeface="Arial"/>
              <a:buChar char="•"/>
              <a:defRPr sz="12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 </a:t>
            </a:r>
          </a:p>
        </p:txBody>
      </p:sp>
      <p:sp>
        <p:nvSpPr>
          <p:cNvPr id="10" name="Content Placeholder 2"/>
          <p:cNvSpPr>
            <a:spLocks noGrp="1"/>
          </p:cNvSpPr>
          <p:nvPr>
            <p:ph sz="quarter" idx="11"/>
          </p:nvPr>
        </p:nvSpPr>
        <p:spPr>
          <a:xfrm>
            <a:off x="228600" y="1484487"/>
            <a:ext cx="6026200" cy="1868313"/>
          </a:xfrm>
        </p:spPr>
        <p:txBody>
          <a:bodyPr/>
          <a:lstStyle/>
          <a:p>
            <a:pPr marL="0" lvl="1" indent="0">
              <a:buNone/>
            </a:pPr>
            <a:endParaRPr lang="en-US" dirty="0"/>
          </a:p>
          <a:p>
            <a:pPr marL="0" lvl="1" indent="0">
              <a:buNone/>
            </a:pPr>
            <a:endParaRPr lang="en-US" dirty="0"/>
          </a:p>
          <a:p>
            <a:pPr marL="0" lvl="1" indent="0">
              <a:buNone/>
            </a:pPr>
            <a:endParaRPr lang="en-US" dirty="0"/>
          </a:p>
          <a:p>
            <a:pPr marL="0" lvl="1" indent="0">
              <a:buNone/>
            </a:pPr>
            <a:endParaRPr lang="en-US" dirty="0"/>
          </a:p>
          <a:p>
            <a:pPr marL="0" lvl="1" indent="0">
              <a:buNone/>
            </a:pPr>
            <a:endParaRPr lang="en-US" dirty="0"/>
          </a:p>
          <a:p>
            <a:pPr marL="0" lvl="1" indent="0">
              <a:buNone/>
            </a:pPr>
            <a:endParaRPr lang="en-US" dirty="0"/>
          </a:p>
        </p:txBody>
      </p:sp>
      <p:sp>
        <p:nvSpPr>
          <p:cNvPr id="12" name="TextBox 11"/>
          <p:cNvSpPr txBox="1"/>
          <p:nvPr/>
        </p:nvSpPr>
        <p:spPr>
          <a:xfrm>
            <a:off x="141880" y="1711411"/>
            <a:ext cx="8392521" cy="3170099"/>
          </a:xfrm>
          <a:prstGeom prst="rect">
            <a:avLst/>
          </a:prstGeom>
          <a:noFill/>
        </p:spPr>
        <p:txBody>
          <a:bodyPr wrap="square" rtlCol="0">
            <a:spAutoFit/>
          </a:bodyPr>
          <a:lstStyle/>
          <a:p>
            <a:pPr marL="288925" lvl="1" indent="-288925">
              <a:spcAft>
                <a:spcPts val="1800"/>
              </a:spcAft>
              <a:buFont typeface="Arial"/>
              <a:buChar char="—"/>
              <a:tabLst>
                <a:tab pos="288925" algn="l"/>
              </a:tabLst>
            </a:pPr>
            <a:r>
              <a:rPr lang="en-US" sz="2000" dirty="0">
                <a:latin typeface="Times New Roman" panose="02020603050405020304" pitchFamily="18" charset="0"/>
                <a:cs typeface="Times New Roman" panose="02020603050405020304" pitchFamily="18" charset="0"/>
              </a:rPr>
              <a:t>DOJ Investigation re </a:t>
            </a:r>
            <a:r>
              <a:rPr lang="en-US" sz="2000" dirty="0" err="1">
                <a:latin typeface="Times New Roman" panose="02020603050405020304" pitchFamily="18" charset="0"/>
                <a:cs typeface="Times New Roman" panose="02020603050405020304" pitchFamily="18" charset="0"/>
              </a:rPr>
              <a:t>DensiFi</a:t>
            </a:r>
            <a:r>
              <a:rPr lang="en-US" sz="2000" dirty="0">
                <a:latin typeface="Times New Roman" panose="02020603050405020304" pitchFamily="18" charset="0"/>
                <a:cs typeface="Times New Roman" panose="02020603050405020304" pitchFamily="18" charset="0"/>
              </a:rPr>
              <a:t> / IEEE</a:t>
            </a:r>
          </a:p>
          <a:p>
            <a:pPr marL="800100" lvl="2" indent="-342900">
              <a:spcAft>
                <a:spcPts val="1800"/>
              </a:spcAft>
              <a:buFont typeface="Arial" panose="020B0604020202020204" pitchFamily="34" charset="0"/>
              <a:buChar char="•"/>
              <a:tabLst>
                <a:tab pos="288925" algn="l"/>
              </a:tabLst>
            </a:pPr>
            <a:r>
              <a:rPr lang="en-US" sz="2000" dirty="0">
                <a:latin typeface="Times New Roman" panose="02020603050405020304" pitchFamily="18" charset="0"/>
                <a:cs typeface="Times New Roman" panose="02020603050405020304" pitchFamily="18" charset="0"/>
              </a:rPr>
              <a:t>IEEE investigation re “dominance” in 802.11ax</a:t>
            </a:r>
          </a:p>
          <a:p>
            <a:pPr marL="800100" lvl="2" indent="-342900">
              <a:spcAft>
                <a:spcPts val="1800"/>
              </a:spcAft>
              <a:buFont typeface="Arial" panose="020B0604020202020204" pitchFamily="34" charset="0"/>
              <a:buChar char="•"/>
              <a:tabLst>
                <a:tab pos="288925" algn="l"/>
              </a:tabLst>
            </a:pPr>
            <a:r>
              <a:rPr lang="en-US" sz="2000" dirty="0">
                <a:latin typeface="Times New Roman" panose="02020603050405020304" pitchFamily="18" charset="0"/>
                <a:cs typeface="Times New Roman" panose="02020603050405020304" pitchFamily="18" charset="0"/>
              </a:rPr>
              <a:t>Appeal of remedies dismissed</a:t>
            </a:r>
          </a:p>
          <a:p>
            <a:pPr marL="288925" lvl="1" indent="-288925">
              <a:spcAft>
                <a:spcPts val="1800"/>
              </a:spcAft>
              <a:buFont typeface="Arial"/>
              <a:buChar char="—"/>
              <a:tabLst>
                <a:tab pos="288925" algn="l"/>
              </a:tabLst>
            </a:pPr>
            <a:r>
              <a:rPr lang="en-US" sz="2000" dirty="0">
                <a:latin typeface="Times New Roman" panose="02020603050405020304" pitchFamily="18" charset="0"/>
                <a:cs typeface="Times New Roman" panose="02020603050405020304" pitchFamily="18" charset="0"/>
              </a:rPr>
              <a:t>Principal Deputy Assistant AG Andrew Finch indicated that the DOJ  is investigating “</a:t>
            </a:r>
            <a:r>
              <a:rPr lang="en-US" sz="2000" i="1" dirty="0">
                <a:latin typeface="Times New Roman" panose="02020603050405020304" pitchFamily="18" charset="0"/>
                <a:cs typeface="Times New Roman" panose="02020603050405020304" pitchFamily="18" charset="0"/>
              </a:rPr>
              <a:t>buyer or seller cartel types of behavior</a:t>
            </a:r>
            <a:r>
              <a:rPr lang="en-US" sz="2000" dirty="0">
                <a:latin typeface="Times New Roman" panose="02020603050405020304" pitchFamily="18" charset="0"/>
                <a:cs typeface="Times New Roman" panose="02020603050405020304" pitchFamily="18" charset="0"/>
              </a:rPr>
              <a:t>” within SSOs that “</a:t>
            </a:r>
            <a:r>
              <a:rPr lang="en-US" sz="2000" i="1" dirty="0">
                <a:latin typeface="Times New Roman" panose="02020603050405020304" pitchFamily="18" charset="0"/>
                <a:cs typeface="Times New Roman" panose="02020603050405020304" pitchFamily="18" charset="0"/>
              </a:rPr>
              <a:t>artificially shift bargaining leverage</a:t>
            </a:r>
            <a:r>
              <a:rPr lang="en-US" sz="2000" dirty="0">
                <a:latin typeface="Times New Roman" panose="02020603050405020304" pitchFamily="18" charset="0"/>
                <a:cs typeface="Times New Roman" panose="02020603050405020304" pitchFamily="18" charset="0"/>
              </a:rPr>
              <a:t>” </a:t>
            </a:r>
          </a:p>
          <a:p>
            <a:pPr marL="288925" lvl="1" indent="-288925">
              <a:spcAft>
                <a:spcPts val="1800"/>
              </a:spcAft>
              <a:buFont typeface="Arial"/>
              <a:buChar char="—"/>
              <a:tabLst>
                <a:tab pos="288925" algn="l"/>
              </a:tabLst>
            </a:pPr>
            <a:r>
              <a:rPr lang="en-US" sz="2000" dirty="0">
                <a:latin typeface="Times New Roman" panose="02020603050405020304" pitchFamily="18" charset="0"/>
                <a:cs typeface="Times New Roman" panose="02020603050405020304" pitchFamily="18" charset="0"/>
              </a:rPr>
              <a:t>BUT, FTC continues its </a:t>
            </a:r>
            <a:r>
              <a:rPr lang="en-US" sz="2000" i="1" dirty="0">
                <a:latin typeface="Times New Roman" panose="02020603050405020304" pitchFamily="18" charset="0"/>
                <a:cs typeface="Times New Roman" panose="02020603050405020304" pitchFamily="18" charset="0"/>
              </a:rPr>
              <a:t>Qualcomm</a:t>
            </a:r>
            <a:r>
              <a:rPr lang="en-US" sz="2000" dirty="0">
                <a:latin typeface="Times New Roman" panose="02020603050405020304" pitchFamily="18" charset="0"/>
                <a:cs typeface="Times New Roman" panose="02020603050405020304" pitchFamily="18" charset="0"/>
              </a:rPr>
              <a:t> “hold up” case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800" y="1987815"/>
            <a:ext cx="2659013" cy="86165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568935"/>
            <a:ext cx="2817813" cy="1078997"/>
          </a:xfrm>
          <a:prstGeom prst="rect">
            <a:avLst/>
          </a:prstGeom>
        </p:spPr>
      </p:pic>
    </p:spTree>
    <p:extLst>
      <p:ext uri="{BB962C8B-B14F-4D97-AF65-F5344CB8AC3E}">
        <p14:creationId xmlns:p14="http://schemas.microsoft.com/office/powerpoint/2010/main" val="2990711166"/>
      </p:ext>
    </p:extLst>
  </p:cSld>
  <p:clrMapOvr>
    <a:masterClrMapping/>
  </p:clrMapOvr>
</p:sld>
</file>

<file path=ppt/theme/theme1.xml><?xml version="1.0" encoding="utf-8"?>
<a:theme xmlns:a="http://schemas.openxmlformats.org/drawingml/2006/main" name="CG Standard">
  <a:themeElements>
    <a:clrScheme name="CG - 2">
      <a:dk1>
        <a:sysClr val="windowText" lastClr="000000"/>
      </a:dk1>
      <a:lt1>
        <a:sysClr val="window" lastClr="FFFFFF"/>
      </a:lt1>
      <a:dk2>
        <a:srgbClr val="000000"/>
      </a:dk2>
      <a:lt2>
        <a:srgbClr val="FFFFFF"/>
      </a:lt2>
      <a:accent1>
        <a:srgbClr val="96D2FA"/>
      </a:accent1>
      <a:accent2>
        <a:srgbClr val="FF9A9B"/>
      </a:accent2>
      <a:accent3>
        <a:srgbClr val="FAE678"/>
      </a:accent3>
      <a:accent4>
        <a:srgbClr val="B4B4B4"/>
      </a:accent4>
      <a:accent5>
        <a:srgbClr val="D7F0FA"/>
      </a:accent5>
      <a:accent6>
        <a:srgbClr val="32D700"/>
      </a:accent6>
      <a:hlink>
        <a:srgbClr val="000000"/>
      </a:hlink>
      <a:folHlink>
        <a:srgbClr val="828282"/>
      </a:folHlink>
    </a:clrScheme>
    <a:fontScheme name="CG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 Standard.potx" id="{27B3CF0A-0DEC-41FB-8575-6AF0B6553B1F}" vid="{0CD9F8AA-C58C-4B9B-976A-ED0F8E46FA7F}"/>
    </a:ext>
  </a:extLst>
</a:theme>
</file>

<file path=ppt/theme/theme10.xml><?xml version="1.0" encoding="utf-8"?>
<a:theme xmlns:a="http://schemas.openxmlformats.org/drawingml/2006/main" name="1_Cleary Standard (Modified) (2012)">
  <a:themeElements>
    <a:clrScheme name="Cleary Gottlieb with Muted Grey Text">
      <a:dk1>
        <a:srgbClr val="262626"/>
      </a:dk1>
      <a:lt1>
        <a:srgbClr val="FBFBFB"/>
      </a:lt1>
      <a:dk2>
        <a:srgbClr val="000000"/>
      </a:dk2>
      <a:lt2>
        <a:srgbClr val="FFFFFF"/>
      </a:lt2>
      <a:accent1>
        <a:srgbClr val="B01C2E"/>
      </a:accent1>
      <a:accent2>
        <a:srgbClr val="4B2942"/>
      </a:accent2>
      <a:accent3>
        <a:srgbClr val="002F5F"/>
      </a:accent3>
      <a:accent4>
        <a:srgbClr val="495B25"/>
      </a:accent4>
      <a:accent5>
        <a:srgbClr val="E66402"/>
      </a:accent5>
      <a:accent6>
        <a:srgbClr val="FF99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11.xml><?xml version="1.0" encoding="utf-8"?>
<a:theme xmlns:a="http://schemas.openxmlformats.org/drawingml/2006/main" name="4_CG Body - Standard">
  <a:themeElements>
    <a:clrScheme name="Custom 1">
      <a:dk1>
        <a:sysClr val="windowText" lastClr="000000"/>
      </a:dk1>
      <a:lt1>
        <a:srgbClr val="FFFFFF"/>
      </a:lt1>
      <a:dk2>
        <a:srgbClr val="000000"/>
      </a:dk2>
      <a:lt2>
        <a:srgbClr val="FFFFFF"/>
      </a:lt2>
      <a:accent1>
        <a:srgbClr val="68ABFF"/>
      </a:accent1>
      <a:accent2>
        <a:srgbClr val="FF6361"/>
      </a:accent2>
      <a:accent3>
        <a:srgbClr val="FCC300"/>
      </a:accent3>
      <a:accent4>
        <a:srgbClr val="828282"/>
      </a:accent4>
      <a:accent5>
        <a:srgbClr val="D7F0FA"/>
      </a:accent5>
      <a:accent6>
        <a:srgbClr val="32D7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G Body - Standard">
  <a:themeElements>
    <a:clrScheme name="Custom 1">
      <a:dk1>
        <a:sysClr val="windowText" lastClr="000000"/>
      </a:dk1>
      <a:lt1>
        <a:srgbClr val="FFFFFF"/>
      </a:lt1>
      <a:dk2>
        <a:srgbClr val="000000"/>
      </a:dk2>
      <a:lt2>
        <a:srgbClr val="FFFFFF"/>
      </a:lt2>
      <a:accent1>
        <a:srgbClr val="68ABFF"/>
      </a:accent1>
      <a:accent2>
        <a:srgbClr val="FF6361"/>
      </a:accent2>
      <a:accent3>
        <a:srgbClr val="FCC300"/>
      </a:accent3>
      <a:accent4>
        <a:srgbClr val="828282"/>
      </a:accent4>
      <a:accent5>
        <a:srgbClr val="D7F0FA"/>
      </a:accent5>
      <a:accent6>
        <a:srgbClr val="32D7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 Standard.potx" id="{27B3CF0A-0DEC-41FB-8575-6AF0B6553B1F}" vid="{44C89770-1B30-43F2-A200-7A2094058A91}"/>
    </a:ext>
  </a:extLst>
</a:theme>
</file>

<file path=ppt/theme/theme3.xml><?xml version="1.0" encoding="utf-8"?>
<a:theme xmlns:a="http://schemas.openxmlformats.org/drawingml/2006/main" name="27_CG Body - Standard">
  <a:themeElements>
    <a:clrScheme name="Custom 1">
      <a:dk1>
        <a:sysClr val="windowText" lastClr="000000"/>
      </a:dk1>
      <a:lt1>
        <a:srgbClr val="FFFFFF"/>
      </a:lt1>
      <a:dk2>
        <a:srgbClr val="000000"/>
      </a:dk2>
      <a:lt2>
        <a:srgbClr val="FFFFFF"/>
      </a:lt2>
      <a:accent1>
        <a:srgbClr val="68ABFF"/>
      </a:accent1>
      <a:accent2>
        <a:srgbClr val="FF6361"/>
      </a:accent2>
      <a:accent3>
        <a:srgbClr val="FCC300"/>
      </a:accent3>
      <a:accent4>
        <a:srgbClr val="828282"/>
      </a:accent4>
      <a:accent5>
        <a:srgbClr val="D7F0FA"/>
      </a:accent5>
      <a:accent6>
        <a:srgbClr val="32D7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9_CG Body - Standard">
  <a:themeElements>
    <a:clrScheme name="Custom 1">
      <a:dk1>
        <a:sysClr val="windowText" lastClr="000000"/>
      </a:dk1>
      <a:lt1>
        <a:srgbClr val="FFFFFF"/>
      </a:lt1>
      <a:dk2>
        <a:srgbClr val="000000"/>
      </a:dk2>
      <a:lt2>
        <a:srgbClr val="FFFFFF"/>
      </a:lt2>
      <a:accent1>
        <a:srgbClr val="68ABFF"/>
      </a:accent1>
      <a:accent2>
        <a:srgbClr val="FF6361"/>
      </a:accent2>
      <a:accent3>
        <a:srgbClr val="FCC300"/>
      </a:accent3>
      <a:accent4>
        <a:srgbClr val="828282"/>
      </a:accent4>
      <a:accent5>
        <a:srgbClr val="D7F0FA"/>
      </a:accent5>
      <a:accent6>
        <a:srgbClr val="32D7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0_CG Body - Standard">
  <a:themeElements>
    <a:clrScheme name="Custom 1">
      <a:dk1>
        <a:sysClr val="windowText" lastClr="000000"/>
      </a:dk1>
      <a:lt1>
        <a:srgbClr val="FFFFFF"/>
      </a:lt1>
      <a:dk2>
        <a:srgbClr val="000000"/>
      </a:dk2>
      <a:lt2>
        <a:srgbClr val="FFFFFF"/>
      </a:lt2>
      <a:accent1>
        <a:srgbClr val="68ABFF"/>
      </a:accent1>
      <a:accent2>
        <a:srgbClr val="FF6361"/>
      </a:accent2>
      <a:accent3>
        <a:srgbClr val="FCC300"/>
      </a:accent3>
      <a:accent4>
        <a:srgbClr val="828282"/>
      </a:accent4>
      <a:accent5>
        <a:srgbClr val="D7F0FA"/>
      </a:accent5>
      <a:accent6>
        <a:srgbClr val="32D7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8_CG Body - Standard">
  <a:themeElements>
    <a:clrScheme name="Custom 1">
      <a:dk1>
        <a:sysClr val="windowText" lastClr="000000"/>
      </a:dk1>
      <a:lt1>
        <a:srgbClr val="FFFFFF"/>
      </a:lt1>
      <a:dk2>
        <a:srgbClr val="000000"/>
      </a:dk2>
      <a:lt2>
        <a:srgbClr val="FFFFFF"/>
      </a:lt2>
      <a:accent1>
        <a:srgbClr val="68ABFF"/>
      </a:accent1>
      <a:accent2>
        <a:srgbClr val="FF6361"/>
      </a:accent2>
      <a:accent3>
        <a:srgbClr val="FCC300"/>
      </a:accent3>
      <a:accent4>
        <a:srgbClr val="828282"/>
      </a:accent4>
      <a:accent5>
        <a:srgbClr val="D7F0FA"/>
      </a:accent5>
      <a:accent6>
        <a:srgbClr val="32D7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G Body - Standard">
  <a:themeElements>
    <a:clrScheme name="Custom 1">
      <a:dk1>
        <a:sysClr val="windowText" lastClr="000000"/>
      </a:dk1>
      <a:lt1>
        <a:srgbClr val="FFFFFF"/>
      </a:lt1>
      <a:dk2>
        <a:srgbClr val="000000"/>
      </a:dk2>
      <a:lt2>
        <a:srgbClr val="FFFFFF"/>
      </a:lt2>
      <a:accent1>
        <a:srgbClr val="68ABFF"/>
      </a:accent1>
      <a:accent2>
        <a:srgbClr val="FF6361"/>
      </a:accent2>
      <a:accent3>
        <a:srgbClr val="FCC300"/>
      </a:accent3>
      <a:accent4>
        <a:srgbClr val="828282"/>
      </a:accent4>
      <a:accent5>
        <a:srgbClr val="D7F0FA"/>
      </a:accent5>
      <a:accent6>
        <a:srgbClr val="32D7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G Body - Standard">
  <a:themeElements>
    <a:clrScheme name="Custom 1">
      <a:dk1>
        <a:sysClr val="windowText" lastClr="000000"/>
      </a:dk1>
      <a:lt1>
        <a:srgbClr val="FFFFFF"/>
      </a:lt1>
      <a:dk2>
        <a:srgbClr val="000000"/>
      </a:dk2>
      <a:lt2>
        <a:srgbClr val="FFFFFF"/>
      </a:lt2>
      <a:accent1>
        <a:srgbClr val="68ABFF"/>
      </a:accent1>
      <a:accent2>
        <a:srgbClr val="FF6361"/>
      </a:accent2>
      <a:accent3>
        <a:srgbClr val="FCC300"/>
      </a:accent3>
      <a:accent4>
        <a:srgbClr val="828282"/>
      </a:accent4>
      <a:accent5>
        <a:srgbClr val="D7F0FA"/>
      </a:accent5>
      <a:accent6>
        <a:srgbClr val="32D7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4"/>
        </a:lnRef>
        <a:fillRef idx="2">
          <a:schemeClr val="accent4"/>
        </a:fillRef>
        <a:effectRef idx="1">
          <a:schemeClr val="accent4"/>
        </a:effectRef>
        <a:fontRef idx="minor">
          <a:schemeClr val="dk1"/>
        </a:fontRef>
      </a:style>
    </a:spDef>
  </a:objectDefaults>
  <a:extraClrSchemeLst/>
</a:theme>
</file>

<file path=ppt/theme/theme9.xml><?xml version="1.0" encoding="utf-8"?>
<a:theme xmlns:a="http://schemas.openxmlformats.org/drawingml/2006/main" name="Cleary Standard (Modified) (2012)">
  <a:themeElements>
    <a:clrScheme name="Cleary Gottlieb with Muted Grey Text">
      <a:dk1>
        <a:srgbClr val="262626"/>
      </a:dk1>
      <a:lt1>
        <a:srgbClr val="FBFBFB"/>
      </a:lt1>
      <a:dk2>
        <a:srgbClr val="000000"/>
      </a:dk2>
      <a:lt2>
        <a:srgbClr val="FFFFFF"/>
      </a:lt2>
      <a:accent1>
        <a:srgbClr val="B01C2E"/>
      </a:accent1>
      <a:accent2>
        <a:srgbClr val="4B2942"/>
      </a:accent2>
      <a:accent3>
        <a:srgbClr val="002F5F"/>
      </a:accent3>
      <a:accent4>
        <a:srgbClr val="495B25"/>
      </a:accent4>
      <a:accent5>
        <a:srgbClr val="E66402"/>
      </a:accent5>
      <a:accent6>
        <a:srgbClr val="FF99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CG Standard</Template>
  <TotalTime>5408</TotalTime>
  <Words>684</Words>
  <Application>Microsoft Office PowerPoint</Application>
  <PresentationFormat>Affichage à l'écran (4:3)</PresentationFormat>
  <Paragraphs>80</Paragraphs>
  <Slides>11</Slides>
  <Notes>8</Notes>
  <HiddenSlides>0</HiddenSlides>
  <MMClips>0</MMClips>
  <ScaleCrop>false</ScaleCrop>
  <HeadingPairs>
    <vt:vector size="6" baseType="variant">
      <vt:variant>
        <vt:lpstr>Polices utilisées</vt:lpstr>
      </vt:variant>
      <vt:variant>
        <vt:i4>9</vt:i4>
      </vt:variant>
      <vt:variant>
        <vt:lpstr>Thème</vt:lpstr>
      </vt:variant>
      <vt:variant>
        <vt:i4>11</vt:i4>
      </vt:variant>
      <vt:variant>
        <vt:lpstr>Titres des diapositives</vt:lpstr>
      </vt:variant>
      <vt:variant>
        <vt:i4>11</vt:i4>
      </vt:variant>
    </vt:vector>
  </HeadingPairs>
  <TitlesOfParts>
    <vt:vector size="31" baseType="lpstr">
      <vt:lpstr>Arial</vt:lpstr>
      <vt:lpstr>Arial Narrow</vt:lpstr>
      <vt:lpstr>Calibri</vt:lpstr>
      <vt:lpstr>Franklin Gothic Book</vt:lpstr>
      <vt:lpstr>Lucida Grande</vt:lpstr>
      <vt:lpstr>Times</vt:lpstr>
      <vt:lpstr>Times New Roman</vt:lpstr>
      <vt:lpstr>Wingdings</vt:lpstr>
      <vt:lpstr>Wingdings 2</vt:lpstr>
      <vt:lpstr>CG Standard</vt:lpstr>
      <vt:lpstr>CG Body - Standard</vt:lpstr>
      <vt:lpstr>27_CG Body - Standard</vt:lpstr>
      <vt:lpstr>29_CG Body - Standard</vt:lpstr>
      <vt:lpstr>30_CG Body - Standard</vt:lpstr>
      <vt:lpstr>28_CG Body - Standard</vt:lpstr>
      <vt:lpstr>1_CG Body - Standard</vt:lpstr>
      <vt:lpstr>2_CG Body - Standard</vt:lpstr>
      <vt:lpstr>Cleary Standard (Modified) (2012)</vt:lpstr>
      <vt:lpstr>1_Cleary Standard (Modified) (2012)</vt:lpstr>
      <vt:lpstr>4_CG Body - Standard</vt:lpstr>
      <vt:lpstr>Update on IP and Antitrust</vt:lpstr>
      <vt:lpstr>EU</vt:lpstr>
      <vt:lpstr>Is Unwired Planet consistent with Huawei v. ZTE?</vt:lpstr>
      <vt:lpstr>Is Unwired Planet self-consistent?</vt:lpstr>
      <vt:lpstr>EC Communication on SEPs – What It Says</vt:lpstr>
      <vt:lpstr>EC Communication on SEPs – What It Does Not Say</vt:lpstr>
      <vt:lpstr>US</vt:lpstr>
      <vt:lpstr>US Enforcement Shifting from “Hold-up” to “Hold-out”?</vt:lpstr>
      <vt:lpstr>Recent Agency Activity</vt:lpstr>
      <vt:lpstr>(F)RAND and Contractual Enforcement - TCL v. Ericsson </vt:lpstr>
      <vt:lpstr>Présentation PowerPoint</vt:lpstr>
    </vt:vector>
  </TitlesOfParts>
  <Company>CGSH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Antitrust Training: Industrial Organization Economics</dc:title>
  <dc:creator>CGSH1</dc:creator>
  <cp:lastModifiedBy>sabine joyeux</cp:lastModifiedBy>
  <cp:revision>845</cp:revision>
  <cp:lastPrinted>2018-03-20T08:45:09Z</cp:lastPrinted>
  <dcterms:created xsi:type="dcterms:W3CDTF">2017-04-06T01:34:01Z</dcterms:created>
  <dcterms:modified xsi:type="dcterms:W3CDTF">2018-05-28T09:43:49Z</dcterms:modified>
</cp:coreProperties>
</file>