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18"/>
  </p:notesMasterIdLst>
  <p:handoutMasterIdLst>
    <p:handoutMasterId r:id="rId19"/>
  </p:handoutMasterIdLst>
  <p:sldIdLst>
    <p:sldId id="256" r:id="rId5"/>
    <p:sldId id="339" r:id="rId6"/>
    <p:sldId id="345" r:id="rId7"/>
    <p:sldId id="298" r:id="rId8"/>
    <p:sldId id="346" r:id="rId9"/>
    <p:sldId id="349" r:id="rId10"/>
    <p:sldId id="348" r:id="rId11"/>
    <p:sldId id="350" r:id="rId12"/>
    <p:sldId id="347" r:id="rId13"/>
    <p:sldId id="353" r:id="rId14"/>
    <p:sldId id="354" r:id="rId15"/>
    <p:sldId id="355" r:id="rId16"/>
    <p:sldId id="337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6ED"/>
    <a:srgbClr val="F5F5F5"/>
    <a:srgbClr val="23004C"/>
    <a:srgbClr val="FFFFFF"/>
    <a:srgbClr val="F5F3F8"/>
    <a:srgbClr val="FFF3CF"/>
    <a:srgbClr val="FFE6A0"/>
    <a:srgbClr val="FFDA70"/>
    <a:srgbClr val="FFC111"/>
    <a:srgbClr val="EE6B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792D1-A75A-4882-B048-B58932E24F34}" v="969" dt="2022-05-30T13:08:03.697"/>
  </p1510:revLst>
</p1510:revInfo>
</file>

<file path=ppt/tableStyles.xml><?xml version="1.0" encoding="utf-8"?>
<a:tblStyleLst xmlns:a="http://schemas.openxmlformats.org/drawingml/2006/main" def="{F800B559-55DF-4324-A70D-7A5FB1BD5379}">
  <a:tblStyle styleId="{F800B559-55DF-4324-A70D-7A5FB1BD5379}" styleName="Sanofi">
    <a:wholeTbl>
      <a:tcTxStyle>
        <a:fontRef idx="minor">
          <a:schemeClr val="dk1"/>
        </a:fontRef>
        <a:schemeClr val="dk1"/>
      </a:tcTxStyle>
      <a:tcStyle>
        <a:tcBdr>
          <a:left>
            <a:ln w="2500" cmpd="sng">
              <a:solidFill>
                <a:schemeClr val="lt2"/>
              </a:solidFill>
            </a:ln>
          </a:left>
          <a:right>
            <a:ln w="2500" cmpd="sng">
              <a:solidFill>
                <a:schemeClr val="lt2"/>
              </a:solidFill>
            </a:ln>
          </a:right>
          <a:top>
            <a:ln w="2500" cmpd="sng">
              <a:solidFill>
                <a:schemeClr val="lt2"/>
              </a:solidFill>
            </a:ln>
          </a:top>
          <a:bottom>
            <a:ln w="2500" cmpd="sng">
              <a:solidFill>
                <a:schemeClr val="lt2"/>
              </a:solidFill>
            </a:ln>
          </a:bottom>
          <a:insideH>
            <a:ln w="2500" cmpd="sng">
              <a:solidFill>
                <a:schemeClr val="lt2"/>
              </a:solidFill>
            </a:ln>
          </a:insideH>
          <a:insideV>
            <a:ln w="2500" cmpd="sng">
              <a:solidFill>
                <a:schemeClr val="lt2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H>
    <a:band2H>
      <a:tcStyle>
        <a:tcBdr/>
      </a:tcStyle>
    </a:band2H>
    <a:band1V>
      <a:tcStyle>
        <a:tcBdr>
          <a:left>
            <a:ln w="2500" cmpd="sng">
              <a:solidFill>
                <a:schemeClr val="lt1"/>
              </a:solidFill>
            </a:ln>
          </a:left>
          <a:right>
            <a:ln w="2500" cmpd="sng">
              <a:solidFill>
                <a:schemeClr val="lt1"/>
              </a:solidFill>
            </a:ln>
          </a:right>
          <a:top>
            <a:ln w="2500" cmpd="sng">
              <a:solidFill>
                <a:schemeClr val="lt1"/>
              </a:solidFill>
            </a:ln>
          </a:top>
          <a:bottom>
            <a:ln w="2500" cmpd="sng">
              <a:solidFill>
                <a:schemeClr val="lt1"/>
              </a:solidFill>
            </a:ln>
          </a:bottom>
          <a:insideH>
            <a:ln w="2500" cmpd="sng">
              <a:solidFill>
                <a:schemeClr val="lt1"/>
              </a:solidFill>
            </a:ln>
          </a:insideH>
          <a:insideV>
            <a:ln w="2500" cmpd="sng">
              <a:solidFill>
                <a:schemeClr val="lt1"/>
              </a:solidFill>
            </a:ln>
          </a:insideV>
        </a:tcBdr>
        <a:fill>
          <a:solidFill>
            <a:schemeClr val="dk2"/>
          </a:solidFill>
        </a:fill>
      </a:tcStyle>
    </a:band1V>
    <a:band2V>
      <a:tcStyle>
        <a:tcBdr/>
      </a:tcStyle>
    </a:band2V>
    <a:la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Col>
    <a:firstCol>
      <a:tcTxStyle b="off">
        <a:fontRef idx="min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firstCol>
    <a:lastRow>
      <a:tcTxStyle b="on">
        <a:fontRef idx="major">
          <a:schemeClr val="dk1"/>
        </a:fontRef>
        <a:schemeClr val="dk1"/>
      </a:tcTxStyle>
      <a:tcStyle>
        <a:tcBdr/>
        <a:fill>
          <a:solidFill>
            <a:schemeClr val="dk2"/>
          </a:solidFill>
        </a:fill>
      </a:tcStyle>
    </a:lastRow>
    <a:firstRow>
      <a:tcTxStyle b="off">
        <a:fontRef idx="major">
          <a:schemeClr val="lt2"/>
        </a:fontRef>
        <a:schemeClr val="lt2"/>
      </a:tcTxStyle>
      <a:tcStyle>
        <a:tcBdr>
          <a:bottom>
            <a:ln w="36000" cmpd="sng">
              <a:solidFill>
                <a:schemeClr val="accent2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 showGuides="1">
      <p:cViewPr varScale="1">
        <p:scale>
          <a:sx n="83" d="100"/>
          <a:sy n="83" d="100"/>
        </p:scale>
        <p:origin x="824" y="52"/>
      </p:cViewPr>
      <p:guideLst/>
    </p:cSldViewPr>
  </p:slideViewPr>
  <p:outlineViewPr>
    <p:cViewPr>
      <p:scale>
        <a:sx n="33" d="100"/>
        <a:sy n="33" d="100"/>
      </p:scale>
      <p:origin x="0" y="-36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96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n-Taravella, Brigitte /FR" userId="1527cf55-bd26-4376-aec5-d35a8293944b" providerId="ADAL" clId="{021792D1-A75A-4882-B048-B58932E24F34}"/>
    <pc:docChg chg="undo redo custSel addSld delSld modSld sldOrd addMainMaster delMainMaster modMainMaster addSection delSection">
      <pc:chgData name="Carion-Taravella, Brigitte /FR" userId="1527cf55-bd26-4376-aec5-d35a8293944b" providerId="ADAL" clId="{021792D1-A75A-4882-B048-B58932E24F34}" dt="2022-05-30T13:08:48.780" v="3028" actId="1076"/>
      <pc:docMkLst>
        <pc:docMk/>
      </pc:docMkLst>
      <pc:sldChg chg="modSp del mod">
        <pc:chgData name="Carion-Taravella, Brigitte /FR" userId="1527cf55-bd26-4376-aec5-d35a8293944b" providerId="ADAL" clId="{021792D1-A75A-4882-B048-B58932E24F34}" dt="2022-05-12T11:47:33.596" v="79" actId="47"/>
        <pc:sldMkLst>
          <pc:docMk/>
          <pc:sldMk cId="1514114056" sldId="260"/>
        </pc:sldMkLst>
        <pc:spChg chg="mod">
          <ac:chgData name="Carion-Taravella, Brigitte /FR" userId="1527cf55-bd26-4376-aec5-d35a8293944b" providerId="ADAL" clId="{021792D1-A75A-4882-B048-B58932E24F34}" dt="2022-05-12T11:46:04.040" v="60" actId="14100"/>
          <ac:spMkLst>
            <pc:docMk/>
            <pc:sldMk cId="1514114056" sldId="260"/>
            <ac:spMk id="5" creationId="{F6E0D9C3-0AA1-304B-9858-30D263C535C7}"/>
          </ac:spMkLst>
        </pc:spChg>
        <pc:spChg chg="mod">
          <ac:chgData name="Carion-Taravella, Brigitte /FR" userId="1527cf55-bd26-4376-aec5-d35a8293944b" providerId="ADAL" clId="{021792D1-A75A-4882-B048-B58932E24F34}" dt="2022-05-12T11:46:37.324" v="75" actId="20577"/>
          <ac:spMkLst>
            <pc:docMk/>
            <pc:sldMk cId="1514114056" sldId="260"/>
            <ac:spMk id="11" creationId="{81AC1EA7-8A19-481D-823E-D5CE0B8CD3E5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1:48:06.122" v="82" actId="47"/>
        <pc:sldMkLst>
          <pc:docMk/>
          <pc:sldMk cId="887117230" sldId="266"/>
        </pc:sldMkLst>
      </pc:sldChg>
      <pc:sldChg chg="del">
        <pc:chgData name="Carion-Taravella, Brigitte /FR" userId="1527cf55-bd26-4376-aec5-d35a8293944b" providerId="ADAL" clId="{021792D1-A75A-4882-B048-B58932E24F34}" dt="2022-05-12T11:49:39.297" v="102" actId="47"/>
        <pc:sldMkLst>
          <pc:docMk/>
          <pc:sldMk cId="2673045966" sldId="269"/>
        </pc:sldMkLst>
      </pc:sldChg>
      <pc:sldChg chg="del">
        <pc:chgData name="Carion-Taravella, Brigitte /FR" userId="1527cf55-bd26-4376-aec5-d35a8293944b" providerId="ADAL" clId="{021792D1-A75A-4882-B048-B58932E24F34}" dt="2022-05-12T11:57:53.171" v="395" actId="47"/>
        <pc:sldMkLst>
          <pc:docMk/>
          <pc:sldMk cId="1314749262" sldId="270"/>
        </pc:sldMkLst>
      </pc:sldChg>
      <pc:sldChg chg="del">
        <pc:chgData name="Carion-Taravella, Brigitte /FR" userId="1527cf55-bd26-4376-aec5-d35a8293944b" providerId="ADAL" clId="{021792D1-A75A-4882-B048-B58932E24F34}" dt="2022-05-12T12:01:00.438" v="405" actId="47"/>
        <pc:sldMkLst>
          <pc:docMk/>
          <pc:sldMk cId="3599648068" sldId="278"/>
        </pc:sldMkLst>
      </pc:sldChg>
      <pc:sldChg chg="del">
        <pc:chgData name="Carion-Taravella, Brigitte /FR" userId="1527cf55-bd26-4376-aec5-d35a8293944b" providerId="ADAL" clId="{021792D1-A75A-4882-B048-B58932E24F34}" dt="2022-05-12T12:01:13.931" v="411" actId="47"/>
        <pc:sldMkLst>
          <pc:docMk/>
          <pc:sldMk cId="1122709866" sldId="279"/>
        </pc:sldMkLst>
      </pc:sldChg>
      <pc:sldChg chg="del">
        <pc:chgData name="Carion-Taravella, Brigitte /FR" userId="1527cf55-bd26-4376-aec5-d35a8293944b" providerId="ADAL" clId="{021792D1-A75A-4882-B048-B58932E24F34}" dt="2022-05-12T12:01:36.793" v="417" actId="47"/>
        <pc:sldMkLst>
          <pc:docMk/>
          <pc:sldMk cId="4212981534" sldId="287"/>
        </pc:sldMkLst>
      </pc:sldChg>
      <pc:sldChg chg="del">
        <pc:chgData name="Carion-Taravella, Brigitte /FR" userId="1527cf55-bd26-4376-aec5-d35a8293944b" providerId="ADAL" clId="{021792D1-A75A-4882-B048-B58932E24F34}" dt="2022-05-12T12:01:26.512" v="413" actId="47"/>
        <pc:sldMkLst>
          <pc:docMk/>
          <pc:sldMk cId="2866757134" sldId="297"/>
        </pc:sldMkLst>
      </pc:sldChg>
      <pc:sldChg chg="addSp delSp modSp mod">
        <pc:chgData name="Carion-Taravella, Brigitte /FR" userId="1527cf55-bd26-4376-aec5-d35a8293944b" providerId="ADAL" clId="{021792D1-A75A-4882-B048-B58932E24F34}" dt="2022-05-18T16:02:01.344" v="1662" actId="20577"/>
        <pc:sldMkLst>
          <pc:docMk/>
          <pc:sldMk cId="3623387742" sldId="298"/>
        </pc:sldMkLst>
        <pc:spChg chg="mod">
          <ac:chgData name="Carion-Taravella, Brigitte /FR" userId="1527cf55-bd26-4376-aec5-d35a8293944b" providerId="ADAL" clId="{021792D1-A75A-4882-B048-B58932E24F34}" dt="2022-05-18T16:02:01.344" v="1662" actId="20577"/>
          <ac:spMkLst>
            <pc:docMk/>
            <pc:sldMk cId="3623387742" sldId="298"/>
            <ac:spMk id="2" creationId="{CDFE98C3-FBFA-DF45-A29A-18E4A8E471AA}"/>
          </ac:spMkLst>
        </pc:spChg>
        <pc:spChg chg="del">
          <ac:chgData name="Carion-Taravella, Brigitte /FR" userId="1527cf55-bd26-4376-aec5-d35a8293944b" providerId="ADAL" clId="{021792D1-A75A-4882-B048-B58932E24F34}" dt="2022-05-12T12:10:07.109" v="588" actId="478"/>
          <ac:spMkLst>
            <pc:docMk/>
            <pc:sldMk cId="3623387742" sldId="298"/>
            <ac:spMk id="4" creationId="{C5493FFE-6F94-5E42-9D82-E4229B299DEE}"/>
          </ac:spMkLst>
        </pc:spChg>
        <pc:spChg chg="mod">
          <ac:chgData name="Carion-Taravella, Brigitte /FR" userId="1527cf55-bd26-4376-aec5-d35a8293944b" providerId="ADAL" clId="{021792D1-A75A-4882-B048-B58932E24F34}" dt="2022-05-12T12:10:02.327" v="587" actId="20577"/>
          <ac:spMkLst>
            <pc:docMk/>
            <pc:sldMk cId="3623387742" sldId="298"/>
            <ac:spMk id="5" creationId="{2A78DD30-00EF-5449-A916-C09E8F5979E1}"/>
          </ac:spMkLst>
        </pc:spChg>
        <pc:spChg chg="add del mod">
          <ac:chgData name="Carion-Taravella, Brigitte /FR" userId="1527cf55-bd26-4376-aec5-d35a8293944b" providerId="ADAL" clId="{021792D1-A75A-4882-B048-B58932E24F34}" dt="2022-05-18T15:04:13.847" v="1056" actId="478"/>
          <ac:spMkLst>
            <pc:docMk/>
            <pc:sldMk cId="3623387742" sldId="298"/>
            <ac:spMk id="6" creationId="{1D54E418-3BCE-44B2-93D9-B363B3C37D24}"/>
          </ac:spMkLst>
        </pc:spChg>
        <pc:spChg chg="mod">
          <ac:chgData name="Carion-Taravella, Brigitte /FR" userId="1527cf55-bd26-4376-aec5-d35a8293944b" providerId="ADAL" clId="{021792D1-A75A-4882-B048-B58932E24F34}" dt="2022-05-18T15:59:04.849" v="1563" actId="6549"/>
          <ac:spMkLst>
            <pc:docMk/>
            <pc:sldMk cId="3623387742" sldId="298"/>
            <ac:spMk id="7" creationId="{A7FB8AD0-D3C2-7546-BD94-81EE15B85AAF}"/>
          </ac:spMkLst>
        </pc:spChg>
        <pc:spChg chg="add del mod">
          <ac:chgData name="Carion-Taravella, Brigitte /FR" userId="1527cf55-bd26-4376-aec5-d35a8293944b" providerId="ADAL" clId="{021792D1-A75A-4882-B048-B58932E24F34}" dt="2022-05-12T12:10:11.633" v="589" actId="478"/>
          <ac:spMkLst>
            <pc:docMk/>
            <pc:sldMk cId="3623387742" sldId="298"/>
            <ac:spMk id="8" creationId="{35DA45BF-AE4C-44E1-B7E6-FAB25CE4E8E5}"/>
          </ac:spMkLst>
        </pc:spChg>
        <pc:spChg chg="mod">
          <ac:chgData name="Carion-Taravella, Brigitte /FR" userId="1527cf55-bd26-4376-aec5-d35a8293944b" providerId="ADAL" clId="{021792D1-A75A-4882-B048-B58932E24F34}" dt="2022-05-18T15:59:09.130" v="1565" actId="6549"/>
          <ac:spMkLst>
            <pc:docMk/>
            <pc:sldMk cId="3623387742" sldId="298"/>
            <ac:spMk id="14" creationId="{6F6FA723-C5B3-2F4B-BF87-AB84E5F8ED1F}"/>
          </ac:spMkLst>
        </pc:spChg>
        <pc:spChg chg="del">
          <ac:chgData name="Carion-Taravella, Brigitte /FR" userId="1527cf55-bd26-4376-aec5-d35a8293944b" providerId="ADAL" clId="{021792D1-A75A-4882-B048-B58932E24F34}" dt="2022-05-18T15:04:11.532" v="1055" actId="478"/>
          <ac:spMkLst>
            <pc:docMk/>
            <pc:sldMk cId="3623387742" sldId="298"/>
            <ac:spMk id="15" creationId="{4041B3CE-8ED4-3347-AC13-FE1EEDC413F3}"/>
          </ac:spMkLst>
        </pc:spChg>
        <pc:spChg chg="mod">
          <ac:chgData name="Carion-Taravella, Brigitte /FR" userId="1527cf55-bd26-4376-aec5-d35a8293944b" providerId="ADAL" clId="{021792D1-A75A-4882-B048-B58932E24F34}" dt="2022-05-18T15:59:19.995" v="1571" actId="6549"/>
          <ac:spMkLst>
            <pc:docMk/>
            <pc:sldMk cId="3623387742" sldId="298"/>
            <ac:spMk id="16" creationId="{296A4DE3-ADC8-9241-9654-4D510B980848}"/>
          </ac:spMkLst>
        </pc:spChg>
        <pc:spChg chg="mod">
          <ac:chgData name="Carion-Taravella, Brigitte /FR" userId="1527cf55-bd26-4376-aec5-d35a8293944b" providerId="ADAL" clId="{021792D1-A75A-4882-B048-B58932E24F34}" dt="2022-05-18T15:59:12.256" v="1567" actId="6549"/>
          <ac:spMkLst>
            <pc:docMk/>
            <pc:sldMk cId="3623387742" sldId="298"/>
            <ac:spMk id="17" creationId="{5461026A-112C-5242-AA3E-01B8038FD2E5}"/>
          </ac:spMkLst>
        </pc:spChg>
        <pc:spChg chg="mod">
          <ac:chgData name="Carion-Taravella, Brigitte /FR" userId="1527cf55-bd26-4376-aec5-d35a8293944b" providerId="ADAL" clId="{021792D1-A75A-4882-B048-B58932E24F34}" dt="2022-05-18T15:59:16.226" v="1569" actId="6549"/>
          <ac:spMkLst>
            <pc:docMk/>
            <pc:sldMk cId="3623387742" sldId="298"/>
            <ac:spMk id="18" creationId="{80E4862D-12D9-2C42-A47E-1106E8048281}"/>
          </ac:spMkLst>
        </pc:spChg>
        <pc:spChg chg="del mod">
          <ac:chgData name="Carion-Taravella, Brigitte /FR" userId="1527cf55-bd26-4376-aec5-d35a8293944b" providerId="ADAL" clId="{021792D1-A75A-4882-B048-B58932E24F34}" dt="2022-05-18T15:58:31.325" v="1545" actId="478"/>
          <ac:spMkLst>
            <pc:docMk/>
            <pc:sldMk cId="3623387742" sldId="298"/>
            <ac:spMk id="19" creationId="{2D7246E8-71CC-D042-8573-95393C628383}"/>
          </ac:spMkLst>
        </pc:spChg>
        <pc:spChg chg="add mod">
          <ac:chgData name="Carion-Taravella, Brigitte /FR" userId="1527cf55-bd26-4376-aec5-d35a8293944b" providerId="ADAL" clId="{021792D1-A75A-4882-B048-B58932E24F34}" dt="2022-05-18T16:01:07.024" v="1588" actId="113"/>
          <ac:spMkLst>
            <pc:docMk/>
            <pc:sldMk cId="3623387742" sldId="298"/>
            <ac:spMk id="24" creationId="{8D38CA6B-C6FD-49B8-92A8-06C800C09C94}"/>
          </ac:spMkLst>
        </pc:spChg>
        <pc:spChg chg="add del mod">
          <ac:chgData name="Carion-Taravella, Brigitte /FR" userId="1527cf55-bd26-4376-aec5-d35a8293944b" providerId="ADAL" clId="{021792D1-A75A-4882-B048-B58932E24F34}" dt="2022-05-18T16:00:50.356" v="1585" actId="207"/>
          <ac:spMkLst>
            <pc:docMk/>
            <pc:sldMk cId="3623387742" sldId="298"/>
            <ac:spMk id="25" creationId="{77736FE6-8135-43F6-AB04-D36CAC8208D5}"/>
          </ac:spMkLst>
        </pc:spChg>
        <pc:spChg chg="mod">
          <ac:chgData name="Carion-Taravella, Brigitte /FR" userId="1527cf55-bd26-4376-aec5-d35a8293944b" providerId="ADAL" clId="{021792D1-A75A-4882-B048-B58932E24F34}" dt="2022-05-18T13:49:39.136" v="782" actId="1076"/>
          <ac:spMkLst>
            <pc:docMk/>
            <pc:sldMk cId="3623387742" sldId="298"/>
            <ac:spMk id="45" creationId="{EB1F69CF-5B36-42AA-8186-ED15B30D25FB}"/>
          </ac:spMkLst>
        </pc:spChg>
        <pc:spChg chg="mod">
          <ac:chgData name="Carion-Taravella, Brigitte /FR" userId="1527cf55-bd26-4376-aec5-d35a8293944b" providerId="ADAL" clId="{021792D1-A75A-4882-B048-B58932E24F34}" dt="2022-05-18T15:57:52.401" v="1499" actId="1038"/>
          <ac:spMkLst>
            <pc:docMk/>
            <pc:sldMk cId="3623387742" sldId="298"/>
            <ac:spMk id="48" creationId="{3370D61E-9394-44DC-A84A-3AFCC73B97D3}"/>
          </ac:spMkLst>
        </pc:spChg>
        <pc:spChg chg="mod">
          <ac:chgData name="Carion-Taravella, Brigitte /FR" userId="1527cf55-bd26-4376-aec5-d35a8293944b" providerId="ADAL" clId="{021792D1-A75A-4882-B048-B58932E24F34}" dt="2022-05-18T15:58:52.721" v="1561" actId="1038"/>
          <ac:spMkLst>
            <pc:docMk/>
            <pc:sldMk cId="3623387742" sldId="298"/>
            <ac:spMk id="49" creationId="{CBC7537A-D059-4BFF-9698-6BC2B1CD07F0}"/>
          </ac:spMkLst>
        </pc:spChg>
        <pc:spChg chg="del">
          <ac:chgData name="Carion-Taravella, Brigitte /FR" userId="1527cf55-bd26-4376-aec5-d35a8293944b" providerId="ADAL" clId="{021792D1-A75A-4882-B048-B58932E24F34}" dt="2022-05-18T15:04:15.693" v="1057" actId="478"/>
          <ac:spMkLst>
            <pc:docMk/>
            <pc:sldMk cId="3623387742" sldId="298"/>
            <ac:spMk id="50" creationId="{57213D50-8859-4E9B-8474-960E6828DB48}"/>
          </ac:spMkLst>
        </pc:spChg>
        <pc:spChg chg="mod">
          <ac:chgData name="Carion-Taravella, Brigitte /FR" userId="1527cf55-bd26-4376-aec5-d35a8293944b" providerId="ADAL" clId="{021792D1-A75A-4882-B048-B58932E24F34}" dt="2022-05-18T13:37:54.318" v="732" actId="20577"/>
          <ac:spMkLst>
            <pc:docMk/>
            <pc:sldMk cId="3623387742" sldId="298"/>
            <ac:spMk id="86" creationId="{C0B9B8BB-E64C-4326-B2E9-71E9D840CF38}"/>
          </ac:spMkLst>
        </pc:spChg>
        <pc:picChg chg="add mod">
          <ac:chgData name="Carion-Taravella, Brigitte /FR" userId="1527cf55-bd26-4376-aec5-d35a8293944b" providerId="ADAL" clId="{021792D1-A75A-4882-B048-B58932E24F34}" dt="2022-05-18T15:58:40.688" v="1547" actId="1076"/>
          <ac:picMkLst>
            <pc:docMk/>
            <pc:sldMk cId="3623387742" sldId="298"/>
            <ac:picMk id="1026" creationId="{D2E02B1F-156A-4482-BA3F-35EC78BF9211}"/>
          </ac:picMkLst>
        </pc:picChg>
        <pc:picChg chg="add mod">
          <ac:chgData name="Carion-Taravella, Brigitte /FR" userId="1527cf55-bd26-4376-aec5-d35a8293944b" providerId="ADAL" clId="{021792D1-A75A-4882-B048-B58932E24F34}" dt="2022-05-18T15:47:25.984" v="1262" actId="1076"/>
          <ac:picMkLst>
            <pc:docMk/>
            <pc:sldMk cId="3623387742" sldId="298"/>
            <ac:picMk id="1028" creationId="{D311E5CA-073B-4CB8-A886-E071305FEA2B}"/>
          </ac:picMkLst>
        </pc:picChg>
      </pc:sldChg>
      <pc:sldChg chg="del">
        <pc:chgData name="Carion-Taravella, Brigitte /FR" userId="1527cf55-bd26-4376-aec5-d35a8293944b" providerId="ADAL" clId="{021792D1-A75A-4882-B048-B58932E24F34}" dt="2022-05-12T12:14:21.792" v="590" actId="47"/>
        <pc:sldMkLst>
          <pc:docMk/>
          <pc:sldMk cId="1816904911" sldId="299"/>
        </pc:sldMkLst>
      </pc:sldChg>
      <pc:sldChg chg="del">
        <pc:chgData name="Carion-Taravella, Brigitte /FR" userId="1527cf55-bd26-4376-aec5-d35a8293944b" providerId="ADAL" clId="{021792D1-A75A-4882-B048-B58932E24F34}" dt="2022-05-12T12:14:24.525" v="591" actId="47"/>
        <pc:sldMkLst>
          <pc:docMk/>
          <pc:sldMk cId="1535132526" sldId="301"/>
        </pc:sldMkLst>
      </pc:sldChg>
      <pc:sldChg chg="del">
        <pc:chgData name="Carion-Taravella, Brigitte /FR" userId="1527cf55-bd26-4376-aec5-d35a8293944b" providerId="ADAL" clId="{021792D1-A75A-4882-B048-B58932E24F34}" dt="2022-05-12T12:14:26.198" v="592" actId="47"/>
        <pc:sldMkLst>
          <pc:docMk/>
          <pc:sldMk cId="2514829373" sldId="302"/>
        </pc:sldMkLst>
      </pc:sldChg>
      <pc:sldChg chg="del">
        <pc:chgData name="Carion-Taravella, Brigitte /FR" userId="1527cf55-bd26-4376-aec5-d35a8293944b" providerId="ADAL" clId="{021792D1-A75A-4882-B048-B58932E24F34}" dt="2022-05-12T12:14:28.256" v="593" actId="47"/>
        <pc:sldMkLst>
          <pc:docMk/>
          <pc:sldMk cId="2439717411" sldId="304"/>
        </pc:sldMkLst>
      </pc:sldChg>
      <pc:sldChg chg="del">
        <pc:chgData name="Carion-Taravella, Brigitte /FR" userId="1527cf55-bd26-4376-aec5-d35a8293944b" providerId="ADAL" clId="{021792D1-A75A-4882-B048-B58932E24F34}" dt="2022-05-12T12:14:36.968" v="594" actId="47"/>
        <pc:sldMkLst>
          <pc:docMk/>
          <pc:sldMk cId="1896142133" sldId="305"/>
        </pc:sldMkLst>
      </pc:sldChg>
      <pc:sldChg chg="del">
        <pc:chgData name="Carion-Taravella, Brigitte /FR" userId="1527cf55-bd26-4376-aec5-d35a8293944b" providerId="ADAL" clId="{021792D1-A75A-4882-B048-B58932E24F34}" dt="2022-05-12T12:14:40.023" v="595" actId="47"/>
        <pc:sldMkLst>
          <pc:docMk/>
          <pc:sldMk cId="759190638" sldId="306"/>
        </pc:sldMkLst>
      </pc:sldChg>
      <pc:sldChg chg="addSp delSp modSp add del mod ord">
        <pc:chgData name="Carion-Taravella, Brigitte /FR" userId="1527cf55-bd26-4376-aec5-d35a8293944b" providerId="ADAL" clId="{021792D1-A75A-4882-B048-B58932E24F34}" dt="2022-05-18T16:14:01.334" v="1691" actId="47"/>
        <pc:sldMkLst>
          <pc:docMk/>
          <pc:sldMk cId="952176906" sldId="318"/>
        </pc:sldMkLst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4" creationId="{B824A633-B671-450F-9626-427152E88092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6" creationId="{F5E133FA-AA06-482D-8938-9366A4B755AF}"/>
          </ac:spMkLst>
        </pc:spChg>
        <pc:spChg chg="del">
          <ac:chgData name="Carion-Taravella, Brigitte /FR" userId="1527cf55-bd26-4376-aec5-d35a8293944b" providerId="ADAL" clId="{021792D1-A75A-4882-B048-B58932E24F34}" dt="2022-05-12T11:57:41.016" v="392" actId="478"/>
          <ac:spMkLst>
            <pc:docMk/>
            <pc:sldMk cId="952176906" sldId="318"/>
            <ac:spMk id="7" creationId="{BC668E82-758A-5543-8416-10CCF69F3D15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10" creationId="{5305BF53-8641-492F-A5B5-4AE5A8F6BE3A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12" creationId="{8B319910-969E-406D-BEF2-94F02F388248}"/>
          </ac:spMkLst>
        </pc:spChg>
        <pc:spChg chg="mod">
          <ac:chgData name="Carion-Taravella, Brigitte /FR" userId="1527cf55-bd26-4376-aec5-d35a8293944b" providerId="ADAL" clId="{021792D1-A75A-4882-B048-B58932E24F34}" dt="2022-05-12T11:52:18.293" v="207" actId="14100"/>
          <ac:spMkLst>
            <pc:docMk/>
            <pc:sldMk cId="952176906" sldId="318"/>
            <ac:spMk id="13" creationId="{34BF7BA4-8AEC-4162-BFBF-CF3DE910D5E3}"/>
          </ac:spMkLst>
        </pc:spChg>
        <pc:spChg chg="mod">
          <ac:chgData name="Carion-Taravella, Brigitte /FR" userId="1527cf55-bd26-4376-aec5-d35a8293944b" providerId="ADAL" clId="{021792D1-A75A-4882-B048-B58932E24F34}" dt="2022-05-12T11:52:18.293" v="207" actId="14100"/>
          <ac:spMkLst>
            <pc:docMk/>
            <pc:sldMk cId="952176906" sldId="318"/>
            <ac:spMk id="14" creationId="{E7412F1F-8D15-4857-958C-8C3F2B789DB9}"/>
          </ac:spMkLst>
        </pc:spChg>
        <pc:spChg chg="mod">
          <ac:chgData name="Carion-Taravella, Brigitte /FR" userId="1527cf55-bd26-4376-aec5-d35a8293944b" providerId="ADAL" clId="{021792D1-A75A-4882-B048-B58932E24F34}" dt="2022-05-12T11:52:18.293" v="207" actId="14100"/>
          <ac:spMkLst>
            <pc:docMk/>
            <pc:sldMk cId="952176906" sldId="318"/>
            <ac:spMk id="15" creationId="{71F2E3CC-41D3-4016-8F2B-2A0F19F92F65}"/>
          </ac:spMkLst>
        </pc:spChg>
        <pc:spChg chg="mod">
          <ac:chgData name="Carion-Taravella, Brigitte /FR" userId="1527cf55-bd26-4376-aec5-d35a8293944b" providerId="ADAL" clId="{021792D1-A75A-4882-B048-B58932E24F34}" dt="2022-05-12T11:52:18.293" v="207" actId="14100"/>
          <ac:spMkLst>
            <pc:docMk/>
            <pc:sldMk cId="952176906" sldId="318"/>
            <ac:spMk id="16" creationId="{1EC1E023-9408-4219-9037-028998CF4D68}"/>
          </ac:spMkLst>
        </pc:spChg>
        <pc:spChg chg="mod">
          <ac:chgData name="Carion-Taravella, Brigitte /FR" userId="1527cf55-bd26-4376-aec5-d35a8293944b" providerId="ADAL" clId="{021792D1-A75A-4882-B048-B58932E24F34}" dt="2022-05-12T11:52:18.293" v="207" actId="14100"/>
          <ac:spMkLst>
            <pc:docMk/>
            <pc:sldMk cId="952176906" sldId="318"/>
            <ac:spMk id="17" creationId="{97E063F7-D363-471D-86C3-75058FB2CB04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18" creationId="{FF437C82-7125-46E0-AC13-B9CA507D025D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19" creationId="{7E1FAC16-D209-4A2B-A549-693A43177313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20" creationId="{9B89D305-8511-4346-8B11-0C8D0E93506F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21" creationId="{0820656B-2AA9-45B6-8BC3-D6EE899D14E2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22" creationId="{F4580F17-ADD0-4F33-BD70-24B43EAB5509}"/>
          </ac:spMkLst>
        </pc:spChg>
        <pc:spChg chg="del mod">
          <ac:chgData name="Carion-Taravella, Brigitte /FR" userId="1527cf55-bd26-4376-aec5-d35a8293944b" providerId="ADAL" clId="{021792D1-A75A-4882-B048-B58932E24F34}" dt="2022-05-12T11:54:32.753" v="308" actId="478"/>
          <ac:spMkLst>
            <pc:docMk/>
            <pc:sldMk cId="952176906" sldId="318"/>
            <ac:spMk id="24" creationId="{7AA4F0BE-DE96-46FF-B774-642E27C82A47}"/>
          </ac:spMkLst>
        </pc:spChg>
        <pc:spChg chg="mod">
          <ac:chgData name="Carion-Taravella, Brigitte /FR" userId="1527cf55-bd26-4376-aec5-d35a8293944b" providerId="ADAL" clId="{021792D1-A75A-4882-B048-B58932E24F34}" dt="2022-05-18T13:28:29.551" v="683" actId="108"/>
          <ac:spMkLst>
            <pc:docMk/>
            <pc:sldMk cId="952176906" sldId="318"/>
            <ac:spMk id="25" creationId="{F3E6A31E-A90B-4E4D-BDB3-3F5239A1731F}"/>
          </ac:spMkLst>
        </pc:spChg>
        <pc:spChg chg="del mod">
          <ac:chgData name="Carion-Taravella, Brigitte /FR" userId="1527cf55-bd26-4376-aec5-d35a8293944b" providerId="ADAL" clId="{021792D1-A75A-4882-B048-B58932E24F34}" dt="2022-05-12T11:54:38.146" v="309" actId="478"/>
          <ac:spMkLst>
            <pc:docMk/>
            <pc:sldMk cId="952176906" sldId="318"/>
            <ac:spMk id="26" creationId="{40C588D8-AA10-4A44-9522-9D01AA707BF0}"/>
          </ac:spMkLst>
        </pc:spChg>
        <pc:spChg chg="mod">
          <ac:chgData name="Carion-Taravella, Brigitte /FR" userId="1527cf55-bd26-4376-aec5-d35a8293944b" providerId="ADAL" clId="{021792D1-A75A-4882-B048-B58932E24F34}" dt="2022-05-18T13:29:49.817" v="697" actId="113"/>
          <ac:spMkLst>
            <pc:docMk/>
            <pc:sldMk cId="952176906" sldId="318"/>
            <ac:spMk id="27" creationId="{2CEC1B6D-4A69-4181-AE3A-D8F1F6CED303}"/>
          </ac:spMkLst>
        </pc:spChg>
        <pc:spChg chg="del mod">
          <ac:chgData name="Carion-Taravella, Brigitte /FR" userId="1527cf55-bd26-4376-aec5-d35a8293944b" providerId="ADAL" clId="{021792D1-A75A-4882-B048-B58932E24F34}" dt="2022-05-12T11:54:41.582" v="310" actId="478"/>
          <ac:spMkLst>
            <pc:docMk/>
            <pc:sldMk cId="952176906" sldId="318"/>
            <ac:spMk id="28" creationId="{28E2A0DA-7A30-41FF-8CB5-27B49D02F53B}"/>
          </ac:spMkLst>
        </pc:spChg>
        <pc:spChg chg="mod">
          <ac:chgData name="Carion-Taravella, Brigitte /FR" userId="1527cf55-bd26-4376-aec5-d35a8293944b" providerId="ADAL" clId="{021792D1-A75A-4882-B048-B58932E24F34}" dt="2022-05-12T11:52:57.230" v="227" actId="6549"/>
          <ac:spMkLst>
            <pc:docMk/>
            <pc:sldMk cId="952176906" sldId="318"/>
            <ac:spMk id="29" creationId="{155FD361-3DAB-4BE8-AA11-22AA763A138F}"/>
          </ac:spMkLst>
        </pc:spChg>
        <pc:spChg chg="del mod">
          <ac:chgData name="Carion-Taravella, Brigitte /FR" userId="1527cf55-bd26-4376-aec5-d35a8293944b" providerId="ADAL" clId="{021792D1-A75A-4882-B048-B58932E24F34}" dt="2022-05-12T11:54:44.426" v="311" actId="478"/>
          <ac:spMkLst>
            <pc:docMk/>
            <pc:sldMk cId="952176906" sldId="318"/>
            <ac:spMk id="30" creationId="{38F0CB29-BF87-4FE4-B989-750334CFEDE1}"/>
          </ac:spMkLst>
        </pc:spChg>
        <pc:spChg chg="mod">
          <ac:chgData name="Carion-Taravella, Brigitte /FR" userId="1527cf55-bd26-4376-aec5-d35a8293944b" providerId="ADAL" clId="{021792D1-A75A-4882-B048-B58932E24F34}" dt="2022-05-12T11:53:32.910" v="248" actId="20577"/>
          <ac:spMkLst>
            <pc:docMk/>
            <pc:sldMk cId="952176906" sldId="318"/>
            <ac:spMk id="31" creationId="{0F02D30A-9ECE-419B-B3BC-C5D4D8027ED0}"/>
          </ac:spMkLst>
        </pc:spChg>
        <pc:spChg chg="del mod">
          <ac:chgData name="Carion-Taravella, Brigitte /FR" userId="1527cf55-bd26-4376-aec5-d35a8293944b" providerId="ADAL" clId="{021792D1-A75A-4882-B048-B58932E24F34}" dt="2022-05-12T11:54:48.337" v="312" actId="478"/>
          <ac:spMkLst>
            <pc:docMk/>
            <pc:sldMk cId="952176906" sldId="318"/>
            <ac:spMk id="32" creationId="{A22DF512-036F-4BE8-9279-E27166B530BF}"/>
          </ac:spMkLst>
        </pc:spChg>
        <pc:spChg chg="mod">
          <ac:chgData name="Carion-Taravella, Brigitte /FR" userId="1527cf55-bd26-4376-aec5-d35a8293944b" providerId="ADAL" clId="{021792D1-A75A-4882-B048-B58932E24F34}" dt="2022-05-12T12:05:27.809" v="544" actId="6549"/>
          <ac:spMkLst>
            <pc:docMk/>
            <pc:sldMk cId="952176906" sldId="318"/>
            <ac:spMk id="33" creationId="{35416E92-FCC4-4C24-B24E-0159E442BB36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4" creationId="{FCC2E82E-E83D-4495-A5B1-817B95E781C8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5" creationId="{70F2DADA-5520-4CA2-8ED9-CF620AF37ECA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6" creationId="{9003DB37-55D6-40BE-906B-B8336E4D0808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7" creationId="{16FD920B-5D50-44E8-900B-B359B369CDB4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8" creationId="{F50AFC8B-3D09-45A8-B5C8-9D26767E7718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39" creationId="{A62E0682-87EC-48D2-B98D-27D2C115E02A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40" creationId="{7F5D0916-0224-4188-BBC7-50EF24132D97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41" creationId="{6326C8AC-C510-4DFD-9EF1-492161EB54B7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42" creationId="{7D02466C-77DD-4D01-83B7-890234BCA880}"/>
          </ac:spMkLst>
        </pc:spChg>
        <pc:spChg chg="del">
          <ac:chgData name="Carion-Taravella, Brigitte /FR" userId="1527cf55-bd26-4376-aec5-d35a8293944b" providerId="ADAL" clId="{021792D1-A75A-4882-B048-B58932E24F34}" dt="2022-05-12T11:52:03.390" v="205" actId="478"/>
          <ac:spMkLst>
            <pc:docMk/>
            <pc:sldMk cId="952176906" sldId="318"/>
            <ac:spMk id="43" creationId="{405AE742-5E4C-4A96-9D75-8B3EF4DCAC50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44" creationId="{3B92ED76-510C-47E3-887D-A7A2A88AFDCE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46" creationId="{9702F198-7EA6-4F27-AEED-3EB2B8FE583B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48" creationId="{AC959BE3-7BBC-44AA-A12A-88F54387FECC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50" creationId="{C292D57C-C787-4C36-A907-17A79D61121D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52" creationId="{763129B3-563F-463C-A7E9-3420B2A9DF47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54" creationId="{616B4EA4-0A64-42DC-8BE2-DF8A498E2DBB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56" creationId="{0EA7A5C9-D335-42D5-833A-F5D389567B44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58" creationId="{402BA161-F24E-4249-A22A-DEFF8DCC4EAD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60" creationId="{136349CB-5B70-4869-AE37-1EAE58F65447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62" creationId="{91B1FB86-9295-477A-9964-1E966A3F4177}"/>
          </ac:spMkLst>
        </pc:spChg>
        <pc:spChg chg="add del mod">
          <ac:chgData name="Carion-Taravella, Brigitte /FR" userId="1527cf55-bd26-4376-aec5-d35a8293944b" providerId="ADAL" clId="{021792D1-A75A-4882-B048-B58932E24F34}" dt="2022-05-12T11:52:07.515" v="206" actId="478"/>
          <ac:spMkLst>
            <pc:docMk/>
            <pc:sldMk cId="952176906" sldId="318"/>
            <ac:spMk id="64" creationId="{7BD26AA6-D800-4079-ACD7-7B474DD5B64B}"/>
          </ac:spMkLst>
        </pc:spChg>
        <pc:spChg chg="add mod">
          <ac:chgData name="Carion-Taravella, Brigitte /FR" userId="1527cf55-bd26-4376-aec5-d35a8293944b" providerId="ADAL" clId="{021792D1-A75A-4882-B048-B58932E24F34}" dt="2022-05-18T13:27:34.182" v="677" actId="20577"/>
          <ac:spMkLst>
            <pc:docMk/>
            <pc:sldMk cId="952176906" sldId="318"/>
            <ac:spMk id="66" creationId="{84ED7E4F-0375-4550-B9A8-20F0C1ED47B8}"/>
          </ac:spMkLst>
        </pc:spChg>
        <pc:spChg chg="add mod">
          <ac:chgData name="Carion-Taravella, Brigitte /FR" userId="1527cf55-bd26-4376-aec5-d35a8293944b" providerId="ADAL" clId="{021792D1-A75A-4882-B048-B58932E24F34}" dt="2022-05-12T11:54:38.146" v="309" actId="478"/>
          <ac:spMkLst>
            <pc:docMk/>
            <pc:sldMk cId="952176906" sldId="318"/>
            <ac:spMk id="68" creationId="{ED5227CB-2CD8-4608-A96D-ADADE4D6A679}"/>
          </ac:spMkLst>
        </pc:spChg>
        <pc:spChg chg="add mod">
          <ac:chgData name="Carion-Taravella, Brigitte /FR" userId="1527cf55-bd26-4376-aec5-d35a8293944b" providerId="ADAL" clId="{021792D1-A75A-4882-B048-B58932E24F34}" dt="2022-05-12T11:54:41.582" v="310" actId="478"/>
          <ac:spMkLst>
            <pc:docMk/>
            <pc:sldMk cId="952176906" sldId="318"/>
            <ac:spMk id="70" creationId="{F051BFCF-8978-4031-A6F1-99EE885E09B9}"/>
          </ac:spMkLst>
        </pc:spChg>
        <pc:spChg chg="add mod">
          <ac:chgData name="Carion-Taravella, Brigitte /FR" userId="1527cf55-bd26-4376-aec5-d35a8293944b" providerId="ADAL" clId="{021792D1-A75A-4882-B048-B58932E24F34}" dt="2022-05-12T11:54:44.426" v="311" actId="478"/>
          <ac:spMkLst>
            <pc:docMk/>
            <pc:sldMk cId="952176906" sldId="318"/>
            <ac:spMk id="72" creationId="{F955DC4A-624F-4EC2-884E-C735399C149A}"/>
          </ac:spMkLst>
        </pc:spChg>
        <pc:spChg chg="add mod">
          <ac:chgData name="Carion-Taravella, Brigitte /FR" userId="1527cf55-bd26-4376-aec5-d35a8293944b" providerId="ADAL" clId="{021792D1-A75A-4882-B048-B58932E24F34}" dt="2022-05-12T11:54:48.337" v="312" actId="478"/>
          <ac:spMkLst>
            <pc:docMk/>
            <pc:sldMk cId="952176906" sldId="318"/>
            <ac:spMk id="74" creationId="{B521F3C8-E87C-49EA-821A-77FA4BD51D89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2:01:06.459" v="408" actId="47"/>
        <pc:sldMkLst>
          <pc:docMk/>
          <pc:sldMk cId="1186859679" sldId="321"/>
        </pc:sldMkLst>
      </pc:sldChg>
      <pc:sldChg chg="del">
        <pc:chgData name="Carion-Taravella, Brigitte /FR" userId="1527cf55-bd26-4376-aec5-d35a8293944b" providerId="ADAL" clId="{021792D1-A75A-4882-B048-B58932E24F34}" dt="2022-05-12T12:00:59.886" v="404" actId="47"/>
        <pc:sldMkLst>
          <pc:docMk/>
          <pc:sldMk cId="1899751163" sldId="327"/>
        </pc:sldMkLst>
      </pc:sldChg>
      <pc:sldChg chg="del">
        <pc:chgData name="Carion-Taravella, Brigitte /FR" userId="1527cf55-bd26-4376-aec5-d35a8293944b" providerId="ADAL" clId="{021792D1-A75A-4882-B048-B58932E24F34}" dt="2022-05-12T12:00:56.155" v="398" actId="47"/>
        <pc:sldMkLst>
          <pc:docMk/>
          <pc:sldMk cId="3386111558" sldId="332"/>
        </pc:sldMkLst>
      </pc:sldChg>
      <pc:sldChg chg="del">
        <pc:chgData name="Carion-Taravella, Brigitte /FR" userId="1527cf55-bd26-4376-aec5-d35a8293944b" providerId="ADAL" clId="{021792D1-A75A-4882-B048-B58932E24F34}" dt="2022-05-12T12:00:58.029" v="400" actId="47"/>
        <pc:sldMkLst>
          <pc:docMk/>
          <pc:sldMk cId="1675612451" sldId="334"/>
        </pc:sldMkLst>
      </pc:sldChg>
      <pc:sldChg chg="del">
        <pc:chgData name="Carion-Taravella, Brigitte /FR" userId="1527cf55-bd26-4376-aec5-d35a8293944b" providerId="ADAL" clId="{021792D1-A75A-4882-B048-B58932E24F34}" dt="2022-05-12T12:01:20.322" v="412" actId="47"/>
        <pc:sldMkLst>
          <pc:docMk/>
          <pc:sldMk cId="1397508430" sldId="336"/>
        </pc:sldMkLst>
      </pc:sldChg>
      <pc:sldChg chg="modSp del mod">
        <pc:chgData name="Carion-Taravella, Brigitte /FR" userId="1527cf55-bd26-4376-aec5-d35a8293944b" providerId="ADAL" clId="{021792D1-A75A-4882-B048-B58932E24F34}" dt="2022-05-12T11:49:13.730" v="99" actId="47"/>
        <pc:sldMkLst>
          <pc:docMk/>
          <pc:sldMk cId="1933573256" sldId="338"/>
        </pc:sldMkLst>
        <pc:spChg chg="mod">
          <ac:chgData name="Carion-Taravella, Brigitte /FR" userId="1527cf55-bd26-4376-aec5-d35a8293944b" providerId="ADAL" clId="{021792D1-A75A-4882-B048-B58932E24F34}" dt="2022-05-12T11:47:43.909" v="81" actId="1076"/>
          <ac:spMkLst>
            <pc:docMk/>
            <pc:sldMk cId="1933573256" sldId="338"/>
            <ac:spMk id="5" creationId="{F6E0D9C3-0AA1-304B-9858-30D263C535C7}"/>
          </ac:spMkLst>
        </pc:spChg>
        <pc:spChg chg="mod">
          <ac:chgData name="Carion-Taravella, Brigitte /FR" userId="1527cf55-bd26-4376-aec5-d35a8293944b" providerId="ADAL" clId="{021792D1-A75A-4882-B048-B58932E24F34}" dt="2022-05-12T11:47:20.188" v="77"/>
          <ac:spMkLst>
            <pc:docMk/>
            <pc:sldMk cId="1933573256" sldId="338"/>
            <ac:spMk id="10" creationId="{83C6C730-2FB3-47D7-BB40-B43E251A8D14}"/>
          </ac:spMkLst>
        </pc:spChg>
        <pc:spChg chg="mod">
          <ac:chgData name="Carion-Taravella, Brigitte /FR" userId="1527cf55-bd26-4376-aec5-d35a8293944b" providerId="ADAL" clId="{021792D1-A75A-4882-B048-B58932E24F34}" dt="2022-05-12T11:47:29.577" v="78"/>
          <ac:spMkLst>
            <pc:docMk/>
            <pc:sldMk cId="1933573256" sldId="338"/>
            <ac:spMk id="11" creationId="{81AC1EA7-8A19-481D-823E-D5CE0B8CD3E5}"/>
          </ac:spMkLst>
        </pc:spChg>
      </pc:sldChg>
      <pc:sldChg chg="modSp mod">
        <pc:chgData name="Carion-Taravella, Brigitte /FR" userId="1527cf55-bd26-4376-aec5-d35a8293944b" providerId="ADAL" clId="{021792D1-A75A-4882-B048-B58932E24F34}" dt="2022-05-18T13:24:18.655" v="639" actId="20577"/>
        <pc:sldMkLst>
          <pc:docMk/>
          <pc:sldMk cId="2992569620" sldId="339"/>
        </pc:sldMkLst>
        <pc:spChg chg="mod">
          <ac:chgData name="Carion-Taravella, Brigitte /FR" userId="1527cf55-bd26-4376-aec5-d35a8293944b" providerId="ADAL" clId="{021792D1-A75A-4882-B048-B58932E24F34}" dt="2022-05-18T13:24:18.655" v="639" actId="20577"/>
          <ac:spMkLst>
            <pc:docMk/>
            <pc:sldMk cId="2992569620" sldId="339"/>
            <ac:spMk id="4" creationId="{4365A861-8A18-7F42-B92F-AC16476803A9}"/>
          </ac:spMkLst>
        </pc:spChg>
        <pc:spChg chg="mod">
          <ac:chgData name="Carion-Taravella, Brigitte /FR" userId="1527cf55-bd26-4376-aec5-d35a8293944b" providerId="ADAL" clId="{021792D1-A75A-4882-B048-B58932E24F34}" dt="2022-05-12T11:48:45.952" v="84"/>
          <ac:spMkLst>
            <pc:docMk/>
            <pc:sldMk cId="2992569620" sldId="339"/>
            <ac:spMk id="14" creationId="{B76FDB9D-6D9E-4DA6-BC7D-156256F977F4}"/>
          </ac:spMkLst>
        </pc:spChg>
        <pc:spChg chg="mod">
          <ac:chgData name="Carion-Taravella, Brigitte /FR" userId="1527cf55-bd26-4376-aec5-d35a8293944b" providerId="ADAL" clId="{021792D1-A75A-4882-B048-B58932E24F34}" dt="2022-05-12T11:49:04.640" v="98" actId="20577"/>
          <ac:spMkLst>
            <pc:docMk/>
            <pc:sldMk cId="2992569620" sldId="339"/>
            <ac:spMk id="15" creationId="{9EE57F59-23F8-49E5-BAB3-2C693D582C40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1:49:20.332" v="100" actId="47"/>
        <pc:sldMkLst>
          <pc:docMk/>
          <pc:sldMk cId="2149145274" sldId="340"/>
        </pc:sldMkLst>
      </pc:sldChg>
      <pc:sldChg chg="del">
        <pc:chgData name="Carion-Taravella, Brigitte /FR" userId="1527cf55-bd26-4376-aec5-d35a8293944b" providerId="ADAL" clId="{021792D1-A75A-4882-B048-B58932E24F34}" dt="2022-05-12T11:49:24.023" v="101" actId="47"/>
        <pc:sldMkLst>
          <pc:docMk/>
          <pc:sldMk cId="1826101574" sldId="341"/>
        </pc:sldMkLst>
      </pc:sldChg>
      <pc:sldChg chg="del">
        <pc:chgData name="Carion-Taravella, Brigitte /FR" userId="1527cf55-bd26-4376-aec5-d35a8293944b" providerId="ADAL" clId="{021792D1-A75A-4882-B048-B58932E24F34}" dt="2022-05-12T11:57:54.553" v="396" actId="47"/>
        <pc:sldMkLst>
          <pc:docMk/>
          <pc:sldMk cId="1500165836" sldId="342"/>
        </pc:sldMkLst>
      </pc:sldChg>
      <pc:sldChg chg="del">
        <pc:chgData name="Carion-Taravella, Brigitte /FR" userId="1527cf55-bd26-4376-aec5-d35a8293944b" providerId="ADAL" clId="{021792D1-A75A-4882-B048-B58932E24F34}" dt="2022-05-12T11:57:55.973" v="397" actId="47"/>
        <pc:sldMkLst>
          <pc:docMk/>
          <pc:sldMk cId="1438354192" sldId="343"/>
        </pc:sldMkLst>
      </pc:sldChg>
      <pc:sldChg chg="addSp delSp modSp del mod">
        <pc:chgData name="Carion-Taravella, Brigitte /FR" userId="1527cf55-bd26-4376-aec5-d35a8293944b" providerId="ADAL" clId="{021792D1-A75A-4882-B048-B58932E24F34}" dt="2022-05-18T13:30:32.894" v="698" actId="47"/>
        <pc:sldMkLst>
          <pc:docMk/>
          <pc:sldMk cId="995902870" sldId="344"/>
        </pc:sldMkLst>
        <pc:spChg chg="mod">
          <ac:chgData name="Carion-Taravella, Brigitte /FR" userId="1527cf55-bd26-4376-aec5-d35a8293944b" providerId="ADAL" clId="{021792D1-A75A-4882-B048-B58932E24F34}" dt="2022-05-12T11:55:30.068" v="340" actId="20577"/>
          <ac:spMkLst>
            <pc:docMk/>
            <pc:sldMk cId="995902870" sldId="344"/>
            <ac:spMk id="3" creationId="{6D4A0C77-3ED9-B74C-8823-30518515F482}"/>
          </ac:spMkLst>
        </pc:spChg>
        <pc:spChg chg="add del mod">
          <ac:chgData name="Carion-Taravella, Brigitte /FR" userId="1527cf55-bd26-4376-aec5-d35a8293944b" providerId="ADAL" clId="{021792D1-A75A-4882-B048-B58932E24F34}" dt="2022-05-12T11:56:42.219" v="389" actId="478"/>
          <ac:spMkLst>
            <pc:docMk/>
            <pc:sldMk cId="995902870" sldId="344"/>
            <ac:spMk id="4" creationId="{D715BBFD-39AD-4D9C-A0F9-2D7E91051903}"/>
          </ac:spMkLst>
        </pc:spChg>
        <pc:spChg chg="del">
          <ac:chgData name="Carion-Taravella, Brigitte /FR" userId="1527cf55-bd26-4376-aec5-d35a8293944b" providerId="ADAL" clId="{021792D1-A75A-4882-B048-B58932E24F34}" dt="2022-05-12T11:56:40.599" v="388" actId="478"/>
          <ac:spMkLst>
            <pc:docMk/>
            <pc:sldMk cId="995902870" sldId="344"/>
            <ac:spMk id="6" creationId="{DA9C0A32-03C5-47C4-89E1-E01B284854C8}"/>
          </ac:spMkLst>
        </pc:spChg>
        <pc:spChg chg="mod">
          <ac:chgData name="Carion-Taravella, Brigitte /FR" userId="1527cf55-bd26-4376-aec5-d35a8293944b" providerId="ADAL" clId="{021792D1-A75A-4882-B048-B58932E24F34}" dt="2022-05-12T11:56:37.189" v="387" actId="5793"/>
          <ac:spMkLst>
            <pc:docMk/>
            <pc:sldMk cId="995902870" sldId="344"/>
            <ac:spMk id="7" creationId="{B8709045-BB09-4705-B478-D88493F07835}"/>
          </ac:spMkLst>
        </pc:spChg>
      </pc:sldChg>
      <pc:sldChg chg="addSp delSp modSp add mod">
        <pc:chgData name="Carion-Taravella, Brigitte /FR" userId="1527cf55-bd26-4376-aec5-d35a8293944b" providerId="ADAL" clId="{021792D1-A75A-4882-B048-B58932E24F34}" dt="2022-05-18T17:21:28.670" v="3019" actId="20577"/>
        <pc:sldMkLst>
          <pc:docMk/>
          <pc:sldMk cId="399263017" sldId="345"/>
        </pc:sldMkLst>
        <pc:spChg chg="add del mod">
          <ac:chgData name="Carion-Taravella, Brigitte /FR" userId="1527cf55-bd26-4376-aec5-d35a8293944b" providerId="ADAL" clId="{021792D1-A75A-4882-B048-B58932E24F34}" dt="2022-05-18T16:11:51.074" v="1666" actId="478"/>
          <ac:spMkLst>
            <pc:docMk/>
            <pc:sldMk cId="399263017" sldId="345"/>
            <ac:spMk id="4" creationId="{55119F97-A075-45D0-BC08-262A0C3631CE}"/>
          </ac:spMkLst>
        </pc:spChg>
        <pc:spChg chg="add del mod">
          <ac:chgData name="Carion-Taravella, Brigitte /FR" userId="1527cf55-bd26-4376-aec5-d35a8293944b" providerId="ADAL" clId="{021792D1-A75A-4882-B048-B58932E24F34}" dt="2022-05-18T16:12:30.511" v="1679" actId="478"/>
          <ac:spMkLst>
            <pc:docMk/>
            <pc:sldMk cId="399263017" sldId="345"/>
            <ac:spMk id="6" creationId="{9FC2222A-1369-44DD-9CAE-3A49ED54C202}"/>
          </ac:spMkLst>
        </pc:spChg>
        <pc:spChg chg="add del mod">
          <ac:chgData name="Carion-Taravella, Brigitte /FR" userId="1527cf55-bd26-4376-aec5-d35a8293944b" providerId="ADAL" clId="{021792D1-A75A-4882-B048-B58932E24F34}" dt="2022-05-18T16:12:26.088" v="1678" actId="478"/>
          <ac:spMkLst>
            <pc:docMk/>
            <pc:sldMk cId="399263017" sldId="345"/>
            <ac:spMk id="9" creationId="{B43BAB0B-DEC2-400D-A843-A5D101B7E390}"/>
          </ac:spMkLst>
        </pc:spChg>
        <pc:spChg chg="add del">
          <ac:chgData name="Carion-Taravella, Brigitte /FR" userId="1527cf55-bd26-4376-aec5-d35a8293944b" providerId="ADAL" clId="{021792D1-A75A-4882-B048-B58932E24F34}" dt="2022-05-18T16:11:51.074" v="1666" actId="478"/>
          <ac:spMkLst>
            <pc:docMk/>
            <pc:sldMk cId="399263017" sldId="345"/>
            <ac:spMk id="13" creationId="{34BF7BA4-8AEC-4162-BFBF-CF3DE910D5E3}"/>
          </ac:spMkLst>
        </pc:spChg>
        <pc:spChg chg="del">
          <ac:chgData name="Carion-Taravella, Brigitte /FR" userId="1527cf55-bd26-4376-aec5-d35a8293944b" providerId="ADAL" clId="{021792D1-A75A-4882-B048-B58932E24F34}" dt="2022-05-18T16:12:20.458" v="1676" actId="478"/>
          <ac:spMkLst>
            <pc:docMk/>
            <pc:sldMk cId="399263017" sldId="345"/>
            <ac:spMk id="17" creationId="{97E063F7-D363-471D-86C3-75058FB2CB04}"/>
          </ac:spMkLst>
        </pc:spChg>
        <pc:spChg chg="mod">
          <ac:chgData name="Carion-Taravella, Brigitte /FR" userId="1527cf55-bd26-4376-aec5-d35a8293944b" providerId="ADAL" clId="{021792D1-A75A-4882-B048-B58932E24F34}" dt="2022-05-18T16:27:38.082" v="1738" actId="113"/>
          <ac:spMkLst>
            <pc:docMk/>
            <pc:sldMk cId="399263017" sldId="345"/>
            <ac:spMk id="25" creationId="{F3E6A31E-A90B-4E4D-BDB3-3F5239A1731F}"/>
          </ac:spMkLst>
        </pc:spChg>
        <pc:spChg chg="add del mod">
          <ac:chgData name="Carion-Taravella, Brigitte /FR" userId="1527cf55-bd26-4376-aec5-d35a8293944b" providerId="ADAL" clId="{021792D1-A75A-4882-B048-B58932E24F34}" dt="2022-05-18T17:21:28.670" v="3019" actId="20577"/>
          <ac:spMkLst>
            <pc:docMk/>
            <pc:sldMk cId="399263017" sldId="345"/>
            <ac:spMk id="29" creationId="{155FD361-3DAB-4BE8-AA11-22AA763A138F}"/>
          </ac:spMkLst>
        </pc:spChg>
        <pc:spChg chg="mod">
          <ac:chgData name="Carion-Taravella, Brigitte /FR" userId="1527cf55-bd26-4376-aec5-d35a8293944b" providerId="ADAL" clId="{021792D1-A75A-4882-B048-B58932E24F34}" dt="2022-05-18T16:12:17.375" v="1675"/>
          <ac:spMkLst>
            <pc:docMk/>
            <pc:sldMk cId="399263017" sldId="345"/>
            <ac:spMk id="31" creationId="{0F02D30A-9ECE-419B-B3BC-C5D4D8027ED0}"/>
          </ac:spMkLst>
        </pc:spChg>
        <pc:spChg chg="del">
          <ac:chgData name="Carion-Taravella, Brigitte /FR" userId="1527cf55-bd26-4376-aec5-d35a8293944b" providerId="ADAL" clId="{021792D1-A75A-4882-B048-B58932E24F34}" dt="2022-05-18T16:12:23.656" v="1677" actId="478"/>
          <ac:spMkLst>
            <pc:docMk/>
            <pc:sldMk cId="399263017" sldId="345"/>
            <ac:spMk id="33" creationId="{35416E92-FCC4-4C24-B24E-0159E442BB36}"/>
          </ac:spMkLst>
        </pc:spChg>
        <pc:spChg chg="add del">
          <ac:chgData name="Carion-Taravella, Brigitte /FR" userId="1527cf55-bd26-4376-aec5-d35a8293944b" providerId="ADAL" clId="{021792D1-A75A-4882-B048-B58932E24F34}" dt="2022-05-18T16:11:51.582" v="1667" actId="478"/>
          <ac:spMkLst>
            <pc:docMk/>
            <pc:sldMk cId="399263017" sldId="345"/>
            <ac:spMk id="70" creationId="{F051BFCF-8978-4031-A6F1-99EE885E09B9}"/>
          </ac:spMkLst>
        </pc:spChg>
        <pc:spChg chg="del">
          <ac:chgData name="Carion-Taravella, Brigitte /FR" userId="1527cf55-bd26-4376-aec5-d35a8293944b" providerId="ADAL" clId="{021792D1-A75A-4882-B048-B58932E24F34}" dt="2022-05-18T16:12:20.458" v="1676" actId="478"/>
          <ac:spMkLst>
            <pc:docMk/>
            <pc:sldMk cId="399263017" sldId="345"/>
            <ac:spMk id="74" creationId="{B521F3C8-E87C-49EA-821A-77FA4BD51D89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1:57:47.182" v="393" actId="47"/>
        <pc:sldMkLst>
          <pc:docMk/>
          <pc:sldMk cId="2529427438" sldId="345"/>
        </pc:sldMkLst>
      </pc:sldChg>
      <pc:sldChg chg="addSp delSp modSp add del mod">
        <pc:chgData name="Carion-Taravella, Brigitte /FR" userId="1527cf55-bd26-4376-aec5-d35a8293944b" providerId="ADAL" clId="{021792D1-A75A-4882-B048-B58932E24F34}" dt="2022-05-12T12:20:11.034" v="602" actId="47"/>
        <pc:sldMkLst>
          <pc:docMk/>
          <pc:sldMk cId="3160940285" sldId="345"/>
        </pc:sldMkLst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5" creationId="{2A78DD30-00EF-5449-A916-C09E8F5979E1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6" creationId="{037FA8CE-F3ED-4271-B6C9-BA4E053ABFFC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7" creationId="{A7FB8AD0-D3C2-7546-BD94-81EE15B85AAF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9" creationId="{C57489EF-5B0A-4803-8B72-4FBB61A2A802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11" creationId="{033104D9-AD8C-4380-963C-D67818E7E5E2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13" creationId="{273EDFF4-BACA-4384-BF32-982559E07604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4" creationId="{6F6FA723-C5B3-2F4B-BF87-AB84E5F8ED1F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5" creationId="{4041B3CE-8ED4-3347-AC13-FE1EEDC413F3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6" creationId="{296A4DE3-ADC8-9241-9654-4D510B980848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7" creationId="{5461026A-112C-5242-AA3E-01B8038FD2E5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8" creationId="{80E4862D-12D9-2C42-A47E-1106E8048281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19" creationId="{2D7246E8-71CC-D042-8573-95393C628383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21" creationId="{9EE8396A-ADF8-4E24-98B8-078609FC6988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23" creationId="{8A9A6442-EFE2-4858-807A-596E16AB17BF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25" creationId="{E1D65703-E13B-4674-955F-7DB293889AF4}"/>
          </ac:spMkLst>
        </pc:spChg>
        <pc:spChg chg="add del mod">
          <ac:chgData name="Carion-Taravella, Brigitte /FR" userId="1527cf55-bd26-4376-aec5-d35a8293944b" providerId="ADAL" clId="{021792D1-A75A-4882-B048-B58932E24F34}" dt="2022-05-12T12:19:10.642" v="598" actId="478"/>
          <ac:spMkLst>
            <pc:docMk/>
            <pc:sldMk cId="3160940285" sldId="345"/>
            <ac:spMk id="27" creationId="{FAAF82B3-39C6-49C1-BAF2-EC4ADF6C446D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4" creationId="{B8D162DE-CA51-4902-B5D9-F5147EA98CD1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5" creationId="{EB1F69CF-5B36-42AA-8186-ED15B30D25FB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6" creationId="{5C1E5AAB-A55D-44DD-86C6-F041C6E06A4E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7" creationId="{63769AC0-6D7F-4E67-AD91-DF0573B27F24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8" creationId="{3370D61E-9394-44DC-A84A-3AFCC73B97D3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49" creationId="{CBC7537A-D059-4BFF-9698-6BC2B1CD07F0}"/>
          </ac:spMkLst>
        </pc:spChg>
        <pc:spChg chg="del">
          <ac:chgData name="Carion-Taravella, Brigitte /FR" userId="1527cf55-bd26-4376-aec5-d35a8293944b" providerId="ADAL" clId="{021792D1-A75A-4882-B048-B58932E24F34}" dt="2022-05-12T12:19:06.549" v="597" actId="478"/>
          <ac:spMkLst>
            <pc:docMk/>
            <pc:sldMk cId="3160940285" sldId="345"/>
            <ac:spMk id="50" creationId="{57213D50-8859-4E9B-8474-960E6828DB48}"/>
          </ac:spMkLst>
        </pc:spChg>
        <pc:picChg chg="add mod">
          <ac:chgData name="Carion-Taravella, Brigitte /FR" userId="1527cf55-bd26-4376-aec5-d35a8293944b" providerId="ADAL" clId="{021792D1-A75A-4882-B048-B58932E24F34}" dt="2022-05-12T12:19:24.829" v="601" actId="1076"/>
          <ac:picMkLst>
            <pc:docMk/>
            <pc:sldMk cId="3160940285" sldId="345"/>
            <ac:picMk id="1026" creationId="{1F8BE560-2CE8-4BBA-868D-14C326C964DC}"/>
          </ac:picMkLst>
        </pc:picChg>
      </pc:sldChg>
      <pc:sldChg chg="addSp delSp modSp add mod">
        <pc:chgData name="Carion-Taravella, Brigitte /FR" userId="1527cf55-bd26-4376-aec5-d35a8293944b" providerId="ADAL" clId="{021792D1-A75A-4882-B048-B58932E24F34}" dt="2022-05-18T17:21:22.062" v="3018" actId="20577"/>
        <pc:sldMkLst>
          <pc:docMk/>
          <pc:sldMk cId="550948527" sldId="346"/>
        </pc:sldMkLst>
        <pc:spChg chg="add del">
          <ac:chgData name="Carion-Taravella, Brigitte /FR" userId="1527cf55-bd26-4376-aec5-d35a8293944b" providerId="ADAL" clId="{021792D1-A75A-4882-B048-B58932E24F34}" dt="2022-05-18T16:42:50.994" v="1992" actId="478"/>
          <ac:spMkLst>
            <pc:docMk/>
            <pc:sldMk cId="550948527" sldId="346"/>
            <ac:spMk id="8" creationId="{2DC1E536-D36F-B845-A0E2-61CADA41D7DA}"/>
          </ac:spMkLst>
        </pc:spChg>
        <pc:spChg chg="add del mod">
          <ac:chgData name="Carion-Taravella, Brigitte /FR" userId="1527cf55-bd26-4376-aec5-d35a8293944b" providerId="ADAL" clId="{021792D1-A75A-4882-B048-B58932E24F34}" dt="2022-05-18T16:42:42.393" v="1989"/>
          <ac:spMkLst>
            <pc:docMk/>
            <pc:sldMk cId="550948527" sldId="346"/>
            <ac:spMk id="17" creationId="{2231C6F6-3B5F-4AE8-9099-218B0CEF1DC3}"/>
          </ac:spMkLst>
        </pc:spChg>
        <pc:spChg chg="add del mod">
          <ac:chgData name="Carion-Taravella, Brigitte /FR" userId="1527cf55-bd26-4376-aec5-d35a8293944b" providerId="ADAL" clId="{021792D1-A75A-4882-B048-B58932E24F34}" dt="2022-05-18T16:42:42.393" v="1989"/>
          <ac:spMkLst>
            <pc:docMk/>
            <pc:sldMk cId="550948527" sldId="346"/>
            <ac:spMk id="18" creationId="{579E2E01-BA15-4EAC-8EFC-9E59A4585090}"/>
          </ac:spMkLst>
        </pc:spChg>
        <pc:spChg chg="add del mod">
          <ac:chgData name="Carion-Taravella, Brigitte /FR" userId="1527cf55-bd26-4376-aec5-d35a8293944b" providerId="ADAL" clId="{021792D1-A75A-4882-B048-B58932E24F34}" dt="2022-05-18T16:42:50.467" v="1991"/>
          <ac:spMkLst>
            <pc:docMk/>
            <pc:sldMk cId="550948527" sldId="346"/>
            <ac:spMk id="19" creationId="{EB48A64E-CCD9-4830-9C51-5EF7578BF422}"/>
          </ac:spMkLst>
        </pc:spChg>
        <pc:spChg chg="mod">
          <ac:chgData name="Carion-Taravella, Brigitte /FR" userId="1527cf55-bd26-4376-aec5-d35a8293944b" providerId="ADAL" clId="{021792D1-A75A-4882-B048-B58932E24F34}" dt="2022-05-18T16:13:15.835" v="1685" actId="108"/>
          <ac:spMkLst>
            <pc:docMk/>
            <pc:sldMk cId="550948527" sldId="346"/>
            <ac:spMk id="25" creationId="{F3E6A31E-A90B-4E4D-BDB3-3F5239A1731F}"/>
          </ac:spMkLst>
        </pc:spChg>
        <pc:spChg chg="mod">
          <ac:chgData name="Carion-Taravella, Brigitte /FR" userId="1527cf55-bd26-4376-aec5-d35a8293944b" providerId="ADAL" clId="{021792D1-A75A-4882-B048-B58932E24F34}" dt="2022-05-18T16:27:27.691" v="1737" actId="113"/>
          <ac:spMkLst>
            <pc:docMk/>
            <pc:sldMk cId="550948527" sldId="346"/>
            <ac:spMk id="27" creationId="{2CEC1B6D-4A69-4181-AE3A-D8F1F6CED303}"/>
          </ac:spMkLst>
        </pc:spChg>
        <pc:spChg chg="mod">
          <ac:chgData name="Carion-Taravella, Brigitte /FR" userId="1527cf55-bd26-4376-aec5-d35a8293944b" providerId="ADAL" clId="{021792D1-A75A-4882-B048-B58932E24F34}" dt="2022-05-18T17:21:22.062" v="3018" actId="20577"/>
          <ac:spMkLst>
            <pc:docMk/>
            <pc:sldMk cId="550948527" sldId="346"/>
            <ac:spMk id="29" creationId="{155FD361-3DAB-4BE8-AA11-22AA763A138F}"/>
          </ac:spMkLst>
        </pc:spChg>
        <pc:spChg chg="mod">
          <ac:chgData name="Carion-Taravella, Brigitte /FR" userId="1527cf55-bd26-4376-aec5-d35a8293944b" providerId="ADAL" clId="{021792D1-A75A-4882-B048-B58932E24F34}" dt="2022-05-18T16:14:26.534" v="1694" actId="688"/>
          <ac:spMkLst>
            <pc:docMk/>
            <pc:sldMk cId="550948527" sldId="346"/>
            <ac:spMk id="31" creationId="{0F02D30A-9ECE-419B-B3BC-C5D4D8027ED0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1:57:51.227" v="394" actId="47"/>
        <pc:sldMkLst>
          <pc:docMk/>
          <pc:sldMk cId="3262624846" sldId="346"/>
        </pc:sldMkLst>
      </pc:sldChg>
      <pc:sldChg chg="modSp add del mod">
        <pc:chgData name="Carion-Taravella, Brigitte /FR" userId="1527cf55-bd26-4376-aec5-d35a8293944b" providerId="ADAL" clId="{021792D1-A75A-4882-B048-B58932E24F34}" dt="2022-05-18T16:12:48.747" v="1680" actId="47"/>
        <pc:sldMkLst>
          <pc:docMk/>
          <pc:sldMk cId="3493460298" sldId="346"/>
        </pc:sldMkLst>
        <pc:spChg chg="mod">
          <ac:chgData name="Carion-Taravella, Brigitte /FR" userId="1527cf55-bd26-4376-aec5-d35a8293944b" providerId="ADAL" clId="{021792D1-A75A-4882-B048-B58932E24F34}" dt="2022-05-18T13:28:45.359" v="685" actId="108"/>
          <ac:spMkLst>
            <pc:docMk/>
            <pc:sldMk cId="3493460298" sldId="346"/>
            <ac:spMk id="27" creationId="{2CEC1B6D-4A69-4181-AE3A-D8F1F6CED303}"/>
          </ac:spMkLst>
        </pc:spChg>
        <pc:spChg chg="mod">
          <ac:chgData name="Carion-Taravella, Brigitte /FR" userId="1527cf55-bd26-4376-aec5-d35a8293944b" providerId="ADAL" clId="{021792D1-A75A-4882-B048-B58932E24F34}" dt="2022-05-18T13:29:42.396" v="696" actId="113"/>
          <ac:spMkLst>
            <pc:docMk/>
            <pc:sldMk cId="3493460298" sldId="346"/>
            <ac:spMk id="29" creationId="{155FD361-3DAB-4BE8-AA11-22AA763A138F}"/>
          </ac:spMkLst>
        </pc:spChg>
      </pc:sldChg>
      <pc:sldChg chg="del">
        <pc:chgData name="Carion-Taravella, Brigitte /FR" userId="1527cf55-bd26-4376-aec5-d35a8293944b" providerId="ADAL" clId="{021792D1-A75A-4882-B048-B58932E24F34}" dt="2022-05-12T12:00:57.267" v="399" actId="47"/>
        <pc:sldMkLst>
          <pc:docMk/>
          <pc:sldMk cId="932358936" sldId="347"/>
        </pc:sldMkLst>
      </pc:sldChg>
      <pc:sldChg chg="modSp add mod">
        <pc:chgData name="Carion-Taravella, Brigitte /FR" userId="1527cf55-bd26-4376-aec5-d35a8293944b" providerId="ADAL" clId="{021792D1-A75A-4882-B048-B58932E24F34}" dt="2022-05-18T16:13:39.450" v="1690" actId="108"/>
        <pc:sldMkLst>
          <pc:docMk/>
          <pc:sldMk cId="2609119373" sldId="347"/>
        </pc:sldMkLst>
        <pc:spChg chg="mod">
          <ac:chgData name="Carion-Taravella, Brigitte /FR" userId="1527cf55-bd26-4376-aec5-d35a8293944b" providerId="ADAL" clId="{021792D1-A75A-4882-B048-B58932E24F34}" dt="2022-05-18T16:13:39.450" v="1690" actId="108"/>
          <ac:spMkLst>
            <pc:docMk/>
            <pc:sldMk cId="2609119373" sldId="347"/>
            <ac:spMk id="25" creationId="{F3E6A31E-A90B-4E4D-BDB3-3F5239A1731F}"/>
          </ac:spMkLst>
        </pc:spChg>
        <pc:spChg chg="mod">
          <ac:chgData name="Carion-Taravella, Brigitte /FR" userId="1527cf55-bd26-4376-aec5-d35a8293944b" providerId="ADAL" clId="{021792D1-A75A-4882-B048-B58932E24F34}" dt="2022-05-18T16:13:32.025" v="1689" actId="113"/>
          <ac:spMkLst>
            <pc:docMk/>
            <pc:sldMk cId="2609119373" sldId="347"/>
            <ac:spMk id="31" creationId="{0F02D30A-9ECE-419B-B3BC-C5D4D8027ED0}"/>
          </ac:spMkLst>
        </pc:spChg>
      </pc:sldChg>
      <pc:sldChg chg="modSp add del mod">
        <pc:chgData name="Carion-Taravella, Brigitte /FR" userId="1527cf55-bd26-4376-aec5-d35a8293944b" providerId="ADAL" clId="{021792D1-A75A-4882-B048-B58932E24F34}" dt="2022-05-18T16:12:59.720" v="1681" actId="47"/>
        <pc:sldMkLst>
          <pc:docMk/>
          <pc:sldMk cId="2945439726" sldId="347"/>
        </pc:sldMkLst>
        <pc:spChg chg="mod">
          <ac:chgData name="Carion-Taravella, Brigitte /FR" userId="1527cf55-bd26-4376-aec5-d35a8293944b" providerId="ADAL" clId="{021792D1-A75A-4882-B048-B58932E24F34}" dt="2022-05-18T13:29:02.860" v="688" actId="108"/>
          <ac:spMkLst>
            <pc:docMk/>
            <pc:sldMk cId="2945439726" sldId="347"/>
            <ac:spMk id="29" creationId="{155FD361-3DAB-4BE8-AA11-22AA763A138F}"/>
          </ac:spMkLst>
        </pc:spChg>
        <pc:spChg chg="mod">
          <ac:chgData name="Carion-Taravella, Brigitte /FR" userId="1527cf55-bd26-4376-aec5-d35a8293944b" providerId="ADAL" clId="{021792D1-A75A-4882-B048-B58932E24F34}" dt="2022-05-18T13:29:34.530" v="695" actId="113"/>
          <ac:spMkLst>
            <pc:docMk/>
            <pc:sldMk cId="2945439726" sldId="347"/>
            <ac:spMk id="31" creationId="{0F02D30A-9ECE-419B-B3BC-C5D4D8027ED0}"/>
          </ac:spMkLst>
        </pc:spChg>
      </pc:sldChg>
      <pc:sldChg chg="modSp add mod">
        <pc:chgData name="Carion-Taravella, Brigitte /FR" userId="1527cf55-bd26-4376-aec5-d35a8293944b" providerId="ADAL" clId="{021792D1-A75A-4882-B048-B58932E24F34}" dt="2022-05-18T17:21:16.368" v="3017" actId="20577"/>
        <pc:sldMkLst>
          <pc:docMk/>
          <pc:sldMk cId="630987226" sldId="348"/>
        </pc:sldMkLst>
        <pc:spChg chg="mod">
          <ac:chgData name="Carion-Taravella, Brigitte /FR" userId="1527cf55-bd26-4376-aec5-d35a8293944b" providerId="ADAL" clId="{021792D1-A75A-4882-B048-B58932E24F34}" dt="2022-05-18T17:21:16.368" v="3017" actId="20577"/>
          <ac:spMkLst>
            <pc:docMk/>
            <pc:sldMk cId="630987226" sldId="348"/>
            <ac:spMk id="29" creationId="{155FD361-3DAB-4BE8-AA11-22AA763A138F}"/>
          </ac:spMkLst>
        </pc:spChg>
      </pc:sldChg>
      <pc:sldChg chg="modSp add del mod">
        <pc:chgData name="Carion-Taravella, Brigitte /FR" userId="1527cf55-bd26-4376-aec5-d35a8293944b" providerId="ADAL" clId="{021792D1-A75A-4882-B048-B58932E24F34}" dt="2022-05-18T16:13:00.812" v="1682" actId="47"/>
        <pc:sldMkLst>
          <pc:docMk/>
          <pc:sldMk cId="1763615512" sldId="348"/>
        </pc:sldMkLst>
        <pc:spChg chg="mod">
          <ac:chgData name="Carion-Taravella, Brigitte /FR" userId="1527cf55-bd26-4376-aec5-d35a8293944b" providerId="ADAL" clId="{021792D1-A75A-4882-B048-B58932E24F34}" dt="2022-05-18T13:29:21.107" v="692" actId="108"/>
          <ac:spMkLst>
            <pc:docMk/>
            <pc:sldMk cId="1763615512" sldId="348"/>
            <ac:spMk id="31" creationId="{0F02D30A-9ECE-419B-B3BC-C5D4D8027ED0}"/>
          </ac:spMkLst>
        </pc:spChg>
        <pc:spChg chg="mod">
          <ac:chgData name="Carion-Taravella, Brigitte /FR" userId="1527cf55-bd26-4376-aec5-d35a8293944b" providerId="ADAL" clId="{021792D1-A75A-4882-B048-B58932E24F34}" dt="2022-05-18T13:29:29.716" v="694" actId="113"/>
          <ac:spMkLst>
            <pc:docMk/>
            <pc:sldMk cId="1763615512" sldId="348"/>
            <ac:spMk id="33" creationId="{35416E92-FCC4-4C24-B24E-0159E442BB36}"/>
          </ac:spMkLst>
        </pc:spChg>
      </pc:sldChg>
      <pc:sldChg chg="addSp delSp modSp add del mod">
        <pc:chgData name="Carion-Taravella, Brigitte /FR" userId="1527cf55-bd26-4376-aec5-d35a8293944b" providerId="ADAL" clId="{021792D1-A75A-4882-B048-B58932E24F34}" dt="2022-05-18T16:17:05.787" v="1709" actId="47"/>
        <pc:sldMkLst>
          <pc:docMk/>
          <pc:sldMk cId="749143749" sldId="349"/>
        </pc:sldMkLst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4" creationId="{14309258-0A75-4E22-AEF9-6A07477CC76F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5" creationId="{2A78DD30-00EF-5449-A916-C09E8F5979E1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6" creationId="{3B4110FA-4924-4D73-9897-DF10D1130493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7" creationId="{A7FB8AD0-D3C2-7546-BD94-81EE15B85AAF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8" creationId="{06C54DA7-6E16-4F40-B524-F4EDA8213408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9" creationId="{716EA7CE-1C55-4181-A99E-99830EED02A1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10" creationId="{E6EC53F1-7F04-4442-904B-B942FC4DAEB3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11" creationId="{0AED9F1A-C009-4193-B10F-D7A4C30079A4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12" creationId="{1D1DF823-F5ED-4A42-A603-5919CDFAC8D5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13" creationId="{7FC1D433-D25D-4E7E-8975-5967DE6D4CBA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14" creationId="{6F6FA723-C5B3-2F4B-BF87-AB84E5F8ED1F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15" creationId="{1FB01B61-70BC-45DA-920D-2D92F392DE01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16" creationId="{296A4DE3-ADC8-9241-9654-4D510B980848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17" creationId="{5461026A-112C-5242-AA3E-01B8038FD2E5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18" creationId="{80E4862D-12D9-2C42-A47E-1106E8048281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19" creationId="{98E0FF7B-1083-4F54-B055-9F6E8F7713A4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20" creationId="{2EA0DDFB-B920-494F-AB73-57CFAAE41075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21" creationId="{9BBB07B5-92AA-4B91-BF6F-2BF6920F1B9B}"/>
          </ac:spMkLst>
        </pc:spChg>
        <pc:spChg chg="add del mod">
          <ac:chgData name="Carion-Taravella, Brigitte /FR" userId="1527cf55-bd26-4376-aec5-d35a8293944b" providerId="ADAL" clId="{021792D1-A75A-4882-B048-B58932E24F34}" dt="2022-05-18T16:16:59.749" v="1708" actId="478"/>
          <ac:spMkLst>
            <pc:docMk/>
            <pc:sldMk cId="749143749" sldId="349"/>
            <ac:spMk id="22" creationId="{A2466EA0-26F2-4CD9-A4B0-42365CA3DC91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24" creationId="{8D38CA6B-C6FD-49B8-92A8-06C800C09C94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25" creationId="{77736FE6-8135-43F6-AB04-D36CAC8208D5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4" creationId="{B8D162DE-CA51-4902-B5D9-F5147EA98CD1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5" creationId="{EB1F69CF-5B36-42AA-8186-ED15B30D25FB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6" creationId="{5C1E5AAB-A55D-44DD-86C6-F041C6E06A4E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7" creationId="{63769AC0-6D7F-4E67-AD91-DF0573B27F24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8" creationId="{3370D61E-9394-44DC-A84A-3AFCC73B97D3}"/>
          </ac:spMkLst>
        </pc:spChg>
        <pc:spChg chg="add del">
          <ac:chgData name="Carion-Taravella, Brigitte /FR" userId="1527cf55-bd26-4376-aec5-d35a8293944b" providerId="ADAL" clId="{021792D1-A75A-4882-B048-B58932E24F34}" dt="2022-05-18T16:16:56.463" v="1707" actId="478"/>
          <ac:spMkLst>
            <pc:docMk/>
            <pc:sldMk cId="749143749" sldId="349"/>
            <ac:spMk id="49" creationId="{CBC7537A-D059-4BFF-9698-6BC2B1CD07F0}"/>
          </ac:spMkLst>
        </pc:spChg>
        <pc:spChg chg="add del mod">
          <ac:chgData name="Carion-Taravella, Brigitte /FR" userId="1527cf55-bd26-4376-aec5-d35a8293944b" providerId="ADAL" clId="{021792D1-A75A-4882-B048-B58932E24F34}" dt="2022-05-18T16:16:47.268" v="1705" actId="478"/>
          <ac:spMkLst>
            <pc:docMk/>
            <pc:sldMk cId="749143749" sldId="349"/>
            <ac:spMk id="86" creationId="{C0B9B8BB-E64C-4326-B2E9-71E9D840CF38}"/>
          </ac:spMkLst>
        </pc:spChg>
        <pc:picChg chg="add del">
          <ac:chgData name="Carion-Taravella, Brigitte /FR" userId="1527cf55-bd26-4376-aec5-d35a8293944b" providerId="ADAL" clId="{021792D1-A75A-4882-B048-B58932E24F34}" dt="2022-05-18T16:16:56.463" v="1707" actId="478"/>
          <ac:picMkLst>
            <pc:docMk/>
            <pc:sldMk cId="749143749" sldId="349"/>
            <ac:picMk id="1026" creationId="{D2E02B1F-156A-4482-BA3F-35EC78BF9211}"/>
          </ac:picMkLst>
        </pc:picChg>
        <pc:picChg chg="add del">
          <ac:chgData name="Carion-Taravella, Brigitte /FR" userId="1527cf55-bd26-4376-aec5-d35a8293944b" providerId="ADAL" clId="{021792D1-A75A-4882-B048-B58932E24F34}" dt="2022-05-18T16:16:52.496" v="1706" actId="478"/>
          <ac:picMkLst>
            <pc:docMk/>
            <pc:sldMk cId="749143749" sldId="349"/>
            <ac:picMk id="1028" creationId="{D311E5CA-073B-4CB8-A886-E071305FEA2B}"/>
          </ac:picMkLst>
        </pc:picChg>
      </pc:sldChg>
      <pc:sldChg chg="modSp new del mod">
        <pc:chgData name="Carion-Taravella, Brigitte /FR" userId="1527cf55-bd26-4376-aec5-d35a8293944b" providerId="ADAL" clId="{021792D1-A75A-4882-B048-B58932E24F34}" dt="2022-05-18T16:24:05.390" v="1726" actId="47"/>
        <pc:sldMkLst>
          <pc:docMk/>
          <pc:sldMk cId="1537079137" sldId="349"/>
        </pc:sldMkLst>
        <pc:spChg chg="mod">
          <ac:chgData name="Carion-Taravella, Brigitte /FR" userId="1527cf55-bd26-4376-aec5-d35a8293944b" providerId="ADAL" clId="{021792D1-A75A-4882-B048-B58932E24F34}" dt="2022-05-18T16:20:07.954" v="1725"/>
          <ac:spMkLst>
            <pc:docMk/>
            <pc:sldMk cId="1537079137" sldId="349"/>
            <ac:spMk id="9" creationId="{00C8B326-3BEE-41AE-98FC-08CE02EB24DE}"/>
          </ac:spMkLst>
        </pc:spChg>
      </pc:sldChg>
      <pc:sldChg chg="new del">
        <pc:chgData name="Carion-Taravella, Brigitte /FR" userId="1527cf55-bd26-4376-aec5-d35a8293944b" providerId="ADAL" clId="{021792D1-A75A-4882-B048-B58932E24F34}" dt="2022-05-18T16:34:07.703" v="1748" actId="680"/>
        <pc:sldMkLst>
          <pc:docMk/>
          <pc:sldMk cId="1818816420" sldId="349"/>
        </pc:sldMkLst>
      </pc:sldChg>
      <pc:sldChg chg="new add del">
        <pc:chgData name="Carion-Taravella, Brigitte /FR" userId="1527cf55-bd26-4376-aec5-d35a8293944b" providerId="ADAL" clId="{021792D1-A75A-4882-B048-B58932E24F34}" dt="2022-05-18T16:26:58.052" v="1736" actId="47"/>
        <pc:sldMkLst>
          <pc:docMk/>
          <pc:sldMk cId="1984315035" sldId="349"/>
        </pc:sldMkLst>
      </pc:sldChg>
      <pc:sldChg chg="addSp delSp modSp new add del mod modClrScheme chgLayout">
        <pc:chgData name="Carion-Taravella, Brigitte /FR" userId="1527cf55-bd26-4376-aec5-d35a8293944b" providerId="ADAL" clId="{021792D1-A75A-4882-B048-B58932E24F34}" dt="2022-05-18T16:43:59.074" v="2004" actId="1076"/>
        <pc:sldMkLst>
          <pc:docMk/>
          <pc:sldMk cId="2002644436" sldId="349"/>
        </pc:sldMkLst>
        <pc:spChg chg="mod">
          <ac:chgData name="Carion-Taravella, Brigitte /FR" userId="1527cf55-bd26-4376-aec5-d35a8293944b" providerId="ADAL" clId="{021792D1-A75A-4882-B048-B58932E24F34}" dt="2022-05-18T16:43:37.099" v="2000" actId="26606"/>
          <ac:spMkLst>
            <pc:docMk/>
            <pc:sldMk cId="2002644436" sldId="349"/>
            <ac:spMk id="2" creationId="{0BD6E81E-B4AF-469A-9C71-8CA03A209CF3}"/>
          </ac:spMkLst>
        </pc:spChg>
        <pc:spChg chg="mod">
          <ac:chgData name="Carion-Taravella, Brigitte /FR" userId="1527cf55-bd26-4376-aec5-d35a8293944b" providerId="ADAL" clId="{021792D1-A75A-4882-B048-B58932E24F34}" dt="2022-05-18T16:43:37.099" v="2000" actId="26606"/>
          <ac:spMkLst>
            <pc:docMk/>
            <pc:sldMk cId="2002644436" sldId="349"/>
            <ac:spMk id="3" creationId="{27C25A29-2571-4F62-8CA4-D556AE6207F7}"/>
          </ac:spMkLst>
        </pc:spChg>
        <pc:spChg chg="del">
          <ac:chgData name="Carion-Taravella, Brigitte /FR" userId="1527cf55-bd26-4376-aec5-d35a8293944b" providerId="ADAL" clId="{021792D1-A75A-4882-B048-B58932E24F34}" dt="2022-05-18T16:35:07.060" v="1754" actId="26606"/>
          <ac:spMkLst>
            <pc:docMk/>
            <pc:sldMk cId="2002644436" sldId="349"/>
            <ac:spMk id="4" creationId="{24E55790-3333-4C3B-A519-8319A25C910A}"/>
          </ac:spMkLst>
        </pc:spChg>
        <pc:spChg chg="del">
          <ac:chgData name="Carion-Taravella, Brigitte /FR" userId="1527cf55-bd26-4376-aec5-d35a8293944b" providerId="ADAL" clId="{021792D1-A75A-4882-B048-B58932E24F34}" dt="2022-05-18T16:35:07.060" v="1754" actId="26606"/>
          <ac:spMkLst>
            <pc:docMk/>
            <pc:sldMk cId="2002644436" sldId="349"/>
            <ac:spMk id="5" creationId="{EE3E6F4F-BB59-404D-B250-7A1C1F23BBE8}"/>
          </ac:spMkLst>
        </pc:spChg>
        <pc:spChg chg="del">
          <ac:chgData name="Carion-Taravella, Brigitte /FR" userId="1527cf55-bd26-4376-aec5-d35a8293944b" providerId="ADAL" clId="{021792D1-A75A-4882-B048-B58932E24F34}" dt="2022-05-18T16:35:07.060" v="1754" actId="26606"/>
          <ac:spMkLst>
            <pc:docMk/>
            <pc:sldMk cId="2002644436" sldId="349"/>
            <ac:spMk id="6" creationId="{5ECF64DD-D906-4DB2-B68C-93FC1E60C6D1}"/>
          </ac:spMkLst>
        </pc:spChg>
        <pc:spChg chg="del">
          <ac:chgData name="Carion-Taravella, Brigitte /FR" userId="1527cf55-bd26-4376-aec5-d35a8293944b" providerId="ADAL" clId="{021792D1-A75A-4882-B048-B58932E24F34}" dt="2022-05-18T16:35:07.060" v="1754" actId="26606"/>
          <ac:spMkLst>
            <pc:docMk/>
            <pc:sldMk cId="2002644436" sldId="349"/>
            <ac:spMk id="7" creationId="{5FC561A6-BB6F-493E-9A33-F3E09E9B9C49}"/>
          </ac:spMkLst>
        </pc:spChg>
        <pc:spChg chg="add del mod">
          <ac:chgData name="Carion-Taravella, Brigitte /FR" userId="1527cf55-bd26-4376-aec5-d35a8293944b" providerId="ADAL" clId="{021792D1-A75A-4882-B048-B58932E24F34}" dt="2022-05-18T16:40:40.778" v="1969" actId="478"/>
          <ac:spMkLst>
            <pc:docMk/>
            <pc:sldMk cId="2002644436" sldId="349"/>
            <ac:spMk id="9" creationId="{F5774F7E-DA48-4027-B9F9-D2EF12BDC2D4}"/>
          </ac:spMkLst>
        </pc:spChg>
        <pc:spChg chg="add del mod">
          <ac:chgData name="Carion-Taravella, Brigitte /FR" userId="1527cf55-bd26-4376-aec5-d35a8293944b" providerId="ADAL" clId="{021792D1-A75A-4882-B048-B58932E24F34}" dt="2022-05-18T16:40:34.356" v="1967" actId="478"/>
          <ac:spMkLst>
            <pc:docMk/>
            <pc:sldMk cId="2002644436" sldId="349"/>
            <ac:spMk id="12" creationId="{9415BC81-7BA4-C647-AE46-DC63B91B64BD}"/>
          </ac:spMkLst>
        </pc:spChg>
        <pc:spChg chg="add del mod">
          <ac:chgData name="Carion-Taravella, Brigitte /FR" userId="1527cf55-bd26-4376-aec5-d35a8293944b" providerId="ADAL" clId="{021792D1-A75A-4882-B048-B58932E24F34}" dt="2022-05-18T16:36:44.278" v="1790" actId="478"/>
          <ac:spMkLst>
            <pc:docMk/>
            <pc:sldMk cId="2002644436" sldId="349"/>
            <ac:spMk id="14" creationId="{DA7E260A-4D3D-9DD7-F133-4ACF81E7165A}"/>
          </ac:spMkLst>
        </pc:spChg>
        <pc:spChg chg="add del mod">
          <ac:chgData name="Carion-Taravella, Brigitte /FR" userId="1527cf55-bd26-4376-aec5-d35a8293944b" providerId="ADAL" clId="{021792D1-A75A-4882-B048-B58932E24F34}" dt="2022-05-18T16:35:40.302" v="1776" actId="478"/>
          <ac:spMkLst>
            <pc:docMk/>
            <pc:sldMk cId="2002644436" sldId="349"/>
            <ac:spMk id="16" creationId="{E4104FE0-C51E-9FB3-A29E-2AF126CBCD0F}"/>
          </ac:spMkLst>
        </pc:spChg>
        <pc:spChg chg="add mod">
          <ac:chgData name="Carion-Taravella, Brigitte /FR" userId="1527cf55-bd26-4376-aec5-d35a8293944b" providerId="ADAL" clId="{021792D1-A75A-4882-B048-B58932E24F34}" dt="2022-05-18T16:43:59.074" v="2004" actId="1076"/>
          <ac:spMkLst>
            <pc:docMk/>
            <pc:sldMk cId="2002644436" sldId="349"/>
            <ac:spMk id="18" creationId="{53060F57-AB30-EA6D-171E-F65159845672}"/>
          </ac:spMkLst>
        </pc:spChg>
        <pc:spChg chg="add del mod">
          <ac:chgData name="Carion-Taravella, Brigitte /FR" userId="1527cf55-bd26-4376-aec5-d35a8293944b" providerId="ADAL" clId="{021792D1-A75A-4882-B048-B58932E24F34}" dt="2022-05-18T16:43:25.997" v="1995" actId="26606"/>
          <ac:spMkLst>
            <pc:docMk/>
            <pc:sldMk cId="2002644436" sldId="349"/>
            <ac:spMk id="20" creationId="{C0A3DCCC-48AC-A3DF-A18D-F628C5B448C8}"/>
          </ac:spMkLst>
        </pc:spChg>
        <pc:spChg chg="add del mod">
          <ac:chgData name="Carion-Taravella, Brigitte /FR" userId="1527cf55-bd26-4376-aec5-d35a8293944b" providerId="ADAL" clId="{021792D1-A75A-4882-B048-B58932E24F34}" dt="2022-05-18T16:43:25.997" v="1995" actId="26606"/>
          <ac:spMkLst>
            <pc:docMk/>
            <pc:sldMk cId="2002644436" sldId="349"/>
            <ac:spMk id="21" creationId="{DD27C676-CAB2-93AB-64AA-17F09BB19991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23" creationId="{B4E0266C-639D-A732-8ED6-D1562D9322CD}"/>
          </ac:spMkLst>
        </pc:spChg>
        <pc:spChg chg="add del mod">
          <ac:chgData name="Carion-Taravella, Brigitte /FR" userId="1527cf55-bd26-4376-aec5-d35a8293944b" providerId="ADAL" clId="{021792D1-A75A-4882-B048-B58932E24F34}" dt="2022-05-18T16:43:29.818" v="1997" actId="26606"/>
          <ac:spMkLst>
            <pc:docMk/>
            <pc:sldMk cId="2002644436" sldId="349"/>
            <ac:spMk id="24" creationId="{0C834D85-4402-CA39-A28A-A98C0E0395E8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25" creationId="{40F33D62-C904-DDB3-72E4-7BCCF95FC84B}"/>
          </ac:spMkLst>
        </pc:spChg>
        <pc:spChg chg="add del mod">
          <ac:chgData name="Carion-Taravella, Brigitte /FR" userId="1527cf55-bd26-4376-aec5-d35a8293944b" providerId="ADAL" clId="{021792D1-A75A-4882-B048-B58932E24F34}" dt="2022-05-18T16:43:29.818" v="1997" actId="26606"/>
          <ac:spMkLst>
            <pc:docMk/>
            <pc:sldMk cId="2002644436" sldId="349"/>
            <ac:spMk id="26" creationId="{EDA0CB6F-566E-0780-813E-4C2CC9ADAB20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27" creationId="{CC6AF851-188B-4370-7E16-D06F0A6C745E}"/>
          </ac:spMkLst>
        </pc:spChg>
        <pc:spChg chg="add del mod">
          <ac:chgData name="Carion-Taravella, Brigitte /FR" userId="1527cf55-bd26-4376-aec5-d35a8293944b" providerId="ADAL" clId="{021792D1-A75A-4882-B048-B58932E24F34}" dt="2022-05-18T16:43:37.059" v="1999" actId="26606"/>
          <ac:spMkLst>
            <pc:docMk/>
            <pc:sldMk cId="2002644436" sldId="349"/>
            <ac:spMk id="28" creationId="{6B2B07F1-721A-E123-08F8-9F5E13296A65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29" creationId="{82713212-750B-AD35-1B46-7968DFF1D9CD}"/>
          </ac:spMkLst>
        </pc:spChg>
        <pc:spChg chg="add del mod">
          <ac:chgData name="Carion-Taravella, Brigitte /FR" userId="1527cf55-bd26-4376-aec5-d35a8293944b" providerId="ADAL" clId="{021792D1-A75A-4882-B048-B58932E24F34}" dt="2022-05-18T16:43:37.059" v="1999" actId="26606"/>
          <ac:spMkLst>
            <pc:docMk/>
            <pc:sldMk cId="2002644436" sldId="349"/>
            <ac:spMk id="30" creationId="{74CE71C8-D7AB-0891-FA6E-BFD44B7B3A93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31" creationId="{CF95F0AF-4DC9-CE3E-B12C-B71B84816A3E}"/>
          </ac:spMkLst>
        </pc:spChg>
        <pc:spChg chg="add del mod">
          <ac:chgData name="Carion-Taravella, Brigitte /FR" userId="1527cf55-bd26-4376-aec5-d35a8293944b" providerId="ADAL" clId="{021792D1-A75A-4882-B048-B58932E24F34}" dt="2022-05-18T16:43:56.519" v="2003" actId="478"/>
          <ac:spMkLst>
            <pc:docMk/>
            <pc:sldMk cId="2002644436" sldId="349"/>
            <ac:spMk id="32" creationId="{C0A3DCCC-48AC-A3DF-A18D-F628C5B448C8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33" creationId="{2D2271B2-AF6E-72D1-DA9F-023FAE942346}"/>
          </ac:spMkLst>
        </pc:spChg>
        <pc:spChg chg="add del mod">
          <ac:chgData name="Carion-Taravella, Brigitte /FR" userId="1527cf55-bd26-4376-aec5-d35a8293944b" providerId="ADAL" clId="{021792D1-A75A-4882-B048-B58932E24F34}" dt="2022-05-18T16:43:41.688" v="2001" actId="478"/>
          <ac:spMkLst>
            <pc:docMk/>
            <pc:sldMk cId="2002644436" sldId="349"/>
            <ac:spMk id="34" creationId="{DD27C676-CAB2-93AB-64AA-17F09BB19991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35" creationId="{01A42880-ABB0-7E63-1AF1-C0BEA1EC09CE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37" creationId="{48E23828-6594-8528-5C48-92F01958278D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39" creationId="{62CBB0D8-CD64-CF63-CE77-95972A695582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41" creationId="{407BD43F-BD14-FF83-E8E5-0252EC2845C0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43" creationId="{6DB79622-7C7F-E643-5022-CC85CE9869F2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45" creationId="{6A723867-1F2E-25E7-0B92-D9317F183143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47" creationId="{57B8949F-2A21-1EEE-5D85-C64B98861F60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49" creationId="{CFA42730-CABB-5625-9AA5-EBB0E0F90FF0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51" creationId="{5D1AE43E-D482-182A-FBA2-BCDF7F5455E4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53" creationId="{06837553-A235-3426-4662-19D6F4BC7B7B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55" creationId="{C0A2C51F-A009-6CE3-79D1-13620363A423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57" creationId="{6F675115-A7BE-2E67-8278-7505D3585DA5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59" creationId="{281B5467-796D-86A1-4E70-EC43E8E83D43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61" creationId="{C7D7CFE2-6536-AC36-B005-B47840795AC5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63" creationId="{810ACF46-B5D7-D4C1-790A-2FA63A0F1F12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65" creationId="{E9FD67BD-9353-D19D-C975-ABD12614A4D8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67" creationId="{0503F1F8-BFD5-6C66-DD9C-3DBB72120FA3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69" creationId="{8D94F6CD-6679-42E0-586E-A729FAF0069A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71" creationId="{7D550A80-2DD3-6398-ABF1-6023F07041AB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73" creationId="{7BA4533E-CDE6-FB1E-2E76-5A69BBD8B8D8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75" creationId="{FEB6C146-3C41-A312-387E-9807308A6609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77" creationId="{E7E74FD3-1968-27AA-BD79-6A8CA287F7B5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79" creationId="{7DD8D6FF-E7E2-F5C5-80C8-196C9FCF4CCB}"/>
          </ac:spMkLst>
        </pc:spChg>
        <pc:spChg chg="add del mod">
          <ac:chgData name="Carion-Taravella, Brigitte /FR" userId="1527cf55-bd26-4376-aec5-d35a8293944b" providerId="ADAL" clId="{021792D1-A75A-4882-B048-B58932E24F34}" dt="2022-05-18T16:35:57.432" v="1779" actId="26606"/>
          <ac:spMkLst>
            <pc:docMk/>
            <pc:sldMk cId="2002644436" sldId="349"/>
            <ac:spMk id="81" creationId="{FA534FC3-0232-358D-7B53-4C58027CA0E7}"/>
          </ac:spMkLst>
        </pc:spChg>
        <pc:graphicFrameChg chg="add mod modGraphic">
          <ac:chgData name="Carion-Taravella, Brigitte /FR" userId="1527cf55-bd26-4376-aec5-d35a8293944b" providerId="ADAL" clId="{021792D1-A75A-4882-B048-B58932E24F34}" dt="2022-05-18T16:43:54.136" v="2002" actId="1076"/>
          <ac:graphicFrameMkLst>
            <pc:docMk/>
            <pc:sldMk cId="2002644436" sldId="349"/>
            <ac:graphicFrameMk id="10" creationId="{CD8AAA2B-8E13-4624-B730-17E963BF9782}"/>
          </ac:graphicFrameMkLst>
        </pc:graphicFrameChg>
      </pc:sldChg>
      <pc:sldChg chg="new add del">
        <pc:chgData name="Carion-Taravella, Brigitte /FR" userId="1527cf55-bd26-4376-aec5-d35a8293944b" providerId="ADAL" clId="{021792D1-A75A-4882-B048-B58932E24F34}" dt="2022-05-18T16:18:17.204" v="1715" actId="47"/>
        <pc:sldMkLst>
          <pc:docMk/>
          <pc:sldMk cId="3481744121" sldId="349"/>
        </pc:sldMkLst>
      </pc:sldChg>
      <pc:sldChg chg="del">
        <pc:chgData name="Carion-Taravella, Brigitte /FR" userId="1527cf55-bd26-4376-aec5-d35a8293944b" providerId="ADAL" clId="{021792D1-A75A-4882-B048-B58932E24F34}" dt="2022-05-12T12:00:59.471" v="403" actId="47"/>
        <pc:sldMkLst>
          <pc:docMk/>
          <pc:sldMk cId="3573786897" sldId="349"/>
        </pc:sldMkLst>
      </pc:sldChg>
      <pc:sldChg chg="new del">
        <pc:chgData name="Carion-Taravella, Brigitte /FR" userId="1527cf55-bd26-4376-aec5-d35a8293944b" providerId="ADAL" clId="{021792D1-A75A-4882-B048-B58932E24F34}" dt="2022-05-18T16:16:03.652" v="1700" actId="680"/>
        <pc:sldMkLst>
          <pc:docMk/>
          <pc:sldMk cId="4026666907" sldId="349"/>
        </pc:sldMkLst>
      </pc:sldChg>
      <pc:sldChg chg="new add del">
        <pc:chgData name="Carion-Taravella, Brigitte /FR" userId="1527cf55-bd26-4376-aec5-d35a8293944b" providerId="ADAL" clId="{021792D1-A75A-4882-B048-B58932E24F34}" dt="2022-05-18T16:19:49.205" v="1723" actId="47"/>
        <pc:sldMkLst>
          <pc:docMk/>
          <pc:sldMk cId="1602187949" sldId="350"/>
        </pc:sldMkLst>
      </pc:sldChg>
      <pc:sldChg chg="del">
        <pc:chgData name="Carion-Taravella, Brigitte /FR" userId="1527cf55-bd26-4376-aec5-d35a8293944b" providerId="ADAL" clId="{021792D1-A75A-4882-B048-B58932E24F34}" dt="2022-05-12T12:00:58.657" v="401" actId="47"/>
        <pc:sldMkLst>
          <pc:docMk/>
          <pc:sldMk cId="2487850296" sldId="350"/>
        </pc:sldMkLst>
      </pc:sldChg>
      <pc:sldChg chg="addSp delSp modSp add mod">
        <pc:chgData name="Carion-Taravella, Brigitte /FR" userId="1527cf55-bd26-4376-aec5-d35a8293944b" providerId="ADAL" clId="{021792D1-A75A-4882-B048-B58932E24F34}" dt="2022-05-30T13:08:48.780" v="3028" actId="1076"/>
        <pc:sldMkLst>
          <pc:docMk/>
          <pc:sldMk cId="3648575802" sldId="350"/>
        </pc:sldMkLst>
        <pc:spChg chg="mod">
          <ac:chgData name="Carion-Taravella, Brigitte /FR" userId="1527cf55-bd26-4376-aec5-d35a8293944b" providerId="ADAL" clId="{021792D1-A75A-4882-B048-B58932E24F34}" dt="2022-05-18T16:51:27.055" v="2285" actId="1035"/>
          <ac:spMkLst>
            <pc:docMk/>
            <pc:sldMk cId="3648575802" sldId="350"/>
            <ac:spMk id="18" creationId="{53060F57-AB30-EA6D-171E-F65159845672}"/>
          </ac:spMkLst>
        </pc:spChg>
        <pc:spChg chg="add del">
          <ac:chgData name="Carion-Taravella, Brigitte /FR" userId="1527cf55-bd26-4376-aec5-d35a8293944b" providerId="ADAL" clId="{021792D1-A75A-4882-B048-B58932E24F34}" dt="2022-05-18T16:51:19.361" v="2280" actId="26606"/>
          <ac:spMkLst>
            <pc:docMk/>
            <pc:sldMk cId="3648575802" sldId="350"/>
            <ac:spMk id="20" creationId="{F473F660-3B79-E533-F78A-D75CEFCB036A}"/>
          </ac:spMkLst>
        </pc:spChg>
        <pc:spChg chg="add del">
          <ac:chgData name="Carion-Taravella, Brigitte /FR" userId="1527cf55-bd26-4376-aec5-d35a8293944b" providerId="ADAL" clId="{021792D1-A75A-4882-B048-B58932E24F34}" dt="2022-05-18T16:51:19.361" v="2280" actId="26606"/>
          <ac:spMkLst>
            <pc:docMk/>
            <pc:sldMk cId="3648575802" sldId="350"/>
            <ac:spMk id="21" creationId="{01AB4043-F6F9-3963-8CF8-587E43620BD6}"/>
          </ac:spMkLst>
        </pc:spChg>
        <pc:spChg chg="add del">
          <ac:chgData name="Carion-Taravella, Brigitte /FR" userId="1527cf55-bd26-4376-aec5-d35a8293944b" providerId="ADAL" clId="{021792D1-A75A-4882-B048-B58932E24F34}" dt="2022-05-18T16:51:03.223" v="2277" actId="478"/>
          <ac:spMkLst>
            <pc:docMk/>
            <pc:sldMk cId="3648575802" sldId="350"/>
            <ac:spMk id="23" creationId="{C3BA90D9-9525-D7FD-43B1-22194A3D8793}"/>
          </ac:spMkLst>
        </pc:spChg>
        <pc:spChg chg="add del">
          <ac:chgData name="Carion-Taravella, Brigitte /FR" userId="1527cf55-bd26-4376-aec5-d35a8293944b" providerId="ADAL" clId="{021792D1-A75A-4882-B048-B58932E24F34}" dt="2022-05-18T16:51:20.742" v="2282" actId="26606"/>
          <ac:spMkLst>
            <pc:docMk/>
            <pc:sldMk cId="3648575802" sldId="350"/>
            <ac:spMk id="24" creationId="{3117E46D-7788-D6EA-7B42-A07DBBD14497}"/>
          </ac:spMkLst>
        </pc:spChg>
        <pc:spChg chg="add del">
          <ac:chgData name="Carion-Taravella, Brigitte /FR" userId="1527cf55-bd26-4376-aec5-d35a8293944b" providerId="ADAL" clId="{021792D1-A75A-4882-B048-B58932E24F34}" dt="2022-05-18T16:50:55.384" v="2275" actId="478"/>
          <ac:spMkLst>
            <pc:docMk/>
            <pc:sldMk cId="3648575802" sldId="350"/>
            <ac:spMk id="25" creationId="{ECD1CA16-4C42-39E3-4C99-6CC157603F4E}"/>
          </ac:spMkLst>
        </pc:spChg>
        <pc:spChg chg="add del">
          <ac:chgData name="Carion-Taravella, Brigitte /FR" userId="1527cf55-bd26-4376-aec5-d35a8293944b" providerId="ADAL" clId="{021792D1-A75A-4882-B048-B58932E24F34}" dt="2022-05-18T16:51:20.742" v="2282" actId="26606"/>
          <ac:spMkLst>
            <pc:docMk/>
            <pc:sldMk cId="3648575802" sldId="350"/>
            <ac:spMk id="26" creationId="{7ECCC264-312A-D8B5-1173-9D281DFD12BF}"/>
          </ac:spMkLst>
        </pc:spChg>
        <pc:spChg chg="add del">
          <ac:chgData name="Carion-Taravella, Brigitte /FR" userId="1527cf55-bd26-4376-aec5-d35a8293944b" providerId="ADAL" clId="{021792D1-A75A-4882-B048-B58932E24F34}" dt="2022-05-18T16:51:36.612" v="2286" actId="478"/>
          <ac:spMkLst>
            <pc:docMk/>
            <pc:sldMk cId="3648575802" sldId="350"/>
            <ac:spMk id="28" creationId="{F473F660-3B79-E533-F78A-D75CEFCB036A}"/>
          </ac:spMkLst>
        </pc:spChg>
        <pc:spChg chg="add del">
          <ac:chgData name="Carion-Taravella, Brigitte /FR" userId="1527cf55-bd26-4376-aec5-d35a8293944b" providerId="ADAL" clId="{021792D1-A75A-4882-B048-B58932E24F34}" dt="2022-05-18T16:51:23.553" v="2284" actId="478"/>
          <ac:spMkLst>
            <pc:docMk/>
            <pc:sldMk cId="3648575802" sldId="350"/>
            <ac:spMk id="29" creationId="{01AB4043-F6F9-3963-8CF8-587E43620BD6}"/>
          </ac:spMkLst>
        </pc:spChg>
        <pc:graphicFrameChg chg="mod modGraphic">
          <ac:chgData name="Carion-Taravella, Brigitte /FR" userId="1527cf55-bd26-4376-aec5-d35a8293944b" providerId="ADAL" clId="{021792D1-A75A-4882-B048-B58932E24F34}" dt="2022-05-30T13:08:48.780" v="3028" actId="1076"/>
          <ac:graphicFrameMkLst>
            <pc:docMk/>
            <pc:sldMk cId="3648575802" sldId="350"/>
            <ac:graphicFrameMk id="10" creationId="{CD8AAA2B-8E13-4624-B730-17E963BF9782}"/>
          </ac:graphicFrameMkLst>
        </pc:graphicFrameChg>
      </pc:sldChg>
      <pc:sldChg chg="new del">
        <pc:chgData name="Carion-Taravella, Brigitte /FR" userId="1527cf55-bd26-4376-aec5-d35a8293944b" providerId="ADAL" clId="{021792D1-A75A-4882-B048-B58932E24F34}" dt="2022-05-18T16:19:22.448" v="1717" actId="47"/>
        <pc:sldMkLst>
          <pc:docMk/>
          <pc:sldMk cId="220777532" sldId="351"/>
        </pc:sldMkLst>
      </pc:sldChg>
      <pc:sldChg chg="del">
        <pc:chgData name="Carion-Taravella, Brigitte /FR" userId="1527cf55-bd26-4376-aec5-d35a8293944b" providerId="ADAL" clId="{021792D1-A75A-4882-B048-B58932E24F34}" dt="2022-05-12T12:00:59.058" v="402" actId="47"/>
        <pc:sldMkLst>
          <pc:docMk/>
          <pc:sldMk cId="542031691" sldId="351"/>
        </pc:sldMkLst>
      </pc:sldChg>
      <pc:sldChg chg="add del">
        <pc:chgData name="Carion-Taravella, Brigitte /FR" userId="1527cf55-bd26-4376-aec5-d35a8293944b" providerId="ADAL" clId="{021792D1-A75A-4882-B048-B58932E24F34}" dt="2022-05-18T16:55:45.599" v="2347" actId="47"/>
        <pc:sldMkLst>
          <pc:docMk/>
          <pc:sldMk cId="3431737946" sldId="351"/>
        </pc:sldMkLst>
      </pc:sldChg>
      <pc:sldChg chg="new del">
        <pc:chgData name="Carion-Taravella, Brigitte /FR" userId="1527cf55-bd26-4376-aec5-d35a8293944b" providerId="ADAL" clId="{021792D1-A75A-4882-B048-B58932E24F34}" dt="2022-05-18T16:19:40.302" v="1719" actId="47"/>
        <pc:sldMkLst>
          <pc:docMk/>
          <pc:sldMk cId="10668618" sldId="352"/>
        </pc:sldMkLst>
      </pc:sldChg>
      <pc:sldChg chg="addSp delSp modSp new del mod">
        <pc:chgData name="Carion-Taravella, Brigitte /FR" userId="1527cf55-bd26-4376-aec5-d35a8293944b" providerId="ADAL" clId="{021792D1-A75A-4882-B048-B58932E24F34}" dt="2022-05-18T17:16:22.186" v="2823" actId="47"/>
        <pc:sldMkLst>
          <pc:docMk/>
          <pc:sldMk cId="81293869" sldId="352"/>
        </pc:sldMkLst>
        <pc:spChg chg="mod">
          <ac:chgData name="Carion-Taravella, Brigitte /FR" userId="1527cf55-bd26-4376-aec5-d35a8293944b" providerId="ADAL" clId="{021792D1-A75A-4882-B048-B58932E24F34}" dt="2022-05-18T17:10:05.606" v="2705"/>
          <ac:spMkLst>
            <pc:docMk/>
            <pc:sldMk cId="81293869" sldId="352"/>
            <ac:spMk id="2" creationId="{CD3769CD-A7D6-48AB-84F4-A0D02CEF1D2F}"/>
          </ac:spMkLst>
        </pc:spChg>
        <pc:spChg chg="mod">
          <ac:chgData name="Carion-Taravella, Brigitte /FR" userId="1527cf55-bd26-4376-aec5-d35a8293944b" providerId="ADAL" clId="{021792D1-A75A-4882-B048-B58932E24F34}" dt="2022-05-18T16:57:38.045" v="2398" actId="1076"/>
          <ac:spMkLst>
            <pc:docMk/>
            <pc:sldMk cId="81293869" sldId="352"/>
            <ac:spMk id="4" creationId="{8602838D-48E2-497C-8B83-C8FD3493A1C8}"/>
          </ac:spMkLst>
        </pc:spChg>
        <pc:spChg chg="del">
          <ac:chgData name="Carion-Taravella, Brigitte /FR" userId="1527cf55-bd26-4376-aec5-d35a8293944b" providerId="ADAL" clId="{021792D1-A75A-4882-B048-B58932E24F34}" dt="2022-05-18T16:56:52.025" v="2391" actId="478"/>
          <ac:spMkLst>
            <pc:docMk/>
            <pc:sldMk cId="81293869" sldId="352"/>
            <ac:spMk id="5" creationId="{DBF46291-A24F-474B-A10A-5B1E952E9DB4}"/>
          </ac:spMkLst>
        </pc:spChg>
        <pc:spChg chg="del">
          <ac:chgData name="Carion-Taravella, Brigitte /FR" userId="1527cf55-bd26-4376-aec5-d35a8293944b" providerId="ADAL" clId="{021792D1-A75A-4882-B048-B58932E24F34}" dt="2022-05-18T16:57:27.830" v="2394" actId="478"/>
          <ac:spMkLst>
            <pc:docMk/>
            <pc:sldMk cId="81293869" sldId="352"/>
            <ac:spMk id="6" creationId="{8C1176E2-A22C-45E4-8E29-88D4BA5DB846}"/>
          </ac:spMkLst>
        </pc:spChg>
        <pc:spChg chg="mod">
          <ac:chgData name="Carion-Taravella, Brigitte /FR" userId="1527cf55-bd26-4376-aec5-d35a8293944b" providerId="ADAL" clId="{021792D1-A75A-4882-B048-B58932E24F34}" dt="2022-05-18T16:57:22.948" v="2393" actId="790"/>
          <ac:spMkLst>
            <pc:docMk/>
            <pc:sldMk cId="81293869" sldId="352"/>
            <ac:spMk id="7" creationId="{2789DC97-C421-490B-8EDD-8DF86958F662}"/>
          </ac:spMkLst>
        </pc:spChg>
        <pc:picChg chg="add del mod">
          <ac:chgData name="Carion-Taravella, Brigitte /FR" userId="1527cf55-bd26-4376-aec5-d35a8293944b" providerId="ADAL" clId="{021792D1-A75A-4882-B048-B58932E24F34}" dt="2022-05-18T16:58:25.582" v="2400" actId="478"/>
          <ac:picMkLst>
            <pc:docMk/>
            <pc:sldMk cId="81293869" sldId="352"/>
            <ac:picMk id="9" creationId="{A71D0967-D7C0-4487-9FEE-11F3DBE0841D}"/>
          </ac:picMkLst>
        </pc:picChg>
        <pc:picChg chg="add mod">
          <ac:chgData name="Carion-Taravella, Brigitte /FR" userId="1527cf55-bd26-4376-aec5-d35a8293944b" providerId="ADAL" clId="{021792D1-A75A-4882-B048-B58932E24F34}" dt="2022-05-18T16:58:34.850" v="2403" actId="1076"/>
          <ac:picMkLst>
            <pc:docMk/>
            <pc:sldMk cId="81293869" sldId="352"/>
            <ac:picMk id="11" creationId="{B117EA19-BE67-480D-9A97-9A372F3FA3EB}"/>
          </ac:picMkLst>
        </pc:picChg>
      </pc:sldChg>
      <pc:sldChg chg="del">
        <pc:chgData name="Carion-Taravella, Brigitte /FR" userId="1527cf55-bd26-4376-aec5-d35a8293944b" providerId="ADAL" clId="{021792D1-A75A-4882-B048-B58932E24F34}" dt="2022-05-12T12:01:01.294" v="406" actId="47"/>
        <pc:sldMkLst>
          <pc:docMk/>
          <pc:sldMk cId="2198164053" sldId="352"/>
        </pc:sldMkLst>
      </pc:sldChg>
      <pc:sldChg chg="addSp delSp modSp add mod">
        <pc:chgData name="Carion-Taravella, Brigitte /FR" userId="1527cf55-bd26-4376-aec5-d35a8293944b" providerId="ADAL" clId="{021792D1-A75A-4882-B048-B58932E24F34}" dt="2022-05-18T17:17:01.222" v="2847" actId="790"/>
        <pc:sldMkLst>
          <pc:docMk/>
          <pc:sldMk cId="3527677863" sldId="353"/>
        </pc:sldMkLst>
        <pc:spChg chg="mod">
          <ac:chgData name="Carion-Taravella, Brigitte /FR" userId="1527cf55-bd26-4376-aec5-d35a8293944b" providerId="ADAL" clId="{021792D1-A75A-4882-B048-B58932E24F34}" dt="2022-05-18T17:10:10.225" v="2706"/>
          <ac:spMkLst>
            <pc:docMk/>
            <pc:sldMk cId="3527677863" sldId="353"/>
            <ac:spMk id="2" creationId="{CD3769CD-A7D6-48AB-84F4-A0D02CEF1D2F}"/>
          </ac:spMkLst>
        </pc:spChg>
        <pc:spChg chg="mod">
          <ac:chgData name="Carion-Taravella, Brigitte /FR" userId="1527cf55-bd26-4376-aec5-d35a8293944b" providerId="ADAL" clId="{021792D1-A75A-4882-B048-B58932E24F34}" dt="2022-05-18T17:05:32.414" v="2596" actId="26606"/>
          <ac:spMkLst>
            <pc:docMk/>
            <pc:sldMk cId="3527677863" sldId="353"/>
            <ac:spMk id="3" creationId="{1141E94D-2ECA-4D7D-BC5A-474737725B83}"/>
          </ac:spMkLst>
        </pc:spChg>
        <pc:spChg chg="del">
          <ac:chgData name="Carion-Taravella, Brigitte /FR" userId="1527cf55-bd26-4376-aec5-d35a8293944b" providerId="ADAL" clId="{021792D1-A75A-4882-B048-B58932E24F34}" dt="2022-05-18T17:01:04.831" v="2406" actId="478"/>
          <ac:spMkLst>
            <pc:docMk/>
            <pc:sldMk cId="3527677863" sldId="353"/>
            <ac:spMk id="4" creationId="{8602838D-48E2-497C-8B83-C8FD3493A1C8}"/>
          </ac:spMkLst>
        </pc:spChg>
        <pc:spChg chg="mod">
          <ac:chgData name="Carion-Taravella, Brigitte /FR" userId="1527cf55-bd26-4376-aec5-d35a8293944b" providerId="ADAL" clId="{021792D1-A75A-4882-B048-B58932E24F34}" dt="2022-05-18T17:17:01.222" v="2847" actId="790"/>
          <ac:spMkLst>
            <pc:docMk/>
            <pc:sldMk cId="3527677863" sldId="353"/>
            <ac:spMk id="7" creationId="{2789DC97-C421-490B-8EDD-8DF86958F662}"/>
          </ac:spMkLst>
        </pc:spChg>
        <pc:spChg chg="add del">
          <ac:chgData name="Carion-Taravella, Brigitte /FR" userId="1527cf55-bd26-4376-aec5-d35a8293944b" providerId="ADAL" clId="{021792D1-A75A-4882-B048-B58932E24F34}" dt="2022-05-18T17:05:39.800" v="2598" actId="478"/>
          <ac:spMkLst>
            <pc:docMk/>
            <pc:sldMk cId="3527677863" sldId="353"/>
            <ac:spMk id="13" creationId="{FF9CC8AF-5253-2B8E-EB91-C45F3BA9A176}"/>
          </ac:spMkLst>
        </pc:spChg>
        <pc:spChg chg="add del">
          <ac:chgData name="Carion-Taravella, Brigitte /FR" userId="1527cf55-bd26-4376-aec5-d35a8293944b" providerId="ADAL" clId="{021792D1-A75A-4882-B048-B58932E24F34}" dt="2022-05-18T17:05:36.814" v="2597" actId="478"/>
          <ac:spMkLst>
            <pc:docMk/>
            <pc:sldMk cId="3527677863" sldId="353"/>
            <ac:spMk id="15" creationId="{1DF28D7D-A92E-0A3A-29AC-A3BE203CA504}"/>
          </ac:spMkLst>
        </pc:spChg>
        <pc:graphicFrameChg chg="add mod modGraphic">
          <ac:chgData name="Carion-Taravella, Brigitte /FR" userId="1527cf55-bd26-4376-aec5-d35a8293944b" providerId="ADAL" clId="{021792D1-A75A-4882-B048-B58932E24F34}" dt="2022-05-18T17:05:48.197" v="2600" actId="12100"/>
          <ac:graphicFrameMkLst>
            <pc:docMk/>
            <pc:sldMk cId="3527677863" sldId="353"/>
            <ac:graphicFrameMk id="8" creationId="{0FF6DAC4-71D4-4C15-93CF-493E01492D60}"/>
          </ac:graphicFrameMkLst>
        </pc:graphicFrameChg>
        <pc:picChg chg="del">
          <ac:chgData name="Carion-Taravella, Brigitte /FR" userId="1527cf55-bd26-4376-aec5-d35a8293944b" providerId="ADAL" clId="{021792D1-A75A-4882-B048-B58932E24F34}" dt="2022-05-18T17:00:48.290" v="2405" actId="478"/>
          <ac:picMkLst>
            <pc:docMk/>
            <pc:sldMk cId="3527677863" sldId="353"/>
            <ac:picMk id="11" creationId="{B117EA19-BE67-480D-9A97-9A372F3FA3EB}"/>
          </ac:picMkLst>
        </pc:picChg>
      </pc:sldChg>
      <pc:sldChg chg="del">
        <pc:chgData name="Carion-Taravella, Brigitte /FR" userId="1527cf55-bd26-4376-aec5-d35a8293944b" providerId="ADAL" clId="{021792D1-A75A-4882-B048-B58932E24F34}" dt="2022-05-12T12:01:01.821" v="407" actId="47"/>
        <pc:sldMkLst>
          <pc:docMk/>
          <pc:sldMk cId="3644783477" sldId="353"/>
        </pc:sldMkLst>
      </pc:sldChg>
      <pc:sldChg chg="new del">
        <pc:chgData name="Carion-Taravella, Brigitte /FR" userId="1527cf55-bd26-4376-aec5-d35a8293944b" providerId="ADAL" clId="{021792D1-A75A-4882-B048-B58932E24F34}" dt="2022-05-18T16:19:42.113" v="1720" actId="47"/>
        <pc:sldMkLst>
          <pc:docMk/>
          <pc:sldMk cId="3794456775" sldId="353"/>
        </pc:sldMkLst>
      </pc:sldChg>
      <pc:sldChg chg="del">
        <pc:chgData name="Carion-Taravella, Brigitte /FR" userId="1527cf55-bd26-4376-aec5-d35a8293944b" providerId="ADAL" clId="{021792D1-A75A-4882-B048-B58932E24F34}" dt="2022-05-12T12:01:07.591" v="409" actId="47"/>
        <pc:sldMkLst>
          <pc:docMk/>
          <pc:sldMk cId="280542006" sldId="354"/>
        </pc:sldMkLst>
      </pc:sldChg>
      <pc:sldChg chg="modSp add mod">
        <pc:chgData name="Carion-Taravella, Brigitte /FR" userId="1527cf55-bd26-4376-aec5-d35a8293944b" providerId="ADAL" clId="{021792D1-A75A-4882-B048-B58932E24F34}" dt="2022-05-18T17:17:24.143" v="2871" actId="790"/>
        <pc:sldMkLst>
          <pc:docMk/>
          <pc:sldMk cId="3016290673" sldId="354"/>
        </pc:sldMkLst>
        <pc:spChg chg="mod">
          <ac:chgData name="Carion-Taravella, Brigitte /FR" userId="1527cf55-bd26-4376-aec5-d35a8293944b" providerId="ADAL" clId="{021792D1-A75A-4882-B048-B58932E24F34}" dt="2022-05-18T17:10:15.309" v="2707"/>
          <ac:spMkLst>
            <pc:docMk/>
            <pc:sldMk cId="3016290673" sldId="354"/>
            <ac:spMk id="2" creationId="{CD3769CD-A7D6-48AB-84F4-A0D02CEF1D2F}"/>
          </ac:spMkLst>
        </pc:spChg>
        <pc:spChg chg="mod">
          <ac:chgData name="Carion-Taravella, Brigitte /FR" userId="1527cf55-bd26-4376-aec5-d35a8293944b" providerId="ADAL" clId="{021792D1-A75A-4882-B048-B58932E24F34}" dt="2022-05-18T17:17:24.143" v="2871" actId="790"/>
          <ac:spMkLst>
            <pc:docMk/>
            <pc:sldMk cId="3016290673" sldId="354"/>
            <ac:spMk id="7" creationId="{2789DC97-C421-490B-8EDD-8DF86958F662}"/>
          </ac:spMkLst>
        </pc:spChg>
        <pc:graphicFrameChg chg="mod">
          <ac:chgData name="Carion-Taravella, Brigitte /FR" userId="1527cf55-bd26-4376-aec5-d35a8293944b" providerId="ADAL" clId="{021792D1-A75A-4882-B048-B58932E24F34}" dt="2022-05-18T17:07:59.632" v="2683" actId="313"/>
          <ac:graphicFrameMkLst>
            <pc:docMk/>
            <pc:sldMk cId="3016290673" sldId="354"/>
            <ac:graphicFrameMk id="8" creationId="{0FF6DAC4-71D4-4C15-93CF-493E01492D60}"/>
          </ac:graphicFrameMkLst>
        </pc:graphicFrameChg>
      </pc:sldChg>
      <pc:sldChg chg="del">
        <pc:chgData name="Carion-Taravella, Brigitte /FR" userId="1527cf55-bd26-4376-aec5-d35a8293944b" providerId="ADAL" clId="{021792D1-A75A-4882-B048-B58932E24F34}" dt="2022-05-12T12:01:08.257" v="410" actId="47"/>
        <pc:sldMkLst>
          <pc:docMk/>
          <pc:sldMk cId="391030627" sldId="355"/>
        </pc:sldMkLst>
      </pc:sldChg>
      <pc:sldChg chg="addSp delSp modSp new mod">
        <pc:chgData name="Carion-Taravella, Brigitte /FR" userId="1527cf55-bd26-4376-aec5-d35a8293944b" providerId="ADAL" clId="{021792D1-A75A-4882-B048-B58932E24F34}" dt="2022-05-18T17:22:48.795" v="3024"/>
        <pc:sldMkLst>
          <pc:docMk/>
          <pc:sldMk cId="4007361683" sldId="355"/>
        </pc:sldMkLst>
        <pc:spChg chg="mod">
          <ac:chgData name="Carion-Taravella, Brigitte /FR" userId="1527cf55-bd26-4376-aec5-d35a8293944b" providerId="ADAL" clId="{021792D1-A75A-4882-B048-B58932E24F34}" dt="2022-05-18T17:22:48.795" v="3024"/>
          <ac:spMkLst>
            <pc:docMk/>
            <pc:sldMk cId="4007361683" sldId="355"/>
            <ac:spMk id="2" creationId="{B8AA1069-F2C7-49CD-B36B-F4E5C5F44D59}"/>
          </ac:spMkLst>
        </pc:spChg>
        <pc:spChg chg="mod">
          <ac:chgData name="Carion-Taravella, Brigitte /FR" userId="1527cf55-bd26-4376-aec5-d35a8293944b" providerId="ADAL" clId="{021792D1-A75A-4882-B048-B58932E24F34}" dt="2022-05-18T17:19:39.625" v="2977" actId="26606"/>
          <ac:spMkLst>
            <pc:docMk/>
            <pc:sldMk cId="4007361683" sldId="355"/>
            <ac:spMk id="3" creationId="{7C78C316-E502-42E9-8ADF-329DFA397F0F}"/>
          </ac:spMkLst>
        </pc:spChg>
        <pc:spChg chg="del">
          <ac:chgData name="Carion-Taravella, Brigitte /FR" userId="1527cf55-bd26-4376-aec5-d35a8293944b" providerId="ADAL" clId="{021792D1-A75A-4882-B048-B58932E24F34}" dt="2022-05-18T17:17:51.160" v="2873" actId="478"/>
          <ac:spMkLst>
            <pc:docMk/>
            <pc:sldMk cId="4007361683" sldId="355"/>
            <ac:spMk id="4" creationId="{6D4F13AF-1C60-49E5-855D-7542EDBC0014}"/>
          </ac:spMkLst>
        </pc:spChg>
        <pc:spChg chg="del">
          <ac:chgData name="Carion-Taravella, Brigitte /FR" userId="1527cf55-bd26-4376-aec5-d35a8293944b" providerId="ADAL" clId="{021792D1-A75A-4882-B048-B58932E24F34}" dt="2022-05-18T17:19:39.625" v="2977" actId="26606"/>
          <ac:spMkLst>
            <pc:docMk/>
            <pc:sldMk cId="4007361683" sldId="355"/>
            <ac:spMk id="5" creationId="{3BBC0293-3ED7-45C4-B0B6-B10348ECCBEC}"/>
          </ac:spMkLst>
        </pc:spChg>
        <pc:spChg chg="mod">
          <ac:chgData name="Carion-Taravella, Brigitte /FR" userId="1527cf55-bd26-4376-aec5-d35a8293944b" providerId="ADAL" clId="{021792D1-A75A-4882-B048-B58932E24F34}" dt="2022-05-18T17:19:39.625" v="2977" actId="26606"/>
          <ac:spMkLst>
            <pc:docMk/>
            <pc:sldMk cId="4007361683" sldId="355"/>
            <ac:spMk id="6" creationId="{D57EBC81-0F04-4DC3-BBAE-59373B30DB97}"/>
          </ac:spMkLst>
        </pc:spChg>
        <pc:spChg chg="mod">
          <ac:chgData name="Carion-Taravella, Brigitte /FR" userId="1527cf55-bd26-4376-aec5-d35a8293944b" providerId="ADAL" clId="{021792D1-A75A-4882-B048-B58932E24F34}" dt="2022-05-18T17:19:39.625" v="2977" actId="26606"/>
          <ac:spMkLst>
            <pc:docMk/>
            <pc:sldMk cId="4007361683" sldId="355"/>
            <ac:spMk id="7" creationId="{57BE451F-3FA1-4004-9412-A36EF4C72C10}"/>
          </ac:spMkLst>
        </pc:spChg>
        <pc:spChg chg="add del">
          <ac:chgData name="Carion-Taravella, Brigitte /FR" userId="1527cf55-bd26-4376-aec5-d35a8293944b" providerId="ADAL" clId="{021792D1-A75A-4882-B048-B58932E24F34}" dt="2022-05-18T17:19:49.418" v="2978" actId="478"/>
          <ac:spMkLst>
            <pc:docMk/>
            <pc:sldMk cId="4007361683" sldId="355"/>
            <ac:spMk id="13" creationId="{11AE44BD-1D59-7427-72E0-C6759C0B62B2}"/>
          </ac:spMkLst>
        </pc:spChg>
        <pc:graphicFrameChg chg="add del mod modGraphic">
          <ac:chgData name="Carion-Taravella, Brigitte /FR" userId="1527cf55-bd26-4376-aec5-d35a8293944b" providerId="ADAL" clId="{021792D1-A75A-4882-B048-B58932E24F34}" dt="2022-05-18T17:20:06.022" v="2990" actId="20577"/>
          <ac:graphicFrameMkLst>
            <pc:docMk/>
            <pc:sldMk cId="4007361683" sldId="355"/>
            <ac:graphicFrameMk id="8" creationId="{464D626C-9F09-480F-AE45-F7E19354E376}"/>
          </ac:graphicFrameMkLst>
        </pc:graphicFrameChg>
        <pc:picChg chg="add mod">
          <ac:chgData name="Carion-Taravella, Brigitte /FR" userId="1527cf55-bd26-4376-aec5-d35a8293944b" providerId="ADAL" clId="{021792D1-A75A-4882-B048-B58932E24F34}" dt="2022-05-18T17:22:35.711" v="3023" actId="1076"/>
          <ac:picMkLst>
            <pc:docMk/>
            <pc:sldMk cId="4007361683" sldId="355"/>
            <ac:picMk id="2050" creationId="{371B5860-A284-4153-93C2-635FDC94CC93}"/>
          </ac:picMkLst>
        </pc:picChg>
      </pc:sldChg>
      <pc:sldChg chg="del">
        <pc:chgData name="Carion-Taravella, Brigitte /FR" userId="1527cf55-bd26-4376-aec5-d35a8293944b" providerId="ADAL" clId="{021792D1-A75A-4882-B048-B58932E24F34}" dt="2022-05-12T12:01:27.744" v="414" actId="47"/>
        <pc:sldMkLst>
          <pc:docMk/>
          <pc:sldMk cId="3121247325" sldId="356"/>
        </pc:sldMkLst>
      </pc:sldChg>
      <pc:sldChg chg="del">
        <pc:chgData name="Carion-Taravella, Brigitte /FR" userId="1527cf55-bd26-4376-aec5-d35a8293944b" providerId="ADAL" clId="{021792D1-A75A-4882-B048-B58932E24F34}" dt="2022-05-12T12:01:28.922" v="415" actId="47"/>
        <pc:sldMkLst>
          <pc:docMk/>
          <pc:sldMk cId="1484177271" sldId="358"/>
        </pc:sldMkLst>
      </pc:sldChg>
      <pc:sldChg chg="del">
        <pc:chgData name="Carion-Taravella, Brigitte /FR" userId="1527cf55-bd26-4376-aec5-d35a8293944b" providerId="ADAL" clId="{021792D1-A75A-4882-B048-B58932E24F34}" dt="2022-05-12T12:01:35.057" v="416" actId="47"/>
        <pc:sldMkLst>
          <pc:docMk/>
          <pc:sldMk cId="3758934986" sldId="359"/>
        </pc:sldMkLst>
      </pc:sldChg>
      <pc:sldMasterChg chg="addSldLayout delSldLayout modSldLayout">
        <pc:chgData name="Carion-Taravella, Brigitte /FR" userId="1527cf55-bd26-4376-aec5-d35a8293944b" providerId="ADAL" clId="{021792D1-A75A-4882-B048-B58932E24F34}" dt="2022-05-18T16:30:45.077" v="1743" actId="11236"/>
        <pc:sldMasterMkLst>
          <pc:docMk/>
          <pc:sldMasterMk cId="2332367059" sldId="2147483664"/>
        </pc:sldMasterMkLst>
        <pc:sldLayoutChg chg="add del">
          <pc:chgData name="Carion-Taravella, Brigitte /FR" userId="1527cf55-bd26-4376-aec5-d35a8293944b" providerId="ADAL" clId="{021792D1-A75A-4882-B048-B58932E24F34}" dt="2022-05-18T16:26:21.484" v="1733" actId="2696"/>
          <pc:sldLayoutMkLst>
            <pc:docMk/>
            <pc:sldMasterMk cId="2332367059" sldId="2147483664"/>
            <pc:sldLayoutMk cId="2628808962" sldId="2147483713"/>
          </pc:sldLayoutMkLst>
        </pc:sldLayoutChg>
        <pc:sldLayoutChg chg="modSp mod">
          <pc:chgData name="Carion-Taravella, Brigitte /FR" userId="1527cf55-bd26-4376-aec5-d35a8293944b" providerId="ADAL" clId="{021792D1-A75A-4882-B048-B58932E24F34}" dt="2022-05-18T16:26:13.750" v="1731" actId="20577"/>
          <pc:sldLayoutMkLst>
            <pc:docMk/>
            <pc:sldMasterMk cId="2332367059" sldId="2147483664"/>
            <pc:sldLayoutMk cId="4258404266" sldId="2147483739"/>
          </pc:sldLayoutMkLst>
          <pc:spChg chg="mod">
            <ac:chgData name="Carion-Taravella, Brigitte /FR" userId="1527cf55-bd26-4376-aec5-d35a8293944b" providerId="ADAL" clId="{021792D1-A75A-4882-B048-B58932E24F34}" dt="2022-05-18T16:26:13.750" v="1731" actId="20577"/>
            <ac:spMkLst>
              <pc:docMk/>
              <pc:sldMasterMk cId="2332367059" sldId="2147483664"/>
              <pc:sldLayoutMk cId="4258404266" sldId="2147483739"/>
              <ac:spMk id="3" creationId="{D0E56171-4788-4B4A-B8DB-98CB348C66F3}"/>
            </ac:spMkLst>
          </pc:spChg>
        </pc:sldLayoutChg>
        <pc:sldLayoutChg chg="del">
          <pc:chgData name="Carion-Taravella, Brigitte /FR" userId="1527cf55-bd26-4376-aec5-d35a8293944b" providerId="ADAL" clId="{021792D1-A75A-4882-B048-B58932E24F34}" dt="2022-05-12T11:49:20.332" v="100" actId="47"/>
          <pc:sldLayoutMkLst>
            <pc:docMk/>
            <pc:sldMasterMk cId="2332367059" sldId="2147483664"/>
            <pc:sldLayoutMk cId="2069448931" sldId="2147483751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1:49:24.023" v="101" actId="47"/>
          <pc:sldLayoutMkLst>
            <pc:docMk/>
            <pc:sldMasterMk cId="2332367059" sldId="2147483664"/>
            <pc:sldLayoutMk cId="4094956553" sldId="2147483752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0:57.267" v="399" actId="47"/>
          <pc:sldLayoutMkLst>
            <pc:docMk/>
            <pc:sldMasterMk cId="2332367059" sldId="2147483664"/>
            <pc:sldLayoutMk cId="930169467" sldId="2147483762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0:59.058" v="402" actId="47"/>
          <pc:sldLayoutMkLst>
            <pc:docMk/>
            <pc:sldMasterMk cId="2332367059" sldId="2147483664"/>
            <pc:sldLayoutMk cId="2857382805" sldId="2147483765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1:13.931" v="411" actId="47"/>
          <pc:sldLayoutMkLst>
            <pc:docMk/>
            <pc:sldMasterMk cId="2332367059" sldId="2147483664"/>
            <pc:sldLayoutMk cId="3182940112" sldId="2147483776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1:35.057" v="416" actId="47"/>
          <pc:sldLayoutMkLst>
            <pc:docMk/>
            <pc:sldMasterMk cId="2332367059" sldId="2147483664"/>
            <pc:sldLayoutMk cId="243665550" sldId="2147483777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1:26.512" v="413" actId="47"/>
          <pc:sldLayoutMkLst>
            <pc:docMk/>
            <pc:sldMasterMk cId="2332367059" sldId="2147483664"/>
            <pc:sldLayoutMk cId="2287568470" sldId="2147483778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01:36.793" v="417" actId="47"/>
          <pc:sldLayoutMkLst>
            <pc:docMk/>
            <pc:sldMasterMk cId="2332367059" sldId="2147483664"/>
            <pc:sldLayoutMk cId="525352784" sldId="2147483780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14:21.792" v="590" actId="47"/>
          <pc:sldLayoutMkLst>
            <pc:docMk/>
            <pc:sldMasterMk cId="2332367059" sldId="2147483664"/>
            <pc:sldLayoutMk cId="4075372357" sldId="2147483782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14:24.525" v="591" actId="47"/>
          <pc:sldLayoutMkLst>
            <pc:docMk/>
            <pc:sldMasterMk cId="2332367059" sldId="2147483664"/>
            <pc:sldLayoutMk cId="1010770575" sldId="2147483783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14:26.198" v="592" actId="47"/>
          <pc:sldLayoutMkLst>
            <pc:docMk/>
            <pc:sldMasterMk cId="2332367059" sldId="2147483664"/>
            <pc:sldLayoutMk cId="197918553" sldId="2147483784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14:28.256" v="593" actId="47"/>
          <pc:sldLayoutMkLst>
            <pc:docMk/>
            <pc:sldMasterMk cId="2332367059" sldId="2147483664"/>
            <pc:sldLayoutMk cId="403064026" sldId="2147483785"/>
          </pc:sldLayoutMkLst>
        </pc:sldLayoutChg>
        <pc:sldLayoutChg chg="del">
          <pc:chgData name="Carion-Taravella, Brigitte /FR" userId="1527cf55-bd26-4376-aec5-d35a8293944b" providerId="ADAL" clId="{021792D1-A75A-4882-B048-B58932E24F34}" dt="2022-05-12T12:14:40.023" v="595" actId="47"/>
          <pc:sldLayoutMkLst>
            <pc:docMk/>
            <pc:sldMasterMk cId="2332367059" sldId="2147483664"/>
            <pc:sldLayoutMk cId="3129154057" sldId="2147483787"/>
          </pc:sldLayoutMkLst>
        </pc:sldLayoutChg>
        <pc:sldLayoutChg chg="new del mod">
          <pc:chgData name="Carion-Taravella, Brigitte /FR" userId="1527cf55-bd26-4376-aec5-d35a8293944b" providerId="ADAL" clId="{021792D1-A75A-4882-B048-B58932E24F34}" dt="2022-05-18T16:30:45.077" v="1743" actId="11236"/>
          <pc:sldLayoutMkLst>
            <pc:docMk/>
            <pc:sldMasterMk cId="2332367059" sldId="2147483664"/>
            <pc:sldLayoutMk cId="495476857" sldId="2147483798"/>
          </pc:sldLayoutMkLst>
        </pc:sldLayoutChg>
        <pc:sldLayoutChg chg="new del mod">
          <pc:chgData name="Carion-Taravella, Brigitte /FR" userId="1527cf55-bd26-4376-aec5-d35a8293944b" providerId="ADAL" clId="{021792D1-A75A-4882-B048-B58932E24F34}" dt="2022-05-18T16:30:11.065" v="1741" actId="11236"/>
          <pc:sldLayoutMkLst>
            <pc:docMk/>
            <pc:sldMasterMk cId="2332367059" sldId="2147483664"/>
            <pc:sldLayoutMk cId="3324324610" sldId="2147483798"/>
          </pc:sldLayoutMkLst>
        </pc:sldLayoutChg>
      </pc:sldMasterChg>
      <pc:sldMasterChg chg="new del mod addSldLayout delSldLayout">
        <pc:chgData name="Carion-Taravella, Brigitte /FR" userId="1527cf55-bd26-4376-aec5-d35a8293944b" providerId="ADAL" clId="{021792D1-A75A-4882-B048-B58932E24F34}" dt="2022-05-18T16:30:52.239" v="1745" actId="6938"/>
        <pc:sldMasterMkLst>
          <pc:docMk/>
          <pc:sldMasterMk cId="3122474377" sldId="2147483798"/>
        </pc:sldMasterMkLst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175234626" sldId="2147483799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3288817597" sldId="2147483800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202009396" sldId="2147483801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2741420118" sldId="2147483802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3110589719" sldId="2147483803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439891869" sldId="2147483804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2403295379" sldId="2147483805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1120679016" sldId="2147483806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1246916418" sldId="2147483807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3719768672" sldId="2147483808"/>
          </pc:sldLayoutMkLst>
        </pc:sldLayoutChg>
        <pc:sldLayoutChg chg="new del replId">
          <pc:chgData name="Carion-Taravella, Brigitte /FR" userId="1527cf55-bd26-4376-aec5-d35a8293944b" providerId="ADAL" clId="{021792D1-A75A-4882-B048-B58932E24F34}" dt="2022-05-18T16:30:52.239" v="1745" actId="6938"/>
          <pc:sldLayoutMkLst>
            <pc:docMk/>
            <pc:sldMasterMk cId="3122474377" sldId="2147483798"/>
            <pc:sldLayoutMk cId="4258805498" sldId="214748380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F85C75-9503-4A01-A270-8ED832A0038A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3318C2-2ED5-4DCB-88FE-8185FE6BD637}">
      <dgm:prSet phldrT="[Texte]"/>
      <dgm:spPr/>
      <dgm:t>
        <a:bodyPr/>
        <a:lstStyle/>
        <a:p>
          <a:r>
            <a:rPr lang="fr-FR" b="1" dirty="0" err="1"/>
            <a:t>Based</a:t>
          </a:r>
          <a:r>
            <a:rPr lang="fr-FR" b="1" dirty="0"/>
            <a:t> on a National or </a:t>
          </a:r>
          <a:r>
            <a:rPr lang="fr-FR" b="1" dirty="0" err="1"/>
            <a:t>European</a:t>
          </a:r>
          <a:r>
            <a:rPr lang="fr-FR" b="1" dirty="0"/>
            <a:t> Patent</a:t>
          </a:r>
        </a:p>
      </dgm:t>
    </dgm:pt>
    <dgm:pt modelId="{EB870EC5-DEE5-47DF-80BC-C7959E7308B7}" type="parTrans" cxnId="{3AF076AB-9D76-418B-93C9-C6C8E4FA6092}">
      <dgm:prSet/>
      <dgm:spPr/>
      <dgm:t>
        <a:bodyPr/>
        <a:lstStyle/>
        <a:p>
          <a:endParaRPr lang="fr-FR"/>
        </a:p>
      </dgm:t>
    </dgm:pt>
    <dgm:pt modelId="{B15067A4-8F14-463C-BE8D-483D32D6A890}" type="sibTrans" cxnId="{3AF076AB-9D76-418B-93C9-C6C8E4FA6092}">
      <dgm:prSet/>
      <dgm:spPr/>
      <dgm:t>
        <a:bodyPr/>
        <a:lstStyle/>
        <a:p>
          <a:endParaRPr lang="fr-FR"/>
        </a:p>
      </dgm:t>
    </dgm:pt>
    <dgm:pt modelId="{5B50F6BB-3EAA-44A7-B638-40C5C0A01EBC}">
      <dgm:prSet phldrT="[Texte]"/>
      <dgm:spPr/>
      <dgm:t>
        <a:bodyPr/>
        <a:lstStyle/>
        <a:p>
          <a:r>
            <a:rPr lang="fr-FR" b="1" dirty="0" err="1"/>
            <a:t>Based</a:t>
          </a:r>
          <a:r>
            <a:rPr lang="fr-FR" b="1" dirty="0"/>
            <a:t> on a National or Community </a:t>
          </a:r>
          <a:r>
            <a:rPr lang="fr-FR" b="1" dirty="0" err="1"/>
            <a:t>Market</a:t>
          </a:r>
          <a:r>
            <a:rPr lang="fr-FR" b="1" dirty="0"/>
            <a:t> </a:t>
          </a:r>
          <a:r>
            <a:rPr lang="fr-FR" b="1" dirty="0" err="1"/>
            <a:t>Approval</a:t>
          </a:r>
          <a:endParaRPr lang="fr-FR" b="1" dirty="0"/>
        </a:p>
      </dgm:t>
    </dgm:pt>
    <dgm:pt modelId="{10153B34-EED0-4D03-B4CD-2E342DAD3FC2}" type="parTrans" cxnId="{693C2E4A-8BF2-4C08-A495-9E0BF5BA4C2C}">
      <dgm:prSet/>
      <dgm:spPr/>
      <dgm:t>
        <a:bodyPr/>
        <a:lstStyle/>
        <a:p>
          <a:endParaRPr lang="fr-FR"/>
        </a:p>
      </dgm:t>
    </dgm:pt>
    <dgm:pt modelId="{7BCF5929-5A89-44CD-AF02-BBA806831FD1}" type="sibTrans" cxnId="{693C2E4A-8BF2-4C08-A495-9E0BF5BA4C2C}">
      <dgm:prSet/>
      <dgm:spPr/>
      <dgm:t>
        <a:bodyPr/>
        <a:lstStyle/>
        <a:p>
          <a:endParaRPr lang="fr-FR"/>
        </a:p>
      </dgm:t>
    </dgm:pt>
    <dgm:pt modelId="{00761578-43B4-4DAA-A45A-2149B72AD34D}">
      <dgm:prSet phldrT="[Texte]"/>
      <dgm:spPr/>
      <dgm:t>
        <a:bodyPr/>
        <a:lstStyle/>
        <a:p>
          <a:r>
            <a:rPr lang="fr-FR" b="1" dirty="0" err="1"/>
            <a:t>Granted</a:t>
          </a:r>
          <a:r>
            <a:rPr lang="fr-FR" b="1" dirty="0"/>
            <a:t> by the national patent office of </a:t>
          </a:r>
          <a:r>
            <a:rPr lang="fr-FR" b="1" dirty="0" err="1"/>
            <a:t>each</a:t>
          </a:r>
          <a:r>
            <a:rPr lang="fr-FR" b="1" dirty="0"/>
            <a:t> EU </a:t>
          </a:r>
          <a:r>
            <a:rPr lang="fr-FR" b="1" dirty="0" err="1"/>
            <a:t>Member</a:t>
          </a:r>
          <a:r>
            <a:rPr lang="fr-FR" b="1" dirty="0"/>
            <a:t> State</a:t>
          </a:r>
        </a:p>
      </dgm:t>
    </dgm:pt>
    <dgm:pt modelId="{BACFC966-370D-4AC0-9D07-C6AEB64D6590}" type="parTrans" cxnId="{036326BF-2D5E-434C-923B-1A01D6CE6EC0}">
      <dgm:prSet/>
      <dgm:spPr/>
      <dgm:t>
        <a:bodyPr/>
        <a:lstStyle/>
        <a:p>
          <a:endParaRPr lang="fr-FR"/>
        </a:p>
      </dgm:t>
    </dgm:pt>
    <dgm:pt modelId="{7155961B-7BE6-4C26-8918-7A6B1E98B89C}" type="sibTrans" cxnId="{036326BF-2D5E-434C-923B-1A01D6CE6EC0}">
      <dgm:prSet/>
      <dgm:spPr/>
      <dgm:t>
        <a:bodyPr/>
        <a:lstStyle/>
        <a:p>
          <a:endParaRPr lang="fr-FR"/>
        </a:p>
      </dgm:t>
    </dgm:pt>
    <dgm:pt modelId="{A8D36D3F-0CD7-42E4-9C9C-BD461174DE8A}">
      <dgm:prSet phldrT="[Texte]"/>
      <dgm:spPr/>
      <dgm:t>
        <a:bodyPr/>
        <a:lstStyle/>
        <a:p>
          <a:r>
            <a:rPr lang="fr-FR" b="1" i="0" dirty="0" err="1"/>
            <a:t>European</a:t>
          </a:r>
          <a:r>
            <a:rPr lang="fr-FR" b="1" i="0" dirty="0"/>
            <a:t> </a:t>
          </a:r>
          <a:r>
            <a:rPr lang="fr-FR" b="1" i="0" dirty="0" err="1"/>
            <a:t>Regulations</a:t>
          </a:r>
          <a:r>
            <a:rPr lang="fr-FR" b="1" i="0" dirty="0"/>
            <a:t> No. 469/2009 for </a:t>
          </a:r>
          <a:r>
            <a:rPr lang="fr-FR" b="1" i="0" dirty="0" err="1"/>
            <a:t>medicinal</a:t>
          </a:r>
          <a:r>
            <a:rPr lang="fr-FR" b="1" i="0" dirty="0"/>
            <a:t> </a:t>
          </a:r>
          <a:r>
            <a:rPr lang="fr-FR" b="1" i="0" dirty="0" err="1"/>
            <a:t>products</a:t>
          </a:r>
          <a:endParaRPr lang="fr-FR" b="1" dirty="0"/>
        </a:p>
      </dgm:t>
    </dgm:pt>
    <dgm:pt modelId="{25EB84B0-C45B-4D94-B3D8-017D00BD5242}" type="parTrans" cxnId="{FD38D57F-5DBE-4328-801A-A24DEA3E34D4}">
      <dgm:prSet/>
      <dgm:spPr/>
      <dgm:t>
        <a:bodyPr/>
        <a:lstStyle/>
        <a:p>
          <a:endParaRPr lang="fr-FR"/>
        </a:p>
      </dgm:t>
    </dgm:pt>
    <dgm:pt modelId="{C350395F-8793-48A1-8157-9C509E30B277}" type="sibTrans" cxnId="{FD38D57F-5DBE-4328-801A-A24DEA3E34D4}">
      <dgm:prSet/>
      <dgm:spPr/>
      <dgm:t>
        <a:bodyPr/>
        <a:lstStyle/>
        <a:p>
          <a:endParaRPr lang="fr-FR"/>
        </a:p>
      </dgm:t>
    </dgm:pt>
    <dgm:pt modelId="{ED15B065-EF95-4608-8BD9-274195F0A1E9}">
      <dgm:prSet phldrT="[Texte]"/>
      <dgm:spPr/>
      <dgm:t>
        <a:bodyPr/>
        <a:lstStyle/>
        <a:p>
          <a:r>
            <a:rPr lang="en-US" b="1" i="0" dirty="0"/>
            <a:t>Litigate with the competence of the national authorities</a:t>
          </a:r>
          <a:endParaRPr lang="fr-FR" b="1" dirty="0"/>
        </a:p>
      </dgm:t>
    </dgm:pt>
    <dgm:pt modelId="{81173690-C5CC-4736-BC90-536006ADAEA6}" type="parTrans" cxnId="{C90DA8FF-3F22-44CF-B04B-8AB80F970DEE}">
      <dgm:prSet/>
      <dgm:spPr/>
      <dgm:t>
        <a:bodyPr/>
        <a:lstStyle/>
        <a:p>
          <a:endParaRPr lang="fr-FR"/>
        </a:p>
      </dgm:t>
    </dgm:pt>
    <dgm:pt modelId="{55DF0B16-899C-4308-916C-812891E11C99}" type="sibTrans" cxnId="{C90DA8FF-3F22-44CF-B04B-8AB80F970DEE}">
      <dgm:prSet/>
      <dgm:spPr/>
      <dgm:t>
        <a:bodyPr/>
        <a:lstStyle/>
        <a:p>
          <a:endParaRPr lang="fr-FR"/>
        </a:p>
      </dgm:t>
    </dgm:pt>
    <dgm:pt modelId="{CB074CF1-7D3C-4DE6-95ED-E1E34E72C1A3}" type="pres">
      <dgm:prSet presAssocID="{89F85C75-9503-4A01-A270-8ED832A0038A}" presName="diagram" presStyleCnt="0">
        <dgm:presLayoutVars>
          <dgm:dir/>
          <dgm:resizeHandles val="exact"/>
        </dgm:presLayoutVars>
      </dgm:prSet>
      <dgm:spPr/>
    </dgm:pt>
    <dgm:pt modelId="{59743A4B-D1A6-41D4-B25E-89107ED6B0FA}" type="pres">
      <dgm:prSet presAssocID="{ED3318C2-2ED5-4DCB-88FE-8185FE6BD637}" presName="node" presStyleLbl="node1" presStyleIdx="0" presStyleCnt="5">
        <dgm:presLayoutVars>
          <dgm:bulletEnabled val="1"/>
        </dgm:presLayoutVars>
      </dgm:prSet>
      <dgm:spPr/>
    </dgm:pt>
    <dgm:pt modelId="{335C8732-EBD3-4FA0-AC52-F7FF0C2FCAEB}" type="pres">
      <dgm:prSet presAssocID="{B15067A4-8F14-463C-BE8D-483D32D6A890}" presName="sibTrans" presStyleCnt="0"/>
      <dgm:spPr/>
    </dgm:pt>
    <dgm:pt modelId="{35117C7B-643A-40F6-ABD2-1B03375670EA}" type="pres">
      <dgm:prSet presAssocID="{5B50F6BB-3EAA-44A7-B638-40C5C0A01EBC}" presName="node" presStyleLbl="node1" presStyleIdx="1" presStyleCnt="5">
        <dgm:presLayoutVars>
          <dgm:bulletEnabled val="1"/>
        </dgm:presLayoutVars>
      </dgm:prSet>
      <dgm:spPr/>
    </dgm:pt>
    <dgm:pt modelId="{7C54739B-9700-488F-9DB3-1FBC48F3150E}" type="pres">
      <dgm:prSet presAssocID="{7BCF5929-5A89-44CD-AF02-BBA806831FD1}" presName="sibTrans" presStyleCnt="0"/>
      <dgm:spPr/>
    </dgm:pt>
    <dgm:pt modelId="{3F8EC422-3A4F-4A9D-B2A1-572BFEDA25B2}" type="pres">
      <dgm:prSet presAssocID="{00761578-43B4-4DAA-A45A-2149B72AD34D}" presName="node" presStyleLbl="node1" presStyleIdx="2" presStyleCnt="5">
        <dgm:presLayoutVars>
          <dgm:bulletEnabled val="1"/>
        </dgm:presLayoutVars>
      </dgm:prSet>
      <dgm:spPr/>
    </dgm:pt>
    <dgm:pt modelId="{4E6EDE19-70E0-4CAA-BC3D-25B98FCB1BD9}" type="pres">
      <dgm:prSet presAssocID="{7155961B-7BE6-4C26-8918-7A6B1E98B89C}" presName="sibTrans" presStyleCnt="0"/>
      <dgm:spPr/>
    </dgm:pt>
    <dgm:pt modelId="{967A5A36-9225-4764-B0C2-F17552277B40}" type="pres">
      <dgm:prSet presAssocID="{A8D36D3F-0CD7-42E4-9C9C-BD461174DE8A}" presName="node" presStyleLbl="node1" presStyleIdx="3" presStyleCnt="5">
        <dgm:presLayoutVars>
          <dgm:bulletEnabled val="1"/>
        </dgm:presLayoutVars>
      </dgm:prSet>
      <dgm:spPr/>
    </dgm:pt>
    <dgm:pt modelId="{C56DDFE6-B905-494C-AD64-CA6FF2BB3EA4}" type="pres">
      <dgm:prSet presAssocID="{C350395F-8793-48A1-8157-9C509E30B277}" presName="sibTrans" presStyleCnt="0"/>
      <dgm:spPr/>
    </dgm:pt>
    <dgm:pt modelId="{3E8FE1BD-53C4-412C-BFA9-F5136FCFA711}" type="pres">
      <dgm:prSet presAssocID="{ED15B065-EF95-4608-8BD9-274195F0A1E9}" presName="node" presStyleLbl="node1" presStyleIdx="4" presStyleCnt="5">
        <dgm:presLayoutVars>
          <dgm:bulletEnabled val="1"/>
        </dgm:presLayoutVars>
      </dgm:prSet>
      <dgm:spPr/>
    </dgm:pt>
  </dgm:ptLst>
  <dgm:cxnLst>
    <dgm:cxn modelId="{5732F715-1C40-4232-8595-4724A13B990E}" type="presOf" srcId="{ED15B065-EF95-4608-8BD9-274195F0A1E9}" destId="{3E8FE1BD-53C4-412C-BFA9-F5136FCFA711}" srcOrd="0" destOrd="0" presId="urn:microsoft.com/office/officeart/2005/8/layout/default"/>
    <dgm:cxn modelId="{54788518-C1AB-4717-83D2-1B3100AA7045}" type="presOf" srcId="{5B50F6BB-3EAA-44A7-B638-40C5C0A01EBC}" destId="{35117C7B-643A-40F6-ABD2-1B03375670EA}" srcOrd="0" destOrd="0" presId="urn:microsoft.com/office/officeart/2005/8/layout/default"/>
    <dgm:cxn modelId="{A4ADE120-F795-45E3-9EDF-87CEB2B56F3E}" type="presOf" srcId="{00761578-43B4-4DAA-A45A-2149B72AD34D}" destId="{3F8EC422-3A4F-4A9D-B2A1-572BFEDA25B2}" srcOrd="0" destOrd="0" presId="urn:microsoft.com/office/officeart/2005/8/layout/default"/>
    <dgm:cxn modelId="{420C2D5E-07FC-4EDC-A5F5-440EF41669AB}" type="presOf" srcId="{ED3318C2-2ED5-4DCB-88FE-8185FE6BD637}" destId="{59743A4B-D1A6-41D4-B25E-89107ED6B0FA}" srcOrd="0" destOrd="0" presId="urn:microsoft.com/office/officeart/2005/8/layout/default"/>
    <dgm:cxn modelId="{693C2E4A-8BF2-4C08-A495-9E0BF5BA4C2C}" srcId="{89F85C75-9503-4A01-A270-8ED832A0038A}" destId="{5B50F6BB-3EAA-44A7-B638-40C5C0A01EBC}" srcOrd="1" destOrd="0" parTransId="{10153B34-EED0-4D03-B4CD-2E342DAD3FC2}" sibTransId="{7BCF5929-5A89-44CD-AF02-BBA806831FD1}"/>
    <dgm:cxn modelId="{F39D2750-189F-4E93-9FDF-BCBF76506F16}" type="presOf" srcId="{A8D36D3F-0CD7-42E4-9C9C-BD461174DE8A}" destId="{967A5A36-9225-4764-B0C2-F17552277B40}" srcOrd="0" destOrd="0" presId="urn:microsoft.com/office/officeart/2005/8/layout/default"/>
    <dgm:cxn modelId="{FD38D57F-5DBE-4328-801A-A24DEA3E34D4}" srcId="{89F85C75-9503-4A01-A270-8ED832A0038A}" destId="{A8D36D3F-0CD7-42E4-9C9C-BD461174DE8A}" srcOrd="3" destOrd="0" parTransId="{25EB84B0-C45B-4D94-B3D8-017D00BD5242}" sibTransId="{C350395F-8793-48A1-8157-9C509E30B277}"/>
    <dgm:cxn modelId="{3AF076AB-9D76-418B-93C9-C6C8E4FA6092}" srcId="{89F85C75-9503-4A01-A270-8ED832A0038A}" destId="{ED3318C2-2ED5-4DCB-88FE-8185FE6BD637}" srcOrd="0" destOrd="0" parTransId="{EB870EC5-DEE5-47DF-80BC-C7959E7308B7}" sibTransId="{B15067A4-8F14-463C-BE8D-483D32D6A890}"/>
    <dgm:cxn modelId="{036326BF-2D5E-434C-923B-1A01D6CE6EC0}" srcId="{89F85C75-9503-4A01-A270-8ED832A0038A}" destId="{00761578-43B4-4DAA-A45A-2149B72AD34D}" srcOrd="2" destOrd="0" parTransId="{BACFC966-370D-4AC0-9D07-C6AEB64D6590}" sibTransId="{7155961B-7BE6-4C26-8918-7A6B1E98B89C}"/>
    <dgm:cxn modelId="{35CEA4C9-7684-4305-AE61-25B75D9ABFFD}" type="presOf" srcId="{89F85C75-9503-4A01-A270-8ED832A0038A}" destId="{CB074CF1-7D3C-4DE6-95ED-E1E34E72C1A3}" srcOrd="0" destOrd="0" presId="urn:microsoft.com/office/officeart/2005/8/layout/default"/>
    <dgm:cxn modelId="{C90DA8FF-3F22-44CF-B04B-8AB80F970DEE}" srcId="{89F85C75-9503-4A01-A270-8ED832A0038A}" destId="{ED15B065-EF95-4608-8BD9-274195F0A1E9}" srcOrd="4" destOrd="0" parTransId="{81173690-C5CC-4736-BC90-536006ADAEA6}" sibTransId="{55DF0B16-899C-4308-916C-812891E11C99}"/>
    <dgm:cxn modelId="{1D2B2914-7671-485E-90D1-270B7FD39B3E}" type="presParOf" srcId="{CB074CF1-7D3C-4DE6-95ED-E1E34E72C1A3}" destId="{59743A4B-D1A6-41D4-B25E-89107ED6B0FA}" srcOrd="0" destOrd="0" presId="urn:microsoft.com/office/officeart/2005/8/layout/default"/>
    <dgm:cxn modelId="{D1491B6E-CC50-452E-A9A7-DE5798E9054E}" type="presParOf" srcId="{CB074CF1-7D3C-4DE6-95ED-E1E34E72C1A3}" destId="{335C8732-EBD3-4FA0-AC52-F7FF0C2FCAEB}" srcOrd="1" destOrd="0" presId="urn:microsoft.com/office/officeart/2005/8/layout/default"/>
    <dgm:cxn modelId="{BACF2359-7EE6-49E1-B11F-1FB52227F49E}" type="presParOf" srcId="{CB074CF1-7D3C-4DE6-95ED-E1E34E72C1A3}" destId="{35117C7B-643A-40F6-ABD2-1B03375670EA}" srcOrd="2" destOrd="0" presId="urn:microsoft.com/office/officeart/2005/8/layout/default"/>
    <dgm:cxn modelId="{8D0BDA83-F0A7-4D63-9818-85D9C9D25458}" type="presParOf" srcId="{CB074CF1-7D3C-4DE6-95ED-E1E34E72C1A3}" destId="{7C54739B-9700-488F-9DB3-1FBC48F3150E}" srcOrd="3" destOrd="0" presId="urn:microsoft.com/office/officeart/2005/8/layout/default"/>
    <dgm:cxn modelId="{2F0C92B8-ED1C-499F-B90C-0CDA6EF8DBA7}" type="presParOf" srcId="{CB074CF1-7D3C-4DE6-95ED-E1E34E72C1A3}" destId="{3F8EC422-3A4F-4A9D-B2A1-572BFEDA25B2}" srcOrd="4" destOrd="0" presId="urn:microsoft.com/office/officeart/2005/8/layout/default"/>
    <dgm:cxn modelId="{15001660-ECB1-40E9-8589-740C99354B9A}" type="presParOf" srcId="{CB074CF1-7D3C-4DE6-95ED-E1E34E72C1A3}" destId="{4E6EDE19-70E0-4CAA-BC3D-25B98FCB1BD9}" srcOrd="5" destOrd="0" presId="urn:microsoft.com/office/officeart/2005/8/layout/default"/>
    <dgm:cxn modelId="{E6B6977F-7920-4021-BD92-8849E057ED2A}" type="presParOf" srcId="{CB074CF1-7D3C-4DE6-95ED-E1E34E72C1A3}" destId="{967A5A36-9225-4764-B0C2-F17552277B40}" srcOrd="6" destOrd="0" presId="urn:microsoft.com/office/officeart/2005/8/layout/default"/>
    <dgm:cxn modelId="{06AD856F-5701-4D02-B69C-C2EDB2030819}" type="presParOf" srcId="{CB074CF1-7D3C-4DE6-95ED-E1E34E72C1A3}" destId="{C56DDFE6-B905-494C-AD64-CA6FF2BB3EA4}" srcOrd="7" destOrd="0" presId="urn:microsoft.com/office/officeart/2005/8/layout/default"/>
    <dgm:cxn modelId="{77539CCC-ABF9-4894-B911-9C86254EBB95}" type="presParOf" srcId="{CB074CF1-7D3C-4DE6-95ED-E1E34E72C1A3}" destId="{3E8FE1BD-53C4-412C-BFA9-F5136FCFA71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F85C75-9503-4A01-A270-8ED832A0038A}" type="doc">
      <dgm:prSet loTypeId="urn:microsoft.com/office/officeart/2008/layout/VerticalAccent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3318C2-2ED5-4DCB-88FE-8185FE6BD637}">
      <dgm:prSet phldrT="[Texte]"/>
      <dgm:spPr/>
      <dgm:t>
        <a:bodyPr/>
        <a:lstStyle/>
        <a:p>
          <a:r>
            <a:rPr lang="en-US" b="1" noProof="0" dirty="0"/>
            <a:t>More transparency of information</a:t>
          </a:r>
        </a:p>
      </dgm:t>
    </dgm:pt>
    <dgm:pt modelId="{EB870EC5-DEE5-47DF-80BC-C7959E7308B7}" type="parTrans" cxnId="{3AF076AB-9D76-418B-93C9-C6C8E4FA6092}">
      <dgm:prSet/>
      <dgm:spPr/>
      <dgm:t>
        <a:bodyPr/>
        <a:lstStyle/>
        <a:p>
          <a:endParaRPr lang="fr-FR"/>
        </a:p>
      </dgm:t>
    </dgm:pt>
    <dgm:pt modelId="{B15067A4-8F14-463C-BE8D-483D32D6A890}" type="sibTrans" cxnId="{3AF076AB-9D76-418B-93C9-C6C8E4FA6092}">
      <dgm:prSet/>
      <dgm:spPr/>
      <dgm:t>
        <a:bodyPr/>
        <a:lstStyle/>
        <a:p>
          <a:endParaRPr lang="fr-FR"/>
        </a:p>
      </dgm:t>
    </dgm:pt>
    <dgm:pt modelId="{1C8ACB63-655B-4C39-828A-D18955D8706F}">
      <dgm:prSet phldrT="[Texte]"/>
      <dgm:spPr/>
      <dgm:t>
        <a:bodyPr/>
        <a:lstStyle/>
        <a:p>
          <a:r>
            <a:rPr lang="en-US" b="1" noProof="0" dirty="0"/>
            <a:t>More harmonization</a:t>
          </a:r>
        </a:p>
      </dgm:t>
    </dgm:pt>
    <dgm:pt modelId="{C765B0A5-DBCE-479E-9BDB-74E073DF5DDB}" type="parTrans" cxnId="{ADE87993-B5F3-4B5A-8A79-8E281DAEC923}">
      <dgm:prSet/>
      <dgm:spPr/>
      <dgm:t>
        <a:bodyPr/>
        <a:lstStyle/>
        <a:p>
          <a:endParaRPr lang="fr-FR"/>
        </a:p>
      </dgm:t>
    </dgm:pt>
    <dgm:pt modelId="{669A32C7-ED24-43B2-AE73-079D39155D02}" type="sibTrans" cxnId="{ADE87993-B5F3-4B5A-8A79-8E281DAEC923}">
      <dgm:prSet/>
      <dgm:spPr/>
      <dgm:t>
        <a:bodyPr/>
        <a:lstStyle/>
        <a:p>
          <a:endParaRPr lang="fr-FR"/>
        </a:p>
      </dgm:t>
    </dgm:pt>
    <dgm:pt modelId="{5672891B-26C4-44E9-A85F-ED13C18FA4C9}">
      <dgm:prSet phldrT="[Texte]"/>
      <dgm:spPr/>
      <dgm:t>
        <a:bodyPr/>
        <a:lstStyle/>
        <a:p>
          <a:r>
            <a:rPr lang="en-US" b="1" noProof="0" dirty="0"/>
            <a:t>More centralization and Less administrative burden</a:t>
          </a:r>
        </a:p>
      </dgm:t>
    </dgm:pt>
    <dgm:pt modelId="{4592FF50-8F0E-4AFB-93FC-E59F79BE30C1}" type="parTrans" cxnId="{562467EE-7473-46A9-BE00-94F7C6ABBB81}">
      <dgm:prSet/>
      <dgm:spPr/>
      <dgm:t>
        <a:bodyPr/>
        <a:lstStyle/>
        <a:p>
          <a:endParaRPr lang="fr-FR"/>
        </a:p>
      </dgm:t>
    </dgm:pt>
    <dgm:pt modelId="{11F5EB55-67B0-4A06-BCDF-61437EF92B27}" type="sibTrans" cxnId="{562467EE-7473-46A9-BE00-94F7C6ABBB81}">
      <dgm:prSet/>
      <dgm:spPr/>
      <dgm:t>
        <a:bodyPr/>
        <a:lstStyle/>
        <a:p>
          <a:endParaRPr lang="fr-FR"/>
        </a:p>
      </dgm:t>
    </dgm:pt>
    <dgm:pt modelId="{F54C8615-ECBF-432E-BDB1-29C821EB49AB}">
      <dgm:prSet phldrT="[Texte]"/>
      <dgm:spPr/>
      <dgm:t>
        <a:bodyPr/>
        <a:lstStyle/>
        <a:p>
          <a:r>
            <a:rPr lang="en-US" b="1" noProof="0" dirty="0"/>
            <a:t>Greater harmonization of SPC decisions</a:t>
          </a:r>
        </a:p>
      </dgm:t>
    </dgm:pt>
    <dgm:pt modelId="{65CC673E-1043-4556-AF9B-78F14EB3816B}" type="parTrans" cxnId="{BFFE41F8-E9AF-4DA8-A7A7-D776417F4D6D}">
      <dgm:prSet/>
      <dgm:spPr/>
      <dgm:t>
        <a:bodyPr/>
        <a:lstStyle/>
        <a:p>
          <a:endParaRPr lang="fr-FR"/>
        </a:p>
      </dgm:t>
    </dgm:pt>
    <dgm:pt modelId="{8462C5EA-4C21-465B-B483-BE3B2AE32DBF}" type="sibTrans" cxnId="{BFFE41F8-E9AF-4DA8-A7A7-D776417F4D6D}">
      <dgm:prSet/>
      <dgm:spPr/>
      <dgm:t>
        <a:bodyPr/>
        <a:lstStyle/>
        <a:p>
          <a:endParaRPr lang="fr-FR"/>
        </a:p>
      </dgm:t>
    </dgm:pt>
    <dgm:pt modelId="{697431AD-8B56-49BA-BF24-F43BD26E8515}">
      <dgm:prSet phldrT="[Texte]"/>
      <dgm:spPr/>
      <dgm:t>
        <a:bodyPr/>
        <a:lstStyle/>
        <a:p>
          <a:r>
            <a:rPr lang="en-US" b="1" noProof="0" dirty="0"/>
            <a:t>More legal certainty</a:t>
          </a:r>
        </a:p>
      </dgm:t>
    </dgm:pt>
    <dgm:pt modelId="{AACDA2F1-2D9A-4354-B2E9-8125209F60E7}" type="parTrans" cxnId="{B82BD92E-5D2A-48D6-A2B0-AA734EA187C0}">
      <dgm:prSet/>
      <dgm:spPr/>
      <dgm:t>
        <a:bodyPr/>
        <a:lstStyle/>
        <a:p>
          <a:endParaRPr lang="fr-FR"/>
        </a:p>
      </dgm:t>
    </dgm:pt>
    <dgm:pt modelId="{D24EF343-BC78-4E30-8512-8C63E5CCCCAB}" type="sibTrans" cxnId="{B82BD92E-5D2A-48D6-A2B0-AA734EA187C0}">
      <dgm:prSet/>
      <dgm:spPr/>
      <dgm:t>
        <a:bodyPr/>
        <a:lstStyle/>
        <a:p>
          <a:endParaRPr lang="fr-FR"/>
        </a:p>
      </dgm:t>
    </dgm:pt>
    <dgm:pt modelId="{00C928A4-4D5E-4215-860E-B52525AB54D2}">
      <dgm:prSet phldrT="[Texte]"/>
      <dgm:spPr/>
      <dgm:t>
        <a:bodyPr/>
        <a:lstStyle/>
        <a:p>
          <a:r>
            <a:rPr lang="en-US" b="1" noProof="0" dirty="0"/>
            <a:t>Less costly and less complex</a:t>
          </a:r>
        </a:p>
      </dgm:t>
    </dgm:pt>
    <dgm:pt modelId="{C26A2628-F59A-48DE-82BD-936B754BE680}" type="parTrans" cxnId="{1DD48A62-B855-4310-B670-F9E3CD8CD687}">
      <dgm:prSet/>
      <dgm:spPr/>
      <dgm:t>
        <a:bodyPr/>
        <a:lstStyle/>
        <a:p>
          <a:endParaRPr lang="fr-FR"/>
        </a:p>
      </dgm:t>
    </dgm:pt>
    <dgm:pt modelId="{E2B94F59-1270-4D8A-8716-506AB09082A6}" type="sibTrans" cxnId="{1DD48A62-B855-4310-B670-F9E3CD8CD687}">
      <dgm:prSet/>
      <dgm:spPr/>
      <dgm:t>
        <a:bodyPr/>
        <a:lstStyle/>
        <a:p>
          <a:endParaRPr lang="fr-FR"/>
        </a:p>
      </dgm:t>
    </dgm:pt>
    <dgm:pt modelId="{DE98B687-FC74-4A0A-A813-061B56D56AD7}" type="pres">
      <dgm:prSet presAssocID="{89F85C75-9503-4A01-A270-8ED832A0038A}" presName="Name0" presStyleCnt="0">
        <dgm:presLayoutVars>
          <dgm:chMax/>
          <dgm:chPref/>
          <dgm:dir/>
        </dgm:presLayoutVars>
      </dgm:prSet>
      <dgm:spPr/>
    </dgm:pt>
    <dgm:pt modelId="{B44652C3-C26C-49F6-9543-85F03CADA19D}" type="pres">
      <dgm:prSet presAssocID="{ED3318C2-2ED5-4DCB-88FE-8185FE6BD637}" presName="parenttextcomposite" presStyleCnt="0"/>
      <dgm:spPr/>
    </dgm:pt>
    <dgm:pt modelId="{8FAF0F10-032A-4E8A-82FE-9061370F1C9F}" type="pres">
      <dgm:prSet presAssocID="{ED3318C2-2ED5-4DCB-88FE-8185FE6BD637}" presName="parenttext" presStyleLbl="revTx" presStyleIdx="0" presStyleCnt="6">
        <dgm:presLayoutVars>
          <dgm:chMax/>
          <dgm:chPref val="2"/>
          <dgm:bulletEnabled val="1"/>
        </dgm:presLayoutVars>
      </dgm:prSet>
      <dgm:spPr/>
    </dgm:pt>
    <dgm:pt modelId="{E1BB1BB5-7724-4B60-AA1B-A04A689BE10C}" type="pres">
      <dgm:prSet presAssocID="{ED3318C2-2ED5-4DCB-88FE-8185FE6BD637}" presName="parallelogramComposite" presStyleCnt="0"/>
      <dgm:spPr/>
    </dgm:pt>
    <dgm:pt modelId="{EF1CCADF-E619-4B6A-97D7-614740A22C8A}" type="pres">
      <dgm:prSet presAssocID="{ED3318C2-2ED5-4DCB-88FE-8185FE6BD637}" presName="parallelogram1" presStyleLbl="alignNode1" presStyleIdx="0" presStyleCnt="42"/>
      <dgm:spPr/>
    </dgm:pt>
    <dgm:pt modelId="{45285AAE-8701-4A80-970A-F63789367C03}" type="pres">
      <dgm:prSet presAssocID="{ED3318C2-2ED5-4DCB-88FE-8185FE6BD637}" presName="parallelogram2" presStyleLbl="alignNode1" presStyleIdx="1" presStyleCnt="42"/>
      <dgm:spPr/>
    </dgm:pt>
    <dgm:pt modelId="{5F310D97-8DB4-483E-BD40-3467A7A1EE05}" type="pres">
      <dgm:prSet presAssocID="{ED3318C2-2ED5-4DCB-88FE-8185FE6BD637}" presName="parallelogram3" presStyleLbl="alignNode1" presStyleIdx="2" presStyleCnt="42"/>
      <dgm:spPr/>
    </dgm:pt>
    <dgm:pt modelId="{0C0F5707-A4CE-4CDC-8547-502FE765A71F}" type="pres">
      <dgm:prSet presAssocID="{ED3318C2-2ED5-4DCB-88FE-8185FE6BD637}" presName="parallelogram4" presStyleLbl="alignNode1" presStyleIdx="3" presStyleCnt="42"/>
      <dgm:spPr/>
    </dgm:pt>
    <dgm:pt modelId="{D23741FB-624B-4284-A19C-B9E72D02E220}" type="pres">
      <dgm:prSet presAssocID="{ED3318C2-2ED5-4DCB-88FE-8185FE6BD637}" presName="parallelogram5" presStyleLbl="alignNode1" presStyleIdx="4" presStyleCnt="42"/>
      <dgm:spPr/>
    </dgm:pt>
    <dgm:pt modelId="{5005A7F4-E1F4-4CF1-9D88-044FC422E417}" type="pres">
      <dgm:prSet presAssocID="{ED3318C2-2ED5-4DCB-88FE-8185FE6BD637}" presName="parallelogram6" presStyleLbl="alignNode1" presStyleIdx="5" presStyleCnt="42"/>
      <dgm:spPr/>
    </dgm:pt>
    <dgm:pt modelId="{CE8143D8-4535-4FC7-996D-63E1D089A183}" type="pres">
      <dgm:prSet presAssocID="{ED3318C2-2ED5-4DCB-88FE-8185FE6BD637}" presName="parallelogram7" presStyleLbl="alignNode1" presStyleIdx="6" presStyleCnt="42"/>
      <dgm:spPr/>
    </dgm:pt>
    <dgm:pt modelId="{BBB0F150-2F93-4C36-BA6D-2B330E4D5933}" type="pres">
      <dgm:prSet presAssocID="{B15067A4-8F14-463C-BE8D-483D32D6A890}" presName="sibTrans" presStyleCnt="0"/>
      <dgm:spPr/>
    </dgm:pt>
    <dgm:pt modelId="{F19A8DC3-660B-406A-B9EE-06FB142078AE}" type="pres">
      <dgm:prSet presAssocID="{1C8ACB63-655B-4C39-828A-D18955D8706F}" presName="parenttextcomposite" presStyleCnt="0"/>
      <dgm:spPr/>
    </dgm:pt>
    <dgm:pt modelId="{280187EB-CF0A-4EF3-972C-476EF10B01C3}" type="pres">
      <dgm:prSet presAssocID="{1C8ACB63-655B-4C39-828A-D18955D8706F}" presName="parenttext" presStyleLbl="revTx" presStyleIdx="1" presStyleCnt="6">
        <dgm:presLayoutVars>
          <dgm:chMax/>
          <dgm:chPref val="2"/>
          <dgm:bulletEnabled val="1"/>
        </dgm:presLayoutVars>
      </dgm:prSet>
      <dgm:spPr/>
    </dgm:pt>
    <dgm:pt modelId="{933A13A5-D50C-4590-BDF7-9300FE3DAEC4}" type="pres">
      <dgm:prSet presAssocID="{1C8ACB63-655B-4C39-828A-D18955D8706F}" presName="parallelogramComposite" presStyleCnt="0"/>
      <dgm:spPr/>
    </dgm:pt>
    <dgm:pt modelId="{664E5564-F78C-4E6E-AAB0-D91D626F093C}" type="pres">
      <dgm:prSet presAssocID="{1C8ACB63-655B-4C39-828A-D18955D8706F}" presName="parallelogram1" presStyleLbl="alignNode1" presStyleIdx="7" presStyleCnt="42"/>
      <dgm:spPr/>
    </dgm:pt>
    <dgm:pt modelId="{23896C12-43D6-4B88-A929-9805D308A985}" type="pres">
      <dgm:prSet presAssocID="{1C8ACB63-655B-4C39-828A-D18955D8706F}" presName="parallelogram2" presStyleLbl="alignNode1" presStyleIdx="8" presStyleCnt="42"/>
      <dgm:spPr/>
    </dgm:pt>
    <dgm:pt modelId="{FA214911-547F-4B1B-8FDB-87A4C03A9598}" type="pres">
      <dgm:prSet presAssocID="{1C8ACB63-655B-4C39-828A-D18955D8706F}" presName="parallelogram3" presStyleLbl="alignNode1" presStyleIdx="9" presStyleCnt="42"/>
      <dgm:spPr/>
    </dgm:pt>
    <dgm:pt modelId="{E2F3EB83-EF96-45F5-B384-DC76C3E1BAA9}" type="pres">
      <dgm:prSet presAssocID="{1C8ACB63-655B-4C39-828A-D18955D8706F}" presName="parallelogram4" presStyleLbl="alignNode1" presStyleIdx="10" presStyleCnt="42"/>
      <dgm:spPr/>
    </dgm:pt>
    <dgm:pt modelId="{B621D279-5549-4522-B642-CC505A4E236D}" type="pres">
      <dgm:prSet presAssocID="{1C8ACB63-655B-4C39-828A-D18955D8706F}" presName="parallelogram5" presStyleLbl="alignNode1" presStyleIdx="11" presStyleCnt="42"/>
      <dgm:spPr/>
    </dgm:pt>
    <dgm:pt modelId="{1C31BBB5-4533-4522-860B-DF02B3FF0843}" type="pres">
      <dgm:prSet presAssocID="{1C8ACB63-655B-4C39-828A-D18955D8706F}" presName="parallelogram6" presStyleLbl="alignNode1" presStyleIdx="12" presStyleCnt="42"/>
      <dgm:spPr/>
    </dgm:pt>
    <dgm:pt modelId="{8800842A-486A-446D-9DA6-9986118CFDB0}" type="pres">
      <dgm:prSet presAssocID="{1C8ACB63-655B-4C39-828A-D18955D8706F}" presName="parallelogram7" presStyleLbl="alignNode1" presStyleIdx="13" presStyleCnt="42"/>
      <dgm:spPr/>
    </dgm:pt>
    <dgm:pt modelId="{10A5198A-E5F6-434F-AECF-DFA0CAD8DA22}" type="pres">
      <dgm:prSet presAssocID="{669A32C7-ED24-43B2-AE73-079D39155D02}" presName="sibTrans" presStyleCnt="0"/>
      <dgm:spPr/>
    </dgm:pt>
    <dgm:pt modelId="{6620D269-D5CD-44CD-A5D8-BAFE4E483242}" type="pres">
      <dgm:prSet presAssocID="{5672891B-26C4-44E9-A85F-ED13C18FA4C9}" presName="parenttextcomposite" presStyleCnt="0"/>
      <dgm:spPr/>
    </dgm:pt>
    <dgm:pt modelId="{789C5FB0-E0A5-495D-BBE0-69096AB997A3}" type="pres">
      <dgm:prSet presAssocID="{5672891B-26C4-44E9-A85F-ED13C18FA4C9}" presName="parenttext" presStyleLbl="revTx" presStyleIdx="2" presStyleCnt="6">
        <dgm:presLayoutVars>
          <dgm:chMax/>
          <dgm:chPref val="2"/>
          <dgm:bulletEnabled val="1"/>
        </dgm:presLayoutVars>
      </dgm:prSet>
      <dgm:spPr/>
    </dgm:pt>
    <dgm:pt modelId="{0813DCB3-52BD-492D-94D2-44D3A1761A2E}" type="pres">
      <dgm:prSet presAssocID="{5672891B-26C4-44E9-A85F-ED13C18FA4C9}" presName="parallelogramComposite" presStyleCnt="0"/>
      <dgm:spPr/>
    </dgm:pt>
    <dgm:pt modelId="{1360DF33-24E5-4DD2-B939-F30F68898DCC}" type="pres">
      <dgm:prSet presAssocID="{5672891B-26C4-44E9-A85F-ED13C18FA4C9}" presName="parallelogram1" presStyleLbl="alignNode1" presStyleIdx="14" presStyleCnt="42"/>
      <dgm:spPr/>
    </dgm:pt>
    <dgm:pt modelId="{F7BE5E3B-2A5B-48A0-AC0C-3D706EDFB852}" type="pres">
      <dgm:prSet presAssocID="{5672891B-26C4-44E9-A85F-ED13C18FA4C9}" presName="parallelogram2" presStyleLbl="alignNode1" presStyleIdx="15" presStyleCnt="42"/>
      <dgm:spPr/>
    </dgm:pt>
    <dgm:pt modelId="{52584E3D-DDCA-498C-8C59-DDA61F7D72F3}" type="pres">
      <dgm:prSet presAssocID="{5672891B-26C4-44E9-A85F-ED13C18FA4C9}" presName="parallelogram3" presStyleLbl="alignNode1" presStyleIdx="16" presStyleCnt="42"/>
      <dgm:spPr/>
    </dgm:pt>
    <dgm:pt modelId="{E3E445C8-015D-40AF-B5C4-9878ADEF28D6}" type="pres">
      <dgm:prSet presAssocID="{5672891B-26C4-44E9-A85F-ED13C18FA4C9}" presName="parallelogram4" presStyleLbl="alignNode1" presStyleIdx="17" presStyleCnt="42"/>
      <dgm:spPr/>
    </dgm:pt>
    <dgm:pt modelId="{AB92095B-9D7F-4503-8EAF-8E6848A1BA9C}" type="pres">
      <dgm:prSet presAssocID="{5672891B-26C4-44E9-A85F-ED13C18FA4C9}" presName="parallelogram5" presStyleLbl="alignNode1" presStyleIdx="18" presStyleCnt="42"/>
      <dgm:spPr/>
    </dgm:pt>
    <dgm:pt modelId="{84AD2277-E065-4547-8FB3-715DE0500261}" type="pres">
      <dgm:prSet presAssocID="{5672891B-26C4-44E9-A85F-ED13C18FA4C9}" presName="parallelogram6" presStyleLbl="alignNode1" presStyleIdx="19" presStyleCnt="42"/>
      <dgm:spPr/>
    </dgm:pt>
    <dgm:pt modelId="{E809AD8A-8301-42D4-ADD6-350A2A92952E}" type="pres">
      <dgm:prSet presAssocID="{5672891B-26C4-44E9-A85F-ED13C18FA4C9}" presName="parallelogram7" presStyleLbl="alignNode1" presStyleIdx="20" presStyleCnt="42"/>
      <dgm:spPr/>
    </dgm:pt>
    <dgm:pt modelId="{6076C9F2-647F-4B72-8860-CB8F96389F94}" type="pres">
      <dgm:prSet presAssocID="{11F5EB55-67B0-4A06-BCDF-61437EF92B27}" presName="sibTrans" presStyleCnt="0"/>
      <dgm:spPr/>
    </dgm:pt>
    <dgm:pt modelId="{4684A7F2-396E-4093-A3B8-761E15AD88DF}" type="pres">
      <dgm:prSet presAssocID="{00C928A4-4D5E-4215-860E-B52525AB54D2}" presName="parenttextcomposite" presStyleCnt="0"/>
      <dgm:spPr/>
    </dgm:pt>
    <dgm:pt modelId="{2DA8CB8B-D33D-46E7-AB2F-01C3AD3D2DEA}" type="pres">
      <dgm:prSet presAssocID="{00C928A4-4D5E-4215-860E-B52525AB54D2}" presName="parenttext" presStyleLbl="revTx" presStyleIdx="3" presStyleCnt="6">
        <dgm:presLayoutVars>
          <dgm:chMax/>
          <dgm:chPref val="2"/>
          <dgm:bulletEnabled val="1"/>
        </dgm:presLayoutVars>
      </dgm:prSet>
      <dgm:spPr/>
    </dgm:pt>
    <dgm:pt modelId="{9BD288CD-4966-4AE9-958E-3204A7542748}" type="pres">
      <dgm:prSet presAssocID="{00C928A4-4D5E-4215-860E-B52525AB54D2}" presName="parallelogramComposite" presStyleCnt="0"/>
      <dgm:spPr/>
    </dgm:pt>
    <dgm:pt modelId="{E4E595EA-8597-41B9-9D7B-7EEC38BF6A90}" type="pres">
      <dgm:prSet presAssocID="{00C928A4-4D5E-4215-860E-B52525AB54D2}" presName="parallelogram1" presStyleLbl="alignNode1" presStyleIdx="21" presStyleCnt="42"/>
      <dgm:spPr/>
    </dgm:pt>
    <dgm:pt modelId="{FFC7227B-A698-49DA-B891-62E0E4584BD2}" type="pres">
      <dgm:prSet presAssocID="{00C928A4-4D5E-4215-860E-B52525AB54D2}" presName="parallelogram2" presStyleLbl="alignNode1" presStyleIdx="22" presStyleCnt="42"/>
      <dgm:spPr/>
    </dgm:pt>
    <dgm:pt modelId="{CB1E4EBC-C42E-4A72-BD1A-4F31F7D3B65F}" type="pres">
      <dgm:prSet presAssocID="{00C928A4-4D5E-4215-860E-B52525AB54D2}" presName="parallelogram3" presStyleLbl="alignNode1" presStyleIdx="23" presStyleCnt="42"/>
      <dgm:spPr/>
    </dgm:pt>
    <dgm:pt modelId="{9FD0E6D1-C695-4E21-99AA-732E59EEC6B3}" type="pres">
      <dgm:prSet presAssocID="{00C928A4-4D5E-4215-860E-B52525AB54D2}" presName="parallelogram4" presStyleLbl="alignNode1" presStyleIdx="24" presStyleCnt="42"/>
      <dgm:spPr/>
    </dgm:pt>
    <dgm:pt modelId="{556F561A-2E49-4580-89DA-BC0C2DA92EBE}" type="pres">
      <dgm:prSet presAssocID="{00C928A4-4D5E-4215-860E-B52525AB54D2}" presName="parallelogram5" presStyleLbl="alignNode1" presStyleIdx="25" presStyleCnt="42"/>
      <dgm:spPr/>
    </dgm:pt>
    <dgm:pt modelId="{5A54C8C0-5796-4160-8233-7E25C3CEAEF1}" type="pres">
      <dgm:prSet presAssocID="{00C928A4-4D5E-4215-860E-B52525AB54D2}" presName="parallelogram6" presStyleLbl="alignNode1" presStyleIdx="26" presStyleCnt="42"/>
      <dgm:spPr/>
    </dgm:pt>
    <dgm:pt modelId="{30ED9A12-3764-440F-923A-54D8056B4A7C}" type="pres">
      <dgm:prSet presAssocID="{00C928A4-4D5E-4215-860E-B52525AB54D2}" presName="parallelogram7" presStyleLbl="alignNode1" presStyleIdx="27" presStyleCnt="42"/>
      <dgm:spPr/>
    </dgm:pt>
    <dgm:pt modelId="{8B9F91C4-EEEE-4FAA-8572-93D8AC238284}" type="pres">
      <dgm:prSet presAssocID="{E2B94F59-1270-4D8A-8716-506AB09082A6}" presName="sibTrans" presStyleCnt="0"/>
      <dgm:spPr/>
    </dgm:pt>
    <dgm:pt modelId="{55E6D806-8205-4669-8550-A57B4D6A3B13}" type="pres">
      <dgm:prSet presAssocID="{F54C8615-ECBF-432E-BDB1-29C821EB49AB}" presName="parenttextcomposite" presStyleCnt="0"/>
      <dgm:spPr/>
    </dgm:pt>
    <dgm:pt modelId="{40B18F51-CD9D-4C2B-AEB2-0225C21C5EB8}" type="pres">
      <dgm:prSet presAssocID="{F54C8615-ECBF-432E-BDB1-29C821EB49AB}" presName="parenttext" presStyleLbl="revTx" presStyleIdx="4" presStyleCnt="6">
        <dgm:presLayoutVars>
          <dgm:chMax/>
          <dgm:chPref val="2"/>
          <dgm:bulletEnabled val="1"/>
        </dgm:presLayoutVars>
      </dgm:prSet>
      <dgm:spPr/>
    </dgm:pt>
    <dgm:pt modelId="{DA4BABC2-DA05-4882-9318-2896FE4FDB2B}" type="pres">
      <dgm:prSet presAssocID="{F54C8615-ECBF-432E-BDB1-29C821EB49AB}" presName="parallelogramComposite" presStyleCnt="0"/>
      <dgm:spPr/>
    </dgm:pt>
    <dgm:pt modelId="{52847312-51DA-4D82-8BCC-B939C0003C7B}" type="pres">
      <dgm:prSet presAssocID="{F54C8615-ECBF-432E-BDB1-29C821EB49AB}" presName="parallelogram1" presStyleLbl="alignNode1" presStyleIdx="28" presStyleCnt="42"/>
      <dgm:spPr/>
    </dgm:pt>
    <dgm:pt modelId="{0D0D6882-0B4D-4C4F-8DDD-72526A7BAF46}" type="pres">
      <dgm:prSet presAssocID="{F54C8615-ECBF-432E-BDB1-29C821EB49AB}" presName="parallelogram2" presStyleLbl="alignNode1" presStyleIdx="29" presStyleCnt="42"/>
      <dgm:spPr/>
    </dgm:pt>
    <dgm:pt modelId="{5840C37F-415D-4B8B-8FB9-9A091CE83F40}" type="pres">
      <dgm:prSet presAssocID="{F54C8615-ECBF-432E-BDB1-29C821EB49AB}" presName="parallelogram3" presStyleLbl="alignNode1" presStyleIdx="30" presStyleCnt="42"/>
      <dgm:spPr/>
    </dgm:pt>
    <dgm:pt modelId="{3238856D-71D9-4A52-904A-0C8F55641E0D}" type="pres">
      <dgm:prSet presAssocID="{F54C8615-ECBF-432E-BDB1-29C821EB49AB}" presName="parallelogram4" presStyleLbl="alignNode1" presStyleIdx="31" presStyleCnt="42"/>
      <dgm:spPr/>
    </dgm:pt>
    <dgm:pt modelId="{2AC28891-7D28-4F18-9CB8-D32B21E1F3B0}" type="pres">
      <dgm:prSet presAssocID="{F54C8615-ECBF-432E-BDB1-29C821EB49AB}" presName="parallelogram5" presStyleLbl="alignNode1" presStyleIdx="32" presStyleCnt="42"/>
      <dgm:spPr/>
    </dgm:pt>
    <dgm:pt modelId="{98BACB83-5C6E-4A49-80F7-C4A670D003EA}" type="pres">
      <dgm:prSet presAssocID="{F54C8615-ECBF-432E-BDB1-29C821EB49AB}" presName="parallelogram6" presStyleLbl="alignNode1" presStyleIdx="33" presStyleCnt="42"/>
      <dgm:spPr/>
    </dgm:pt>
    <dgm:pt modelId="{F1D69D70-5EC8-4462-9438-02CB4AE017A8}" type="pres">
      <dgm:prSet presAssocID="{F54C8615-ECBF-432E-BDB1-29C821EB49AB}" presName="parallelogram7" presStyleLbl="alignNode1" presStyleIdx="34" presStyleCnt="42"/>
      <dgm:spPr/>
    </dgm:pt>
    <dgm:pt modelId="{30FDDFE0-43B2-4AED-987B-385E04D29DA8}" type="pres">
      <dgm:prSet presAssocID="{8462C5EA-4C21-465B-B483-BE3B2AE32DBF}" presName="sibTrans" presStyleCnt="0"/>
      <dgm:spPr/>
    </dgm:pt>
    <dgm:pt modelId="{EB7269A4-8570-45D2-B8C1-1A322C50CBFD}" type="pres">
      <dgm:prSet presAssocID="{697431AD-8B56-49BA-BF24-F43BD26E8515}" presName="parenttextcomposite" presStyleCnt="0"/>
      <dgm:spPr/>
    </dgm:pt>
    <dgm:pt modelId="{D4E4EA6A-EFDC-484F-9C1B-DE6E47A04811}" type="pres">
      <dgm:prSet presAssocID="{697431AD-8B56-49BA-BF24-F43BD26E8515}" presName="parenttext" presStyleLbl="revTx" presStyleIdx="5" presStyleCnt="6">
        <dgm:presLayoutVars>
          <dgm:chMax/>
          <dgm:chPref val="2"/>
          <dgm:bulletEnabled val="1"/>
        </dgm:presLayoutVars>
      </dgm:prSet>
      <dgm:spPr/>
    </dgm:pt>
    <dgm:pt modelId="{1955FCCF-7936-4087-B392-BE5E1E04CA20}" type="pres">
      <dgm:prSet presAssocID="{697431AD-8B56-49BA-BF24-F43BD26E8515}" presName="parallelogramComposite" presStyleCnt="0"/>
      <dgm:spPr/>
    </dgm:pt>
    <dgm:pt modelId="{78DEC16C-C744-4C6B-8874-00F86F6DA2FE}" type="pres">
      <dgm:prSet presAssocID="{697431AD-8B56-49BA-BF24-F43BD26E8515}" presName="parallelogram1" presStyleLbl="alignNode1" presStyleIdx="35" presStyleCnt="42"/>
      <dgm:spPr/>
    </dgm:pt>
    <dgm:pt modelId="{BB9DFAAA-035E-430F-9F51-0543629EAE9C}" type="pres">
      <dgm:prSet presAssocID="{697431AD-8B56-49BA-BF24-F43BD26E8515}" presName="parallelogram2" presStyleLbl="alignNode1" presStyleIdx="36" presStyleCnt="42"/>
      <dgm:spPr/>
    </dgm:pt>
    <dgm:pt modelId="{EBA3BAE2-D24B-40F8-92A5-709FD3B5F453}" type="pres">
      <dgm:prSet presAssocID="{697431AD-8B56-49BA-BF24-F43BD26E8515}" presName="parallelogram3" presStyleLbl="alignNode1" presStyleIdx="37" presStyleCnt="42"/>
      <dgm:spPr/>
    </dgm:pt>
    <dgm:pt modelId="{58C590F7-1231-4220-8816-D2F28B36EA25}" type="pres">
      <dgm:prSet presAssocID="{697431AD-8B56-49BA-BF24-F43BD26E8515}" presName="parallelogram4" presStyleLbl="alignNode1" presStyleIdx="38" presStyleCnt="42"/>
      <dgm:spPr/>
    </dgm:pt>
    <dgm:pt modelId="{3F8856FB-1F33-4335-9911-94FD10B15DC1}" type="pres">
      <dgm:prSet presAssocID="{697431AD-8B56-49BA-BF24-F43BD26E8515}" presName="parallelogram5" presStyleLbl="alignNode1" presStyleIdx="39" presStyleCnt="42"/>
      <dgm:spPr/>
    </dgm:pt>
    <dgm:pt modelId="{8295A562-7933-42C9-AA17-73BEDB733DC4}" type="pres">
      <dgm:prSet presAssocID="{697431AD-8B56-49BA-BF24-F43BD26E8515}" presName="parallelogram6" presStyleLbl="alignNode1" presStyleIdx="40" presStyleCnt="42"/>
      <dgm:spPr/>
    </dgm:pt>
    <dgm:pt modelId="{6D3964DB-1F63-4269-84B4-8926C72A5EDA}" type="pres">
      <dgm:prSet presAssocID="{697431AD-8B56-49BA-BF24-F43BD26E8515}" presName="parallelogram7" presStyleLbl="alignNode1" presStyleIdx="41" presStyleCnt="42"/>
      <dgm:spPr/>
    </dgm:pt>
  </dgm:ptLst>
  <dgm:cxnLst>
    <dgm:cxn modelId="{75846418-0DFA-4CA0-829E-510ED9C177A6}" type="presOf" srcId="{89F85C75-9503-4A01-A270-8ED832A0038A}" destId="{DE98B687-FC74-4A0A-A813-061B56D56AD7}" srcOrd="0" destOrd="0" presId="urn:microsoft.com/office/officeart/2008/layout/VerticalAccentList"/>
    <dgm:cxn modelId="{B82BD92E-5D2A-48D6-A2B0-AA734EA187C0}" srcId="{89F85C75-9503-4A01-A270-8ED832A0038A}" destId="{697431AD-8B56-49BA-BF24-F43BD26E8515}" srcOrd="5" destOrd="0" parTransId="{AACDA2F1-2D9A-4354-B2E9-8125209F60E7}" sibTransId="{D24EF343-BC78-4E30-8512-8C63E5CCCCAB}"/>
    <dgm:cxn modelId="{B393513B-1A3E-4A91-8D9E-CA3E39EDFA33}" type="presOf" srcId="{F54C8615-ECBF-432E-BDB1-29C821EB49AB}" destId="{40B18F51-CD9D-4C2B-AEB2-0225C21C5EB8}" srcOrd="0" destOrd="0" presId="urn:microsoft.com/office/officeart/2008/layout/VerticalAccentList"/>
    <dgm:cxn modelId="{D17BE961-6B10-45EA-B0DF-F81516CE4636}" type="presOf" srcId="{697431AD-8B56-49BA-BF24-F43BD26E8515}" destId="{D4E4EA6A-EFDC-484F-9C1B-DE6E47A04811}" srcOrd="0" destOrd="0" presId="urn:microsoft.com/office/officeart/2008/layout/VerticalAccentList"/>
    <dgm:cxn modelId="{1DD48A62-B855-4310-B670-F9E3CD8CD687}" srcId="{89F85C75-9503-4A01-A270-8ED832A0038A}" destId="{00C928A4-4D5E-4215-860E-B52525AB54D2}" srcOrd="3" destOrd="0" parTransId="{C26A2628-F59A-48DE-82BD-936B754BE680}" sibTransId="{E2B94F59-1270-4D8A-8716-506AB09082A6}"/>
    <dgm:cxn modelId="{2F161180-B811-4418-8CE3-FB330AFE6941}" type="presOf" srcId="{00C928A4-4D5E-4215-860E-B52525AB54D2}" destId="{2DA8CB8B-D33D-46E7-AB2F-01C3AD3D2DEA}" srcOrd="0" destOrd="0" presId="urn:microsoft.com/office/officeart/2008/layout/VerticalAccentList"/>
    <dgm:cxn modelId="{ADE87993-B5F3-4B5A-8A79-8E281DAEC923}" srcId="{89F85C75-9503-4A01-A270-8ED832A0038A}" destId="{1C8ACB63-655B-4C39-828A-D18955D8706F}" srcOrd="1" destOrd="0" parTransId="{C765B0A5-DBCE-479E-9BDB-74E073DF5DDB}" sibTransId="{669A32C7-ED24-43B2-AE73-079D39155D02}"/>
    <dgm:cxn modelId="{77D789A8-895A-48F4-8981-8987E9D35A72}" type="presOf" srcId="{ED3318C2-2ED5-4DCB-88FE-8185FE6BD637}" destId="{8FAF0F10-032A-4E8A-82FE-9061370F1C9F}" srcOrd="0" destOrd="0" presId="urn:microsoft.com/office/officeart/2008/layout/VerticalAccentList"/>
    <dgm:cxn modelId="{3AF076AB-9D76-418B-93C9-C6C8E4FA6092}" srcId="{89F85C75-9503-4A01-A270-8ED832A0038A}" destId="{ED3318C2-2ED5-4DCB-88FE-8185FE6BD637}" srcOrd="0" destOrd="0" parTransId="{EB870EC5-DEE5-47DF-80BC-C7959E7308B7}" sibTransId="{B15067A4-8F14-463C-BE8D-483D32D6A890}"/>
    <dgm:cxn modelId="{58F56EC3-EF39-47D6-BFC2-269D51E956D0}" type="presOf" srcId="{1C8ACB63-655B-4C39-828A-D18955D8706F}" destId="{280187EB-CF0A-4EF3-972C-476EF10B01C3}" srcOrd="0" destOrd="0" presId="urn:microsoft.com/office/officeart/2008/layout/VerticalAccentList"/>
    <dgm:cxn modelId="{4E65E9E9-394C-4F13-95F5-E2DB675E0065}" type="presOf" srcId="{5672891B-26C4-44E9-A85F-ED13C18FA4C9}" destId="{789C5FB0-E0A5-495D-BBE0-69096AB997A3}" srcOrd="0" destOrd="0" presId="urn:microsoft.com/office/officeart/2008/layout/VerticalAccentList"/>
    <dgm:cxn modelId="{562467EE-7473-46A9-BE00-94F7C6ABBB81}" srcId="{89F85C75-9503-4A01-A270-8ED832A0038A}" destId="{5672891B-26C4-44E9-A85F-ED13C18FA4C9}" srcOrd="2" destOrd="0" parTransId="{4592FF50-8F0E-4AFB-93FC-E59F79BE30C1}" sibTransId="{11F5EB55-67B0-4A06-BCDF-61437EF92B27}"/>
    <dgm:cxn modelId="{BFFE41F8-E9AF-4DA8-A7A7-D776417F4D6D}" srcId="{89F85C75-9503-4A01-A270-8ED832A0038A}" destId="{F54C8615-ECBF-432E-BDB1-29C821EB49AB}" srcOrd="4" destOrd="0" parTransId="{65CC673E-1043-4556-AF9B-78F14EB3816B}" sibTransId="{8462C5EA-4C21-465B-B483-BE3B2AE32DBF}"/>
    <dgm:cxn modelId="{F6FF8846-E7FE-430F-A6D1-7F9243665888}" type="presParOf" srcId="{DE98B687-FC74-4A0A-A813-061B56D56AD7}" destId="{B44652C3-C26C-49F6-9543-85F03CADA19D}" srcOrd="0" destOrd="0" presId="urn:microsoft.com/office/officeart/2008/layout/VerticalAccentList"/>
    <dgm:cxn modelId="{2B5DD8D9-C1B7-4911-9898-C14293219096}" type="presParOf" srcId="{B44652C3-C26C-49F6-9543-85F03CADA19D}" destId="{8FAF0F10-032A-4E8A-82FE-9061370F1C9F}" srcOrd="0" destOrd="0" presId="urn:microsoft.com/office/officeart/2008/layout/VerticalAccentList"/>
    <dgm:cxn modelId="{ACE070EB-C918-45B1-80EA-884FD7D17F18}" type="presParOf" srcId="{DE98B687-FC74-4A0A-A813-061B56D56AD7}" destId="{E1BB1BB5-7724-4B60-AA1B-A04A689BE10C}" srcOrd="1" destOrd="0" presId="urn:microsoft.com/office/officeart/2008/layout/VerticalAccentList"/>
    <dgm:cxn modelId="{46AB2ECA-D39F-4406-909A-06C3AF225AE8}" type="presParOf" srcId="{E1BB1BB5-7724-4B60-AA1B-A04A689BE10C}" destId="{EF1CCADF-E619-4B6A-97D7-614740A22C8A}" srcOrd="0" destOrd="0" presId="urn:microsoft.com/office/officeart/2008/layout/VerticalAccentList"/>
    <dgm:cxn modelId="{C53F17DA-FB92-4194-8F3F-0F62DDDF84DC}" type="presParOf" srcId="{E1BB1BB5-7724-4B60-AA1B-A04A689BE10C}" destId="{45285AAE-8701-4A80-970A-F63789367C03}" srcOrd="1" destOrd="0" presId="urn:microsoft.com/office/officeart/2008/layout/VerticalAccentList"/>
    <dgm:cxn modelId="{1860AF47-728F-4AF0-9FC7-C3E84FBB3A13}" type="presParOf" srcId="{E1BB1BB5-7724-4B60-AA1B-A04A689BE10C}" destId="{5F310D97-8DB4-483E-BD40-3467A7A1EE05}" srcOrd="2" destOrd="0" presId="urn:microsoft.com/office/officeart/2008/layout/VerticalAccentList"/>
    <dgm:cxn modelId="{9555A66B-7F1D-419D-B483-76B5BC88805D}" type="presParOf" srcId="{E1BB1BB5-7724-4B60-AA1B-A04A689BE10C}" destId="{0C0F5707-A4CE-4CDC-8547-502FE765A71F}" srcOrd="3" destOrd="0" presId="urn:microsoft.com/office/officeart/2008/layout/VerticalAccentList"/>
    <dgm:cxn modelId="{79C7D2F6-E439-4632-B795-C52254911406}" type="presParOf" srcId="{E1BB1BB5-7724-4B60-AA1B-A04A689BE10C}" destId="{D23741FB-624B-4284-A19C-B9E72D02E220}" srcOrd="4" destOrd="0" presId="urn:microsoft.com/office/officeart/2008/layout/VerticalAccentList"/>
    <dgm:cxn modelId="{4218E90C-AD69-4F45-A4A4-FCEC918D6C9B}" type="presParOf" srcId="{E1BB1BB5-7724-4B60-AA1B-A04A689BE10C}" destId="{5005A7F4-E1F4-4CF1-9D88-044FC422E417}" srcOrd="5" destOrd="0" presId="urn:microsoft.com/office/officeart/2008/layout/VerticalAccentList"/>
    <dgm:cxn modelId="{9E114827-16AC-42B0-90C0-302092F49DBD}" type="presParOf" srcId="{E1BB1BB5-7724-4B60-AA1B-A04A689BE10C}" destId="{CE8143D8-4535-4FC7-996D-63E1D089A183}" srcOrd="6" destOrd="0" presId="urn:microsoft.com/office/officeart/2008/layout/VerticalAccentList"/>
    <dgm:cxn modelId="{BAFD2414-8273-42F6-A3DA-C161F3FCE000}" type="presParOf" srcId="{DE98B687-FC74-4A0A-A813-061B56D56AD7}" destId="{BBB0F150-2F93-4C36-BA6D-2B330E4D5933}" srcOrd="2" destOrd="0" presId="urn:microsoft.com/office/officeart/2008/layout/VerticalAccentList"/>
    <dgm:cxn modelId="{D93D4AD0-CDEA-4B1A-B6F5-558A16E9E147}" type="presParOf" srcId="{DE98B687-FC74-4A0A-A813-061B56D56AD7}" destId="{F19A8DC3-660B-406A-B9EE-06FB142078AE}" srcOrd="3" destOrd="0" presId="urn:microsoft.com/office/officeart/2008/layout/VerticalAccentList"/>
    <dgm:cxn modelId="{0A99AE2E-EE50-4C63-94C1-56A1FCE45232}" type="presParOf" srcId="{F19A8DC3-660B-406A-B9EE-06FB142078AE}" destId="{280187EB-CF0A-4EF3-972C-476EF10B01C3}" srcOrd="0" destOrd="0" presId="urn:microsoft.com/office/officeart/2008/layout/VerticalAccentList"/>
    <dgm:cxn modelId="{583908BC-32A0-4766-9E6F-71B3E19A9636}" type="presParOf" srcId="{DE98B687-FC74-4A0A-A813-061B56D56AD7}" destId="{933A13A5-D50C-4590-BDF7-9300FE3DAEC4}" srcOrd="4" destOrd="0" presId="urn:microsoft.com/office/officeart/2008/layout/VerticalAccentList"/>
    <dgm:cxn modelId="{1D8376ED-A06A-4CDB-831D-91A3D456D5F6}" type="presParOf" srcId="{933A13A5-D50C-4590-BDF7-9300FE3DAEC4}" destId="{664E5564-F78C-4E6E-AAB0-D91D626F093C}" srcOrd="0" destOrd="0" presId="urn:microsoft.com/office/officeart/2008/layout/VerticalAccentList"/>
    <dgm:cxn modelId="{3FDB4E03-A0B8-41B9-8D6D-E47EB06E98F2}" type="presParOf" srcId="{933A13A5-D50C-4590-BDF7-9300FE3DAEC4}" destId="{23896C12-43D6-4B88-A929-9805D308A985}" srcOrd="1" destOrd="0" presId="urn:microsoft.com/office/officeart/2008/layout/VerticalAccentList"/>
    <dgm:cxn modelId="{D3BC31F0-9B71-49D2-BF0A-761797CC37DC}" type="presParOf" srcId="{933A13A5-D50C-4590-BDF7-9300FE3DAEC4}" destId="{FA214911-547F-4B1B-8FDB-87A4C03A9598}" srcOrd="2" destOrd="0" presId="urn:microsoft.com/office/officeart/2008/layout/VerticalAccentList"/>
    <dgm:cxn modelId="{251E3681-AD08-4428-95E6-69E4D2536AF4}" type="presParOf" srcId="{933A13A5-D50C-4590-BDF7-9300FE3DAEC4}" destId="{E2F3EB83-EF96-45F5-B384-DC76C3E1BAA9}" srcOrd="3" destOrd="0" presId="urn:microsoft.com/office/officeart/2008/layout/VerticalAccentList"/>
    <dgm:cxn modelId="{FF443D89-37E8-409F-9FBF-8CB690CFCE20}" type="presParOf" srcId="{933A13A5-D50C-4590-BDF7-9300FE3DAEC4}" destId="{B621D279-5549-4522-B642-CC505A4E236D}" srcOrd="4" destOrd="0" presId="urn:microsoft.com/office/officeart/2008/layout/VerticalAccentList"/>
    <dgm:cxn modelId="{57453A92-99EA-42CA-A662-0E31106A9D49}" type="presParOf" srcId="{933A13A5-D50C-4590-BDF7-9300FE3DAEC4}" destId="{1C31BBB5-4533-4522-860B-DF02B3FF0843}" srcOrd="5" destOrd="0" presId="urn:microsoft.com/office/officeart/2008/layout/VerticalAccentList"/>
    <dgm:cxn modelId="{97892CFE-EDFA-4100-B499-410BA084093D}" type="presParOf" srcId="{933A13A5-D50C-4590-BDF7-9300FE3DAEC4}" destId="{8800842A-486A-446D-9DA6-9986118CFDB0}" srcOrd="6" destOrd="0" presId="urn:microsoft.com/office/officeart/2008/layout/VerticalAccentList"/>
    <dgm:cxn modelId="{BC8DBABA-C8B6-4569-92A8-97CB37CB15A0}" type="presParOf" srcId="{DE98B687-FC74-4A0A-A813-061B56D56AD7}" destId="{10A5198A-E5F6-434F-AECF-DFA0CAD8DA22}" srcOrd="5" destOrd="0" presId="urn:microsoft.com/office/officeart/2008/layout/VerticalAccentList"/>
    <dgm:cxn modelId="{995D9CF3-0C19-45C8-A4E7-AF113B08A410}" type="presParOf" srcId="{DE98B687-FC74-4A0A-A813-061B56D56AD7}" destId="{6620D269-D5CD-44CD-A5D8-BAFE4E483242}" srcOrd="6" destOrd="0" presId="urn:microsoft.com/office/officeart/2008/layout/VerticalAccentList"/>
    <dgm:cxn modelId="{93FE447D-AFB8-49CA-8AC0-BC9EEF6465B7}" type="presParOf" srcId="{6620D269-D5CD-44CD-A5D8-BAFE4E483242}" destId="{789C5FB0-E0A5-495D-BBE0-69096AB997A3}" srcOrd="0" destOrd="0" presId="urn:microsoft.com/office/officeart/2008/layout/VerticalAccentList"/>
    <dgm:cxn modelId="{C41B4B35-D628-465C-A4AC-62B86694B847}" type="presParOf" srcId="{DE98B687-FC74-4A0A-A813-061B56D56AD7}" destId="{0813DCB3-52BD-492D-94D2-44D3A1761A2E}" srcOrd="7" destOrd="0" presId="urn:microsoft.com/office/officeart/2008/layout/VerticalAccentList"/>
    <dgm:cxn modelId="{C096645D-59CE-498C-B24A-8189F47F4D2D}" type="presParOf" srcId="{0813DCB3-52BD-492D-94D2-44D3A1761A2E}" destId="{1360DF33-24E5-4DD2-B939-F30F68898DCC}" srcOrd="0" destOrd="0" presId="urn:microsoft.com/office/officeart/2008/layout/VerticalAccentList"/>
    <dgm:cxn modelId="{568BA5F8-A3B2-43F9-BA76-898DDB09048C}" type="presParOf" srcId="{0813DCB3-52BD-492D-94D2-44D3A1761A2E}" destId="{F7BE5E3B-2A5B-48A0-AC0C-3D706EDFB852}" srcOrd="1" destOrd="0" presId="urn:microsoft.com/office/officeart/2008/layout/VerticalAccentList"/>
    <dgm:cxn modelId="{F179B0A1-B843-43E0-AAE9-D9C6EEB25630}" type="presParOf" srcId="{0813DCB3-52BD-492D-94D2-44D3A1761A2E}" destId="{52584E3D-DDCA-498C-8C59-DDA61F7D72F3}" srcOrd="2" destOrd="0" presId="urn:microsoft.com/office/officeart/2008/layout/VerticalAccentList"/>
    <dgm:cxn modelId="{197B7077-5C04-47FE-AD7A-BD90EFC1D5DC}" type="presParOf" srcId="{0813DCB3-52BD-492D-94D2-44D3A1761A2E}" destId="{E3E445C8-015D-40AF-B5C4-9878ADEF28D6}" srcOrd="3" destOrd="0" presId="urn:microsoft.com/office/officeart/2008/layout/VerticalAccentList"/>
    <dgm:cxn modelId="{88E9834D-6629-4BA8-9752-CD209784B963}" type="presParOf" srcId="{0813DCB3-52BD-492D-94D2-44D3A1761A2E}" destId="{AB92095B-9D7F-4503-8EAF-8E6848A1BA9C}" srcOrd="4" destOrd="0" presId="urn:microsoft.com/office/officeart/2008/layout/VerticalAccentList"/>
    <dgm:cxn modelId="{28F4195A-ABB8-4CB1-A305-A66690060E5A}" type="presParOf" srcId="{0813DCB3-52BD-492D-94D2-44D3A1761A2E}" destId="{84AD2277-E065-4547-8FB3-715DE0500261}" srcOrd="5" destOrd="0" presId="urn:microsoft.com/office/officeart/2008/layout/VerticalAccentList"/>
    <dgm:cxn modelId="{83CFBFFF-C659-4D33-AB95-2E71E19C3D9C}" type="presParOf" srcId="{0813DCB3-52BD-492D-94D2-44D3A1761A2E}" destId="{E809AD8A-8301-42D4-ADD6-350A2A92952E}" srcOrd="6" destOrd="0" presId="urn:microsoft.com/office/officeart/2008/layout/VerticalAccentList"/>
    <dgm:cxn modelId="{405DB80B-4EB5-47B8-A9C0-D34D77574AC6}" type="presParOf" srcId="{DE98B687-FC74-4A0A-A813-061B56D56AD7}" destId="{6076C9F2-647F-4B72-8860-CB8F96389F94}" srcOrd="8" destOrd="0" presId="urn:microsoft.com/office/officeart/2008/layout/VerticalAccentList"/>
    <dgm:cxn modelId="{97BD5A68-45BE-4AA4-8971-75C379C16D35}" type="presParOf" srcId="{DE98B687-FC74-4A0A-A813-061B56D56AD7}" destId="{4684A7F2-396E-4093-A3B8-761E15AD88DF}" srcOrd="9" destOrd="0" presId="urn:microsoft.com/office/officeart/2008/layout/VerticalAccentList"/>
    <dgm:cxn modelId="{BD14F0BA-214D-44B1-9B81-758DCEBA641A}" type="presParOf" srcId="{4684A7F2-396E-4093-A3B8-761E15AD88DF}" destId="{2DA8CB8B-D33D-46E7-AB2F-01C3AD3D2DEA}" srcOrd="0" destOrd="0" presId="urn:microsoft.com/office/officeart/2008/layout/VerticalAccentList"/>
    <dgm:cxn modelId="{59B5D1C8-A040-423F-9E20-AD665E3348AC}" type="presParOf" srcId="{DE98B687-FC74-4A0A-A813-061B56D56AD7}" destId="{9BD288CD-4966-4AE9-958E-3204A7542748}" srcOrd="10" destOrd="0" presId="urn:microsoft.com/office/officeart/2008/layout/VerticalAccentList"/>
    <dgm:cxn modelId="{AD3D817F-4A3D-467D-A197-27381F61F0DF}" type="presParOf" srcId="{9BD288CD-4966-4AE9-958E-3204A7542748}" destId="{E4E595EA-8597-41B9-9D7B-7EEC38BF6A90}" srcOrd="0" destOrd="0" presId="urn:microsoft.com/office/officeart/2008/layout/VerticalAccentList"/>
    <dgm:cxn modelId="{5543E15A-5C51-453B-9B1D-9166AFFE8998}" type="presParOf" srcId="{9BD288CD-4966-4AE9-958E-3204A7542748}" destId="{FFC7227B-A698-49DA-B891-62E0E4584BD2}" srcOrd="1" destOrd="0" presId="urn:microsoft.com/office/officeart/2008/layout/VerticalAccentList"/>
    <dgm:cxn modelId="{ABE4D8C9-F55C-46AF-A8DA-B2D86DBA695F}" type="presParOf" srcId="{9BD288CD-4966-4AE9-958E-3204A7542748}" destId="{CB1E4EBC-C42E-4A72-BD1A-4F31F7D3B65F}" srcOrd="2" destOrd="0" presId="urn:microsoft.com/office/officeart/2008/layout/VerticalAccentList"/>
    <dgm:cxn modelId="{DB620258-2B97-432D-8059-20E33FB664BE}" type="presParOf" srcId="{9BD288CD-4966-4AE9-958E-3204A7542748}" destId="{9FD0E6D1-C695-4E21-99AA-732E59EEC6B3}" srcOrd="3" destOrd="0" presId="urn:microsoft.com/office/officeart/2008/layout/VerticalAccentList"/>
    <dgm:cxn modelId="{BC3C3AC3-42C9-4FB4-B4C4-33D38963F710}" type="presParOf" srcId="{9BD288CD-4966-4AE9-958E-3204A7542748}" destId="{556F561A-2E49-4580-89DA-BC0C2DA92EBE}" srcOrd="4" destOrd="0" presId="urn:microsoft.com/office/officeart/2008/layout/VerticalAccentList"/>
    <dgm:cxn modelId="{6425BE76-DB11-404F-BFE9-FAC0CBD0856D}" type="presParOf" srcId="{9BD288CD-4966-4AE9-958E-3204A7542748}" destId="{5A54C8C0-5796-4160-8233-7E25C3CEAEF1}" srcOrd="5" destOrd="0" presId="urn:microsoft.com/office/officeart/2008/layout/VerticalAccentList"/>
    <dgm:cxn modelId="{B4A58C5A-0789-482E-B178-AC2800EEF4E0}" type="presParOf" srcId="{9BD288CD-4966-4AE9-958E-3204A7542748}" destId="{30ED9A12-3764-440F-923A-54D8056B4A7C}" srcOrd="6" destOrd="0" presId="urn:microsoft.com/office/officeart/2008/layout/VerticalAccentList"/>
    <dgm:cxn modelId="{61CA2FAD-697A-4916-93B2-4BD9A6EADACC}" type="presParOf" srcId="{DE98B687-FC74-4A0A-A813-061B56D56AD7}" destId="{8B9F91C4-EEEE-4FAA-8572-93D8AC238284}" srcOrd="11" destOrd="0" presId="urn:microsoft.com/office/officeart/2008/layout/VerticalAccentList"/>
    <dgm:cxn modelId="{42D49CB9-C4BE-4676-B242-AD1FE6D474E2}" type="presParOf" srcId="{DE98B687-FC74-4A0A-A813-061B56D56AD7}" destId="{55E6D806-8205-4669-8550-A57B4D6A3B13}" srcOrd="12" destOrd="0" presId="urn:microsoft.com/office/officeart/2008/layout/VerticalAccentList"/>
    <dgm:cxn modelId="{AD8440B5-3FDA-42E5-9528-383F178260D5}" type="presParOf" srcId="{55E6D806-8205-4669-8550-A57B4D6A3B13}" destId="{40B18F51-CD9D-4C2B-AEB2-0225C21C5EB8}" srcOrd="0" destOrd="0" presId="urn:microsoft.com/office/officeart/2008/layout/VerticalAccentList"/>
    <dgm:cxn modelId="{D845790C-3F95-49C3-A370-A6E317E71EEF}" type="presParOf" srcId="{DE98B687-FC74-4A0A-A813-061B56D56AD7}" destId="{DA4BABC2-DA05-4882-9318-2896FE4FDB2B}" srcOrd="13" destOrd="0" presId="urn:microsoft.com/office/officeart/2008/layout/VerticalAccentList"/>
    <dgm:cxn modelId="{F14DB947-DB2B-48D0-ADEB-6AD459ADD4D9}" type="presParOf" srcId="{DA4BABC2-DA05-4882-9318-2896FE4FDB2B}" destId="{52847312-51DA-4D82-8BCC-B939C0003C7B}" srcOrd="0" destOrd="0" presId="urn:microsoft.com/office/officeart/2008/layout/VerticalAccentList"/>
    <dgm:cxn modelId="{BA3B32BD-353F-4591-ACAB-0D6E35832E76}" type="presParOf" srcId="{DA4BABC2-DA05-4882-9318-2896FE4FDB2B}" destId="{0D0D6882-0B4D-4C4F-8DDD-72526A7BAF46}" srcOrd="1" destOrd="0" presId="urn:microsoft.com/office/officeart/2008/layout/VerticalAccentList"/>
    <dgm:cxn modelId="{FD171F34-5221-4262-9344-8255F99669C8}" type="presParOf" srcId="{DA4BABC2-DA05-4882-9318-2896FE4FDB2B}" destId="{5840C37F-415D-4B8B-8FB9-9A091CE83F40}" srcOrd="2" destOrd="0" presId="urn:microsoft.com/office/officeart/2008/layout/VerticalAccentList"/>
    <dgm:cxn modelId="{808CBFBD-09F3-4DCA-B9A6-D9A0C6513A85}" type="presParOf" srcId="{DA4BABC2-DA05-4882-9318-2896FE4FDB2B}" destId="{3238856D-71D9-4A52-904A-0C8F55641E0D}" srcOrd="3" destOrd="0" presId="urn:microsoft.com/office/officeart/2008/layout/VerticalAccentList"/>
    <dgm:cxn modelId="{7869C442-0AD4-4ED8-9487-E069453701F7}" type="presParOf" srcId="{DA4BABC2-DA05-4882-9318-2896FE4FDB2B}" destId="{2AC28891-7D28-4F18-9CB8-D32B21E1F3B0}" srcOrd="4" destOrd="0" presId="urn:microsoft.com/office/officeart/2008/layout/VerticalAccentList"/>
    <dgm:cxn modelId="{769FA1C1-9FF6-4DF9-9D81-F3A628847739}" type="presParOf" srcId="{DA4BABC2-DA05-4882-9318-2896FE4FDB2B}" destId="{98BACB83-5C6E-4A49-80F7-C4A670D003EA}" srcOrd="5" destOrd="0" presId="urn:microsoft.com/office/officeart/2008/layout/VerticalAccentList"/>
    <dgm:cxn modelId="{4AF8558C-AD81-41CD-8966-016BB6BFFB36}" type="presParOf" srcId="{DA4BABC2-DA05-4882-9318-2896FE4FDB2B}" destId="{F1D69D70-5EC8-4462-9438-02CB4AE017A8}" srcOrd="6" destOrd="0" presId="urn:microsoft.com/office/officeart/2008/layout/VerticalAccentList"/>
    <dgm:cxn modelId="{98499964-F368-4D94-A22A-59C4AFB41ACC}" type="presParOf" srcId="{DE98B687-FC74-4A0A-A813-061B56D56AD7}" destId="{30FDDFE0-43B2-4AED-987B-385E04D29DA8}" srcOrd="14" destOrd="0" presId="urn:microsoft.com/office/officeart/2008/layout/VerticalAccentList"/>
    <dgm:cxn modelId="{D184289B-F558-40DC-8B24-28224CB859FC}" type="presParOf" srcId="{DE98B687-FC74-4A0A-A813-061B56D56AD7}" destId="{EB7269A4-8570-45D2-B8C1-1A322C50CBFD}" srcOrd="15" destOrd="0" presId="urn:microsoft.com/office/officeart/2008/layout/VerticalAccentList"/>
    <dgm:cxn modelId="{067C69DF-CE2A-4637-9D39-275D20DD98FA}" type="presParOf" srcId="{EB7269A4-8570-45D2-B8C1-1A322C50CBFD}" destId="{D4E4EA6A-EFDC-484F-9C1B-DE6E47A04811}" srcOrd="0" destOrd="0" presId="urn:microsoft.com/office/officeart/2008/layout/VerticalAccentList"/>
    <dgm:cxn modelId="{E1253338-2177-4F60-AEF4-EA016810BCAB}" type="presParOf" srcId="{DE98B687-FC74-4A0A-A813-061B56D56AD7}" destId="{1955FCCF-7936-4087-B392-BE5E1E04CA20}" srcOrd="16" destOrd="0" presId="urn:microsoft.com/office/officeart/2008/layout/VerticalAccentList"/>
    <dgm:cxn modelId="{DDA872AD-E5A2-407C-9324-26AA8760BCAC}" type="presParOf" srcId="{1955FCCF-7936-4087-B392-BE5E1E04CA20}" destId="{78DEC16C-C744-4C6B-8874-00F86F6DA2FE}" srcOrd="0" destOrd="0" presId="urn:microsoft.com/office/officeart/2008/layout/VerticalAccentList"/>
    <dgm:cxn modelId="{1B6425AE-02E5-4271-A1DB-64520AB5314F}" type="presParOf" srcId="{1955FCCF-7936-4087-B392-BE5E1E04CA20}" destId="{BB9DFAAA-035E-430F-9F51-0543629EAE9C}" srcOrd="1" destOrd="0" presId="urn:microsoft.com/office/officeart/2008/layout/VerticalAccentList"/>
    <dgm:cxn modelId="{A6EF8942-8BF9-482E-B39E-02B16ED8A83B}" type="presParOf" srcId="{1955FCCF-7936-4087-B392-BE5E1E04CA20}" destId="{EBA3BAE2-D24B-40F8-92A5-709FD3B5F453}" srcOrd="2" destOrd="0" presId="urn:microsoft.com/office/officeart/2008/layout/VerticalAccentList"/>
    <dgm:cxn modelId="{A6AB8BE5-884B-4196-BCDD-3E4BE7590B82}" type="presParOf" srcId="{1955FCCF-7936-4087-B392-BE5E1E04CA20}" destId="{58C590F7-1231-4220-8816-D2F28B36EA25}" srcOrd="3" destOrd="0" presId="urn:microsoft.com/office/officeart/2008/layout/VerticalAccentList"/>
    <dgm:cxn modelId="{101367D0-ED4D-4024-904E-2E77865EF645}" type="presParOf" srcId="{1955FCCF-7936-4087-B392-BE5E1E04CA20}" destId="{3F8856FB-1F33-4335-9911-94FD10B15DC1}" srcOrd="4" destOrd="0" presId="urn:microsoft.com/office/officeart/2008/layout/VerticalAccentList"/>
    <dgm:cxn modelId="{BA267ECF-43CB-4640-A048-48A13D25B501}" type="presParOf" srcId="{1955FCCF-7936-4087-B392-BE5E1E04CA20}" destId="{8295A562-7933-42C9-AA17-73BEDB733DC4}" srcOrd="5" destOrd="0" presId="urn:microsoft.com/office/officeart/2008/layout/VerticalAccentList"/>
    <dgm:cxn modelId="{6C324DA5-F12F-44E3-BEC4-B95600817593}" type="presParOf" srcId="{1955FCCF-7936-4087-B392-BE5E1E04CA20}" destId="{6D3964DB-1F63-4269-84B4-8926C72A5EDA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F85C75-9503-4A01-A270-8ED832A0038A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D3318C2-2ED5-4DCB-88FE-8185FE6BD637}">
      <dgm:prSet phldrT="[Texte]"/>
      <dgm:spPr/>
      <dgm:t>
        <a:bodyPr/>
        <a:lstStyle/>
        <a:p>
          <a:r>
            <a:rPr lang="en-US" b="1" noProof="0" dirty="0"/>
            <a:t>A unitary SCP</a:t>
          </a:r>
        </a:p>
      </dgm:t>
    </dgm:pt>
    <dgm:pt modelId="{EB870EC5-DEE5-47DF-80BC-C7959E7308B7}" type="parTrans" cxnId="{3AF076AB-9D76-418B-93C9-C6C8E4FA6092}">
      <dgm:prSet/>
      <dgm:spPr/>
      <dgm:t>
        <a:bodyPr/>
        <a:lstStyle/>
        <a:p>
          <a:endParaRPr lang="fr-FR"/>
        </a:p>
      </dgm:t>
    </dgm:pt>
    <dgm:pt modelId="{B15067A4-8F14-463C-BE8D-483D32D6A890}" type="sibTrans" cxnId="{3AF076AB-9D76-418B-93C9-C6C8E4FA6092}">
      <dgm:prSet/>
      <dgm:spPr/>
      <dgm:t>
        <a:bodyPr/>
        <a:lstStyle/>
        <a:p>
          <a:endParaRPr lang="fr-FR"/>
        </a:p>
      </dgm:t>
    </dgm:pt>
    <dgm:pt modelId="{B0E250E1-CDD0-466E-904B-A1E2643EFF54}">
      <dgm:prSet phldrT="[Texte]"/>
      <dgm:spPr/>
      <dgm:t>
        <a:bodyPr/>
        <a:lstStyle/>
        <a:p>
          <a:r>
            <a:rPr lang="en-US" b="1" noProof="0" dirty="0"/>
            <a:t>A single grant mechanism</a:t>
          </a:r>
        </a:p>
      </dgm:t>
    </dgm:pt>
    <dgm:pt modelId="{638B8E83-7451-40CD-BC3C-24CC25457C48}" type="parTrans" cxnId="{0B601807-F1F3-418B-8B88-09304895083F}">
      <dgm:prSet/>
      <dgm:spPr/>
      <dgm:t>
        <a:bodyPr/>
        <a:lstStyle/>
        <a:p>
          <a:endParaRPr lang="fr-FR"/>
        </a:p>
      </dgm:t>
    </dgm:pt>
    <dgm:pt modelId="{0045729A-4E7E-4BD7-A2A9-2E787AEB677A}" type="sibTrans" cxnId="{0B601807-F1F3-418B-8B88-09304895083F}">
      <dgm:prSet/>
      <dgm:spPr/>
      <dgm:t>
        <a:bodyPr/>
        <a:lstStyle/>
        <a:p>
          <a:endParaRPr lang="fr-FR"/>
        </a:p>
      </dgm:t>
    </dgm:pt>
    <dgm:pt modelId="{B5814793-76A7-427F-9AE7-6AB4587699AA}">
      <dgm:prSet phldrT="[Texte]"/>
      <dgm:spPr/>
      <dgm:t>
        <a:bodyPr/>
        <a:lstStyle/>
        <a:p>
          <a:r>
            <a:rPr lang="en-US" b="1" noProof="0" dirty="0"/>
            <a:t>A new granting body</a:t>
          </a:r>
        </a:p>
      </dgm:t>
    </dgm:pt>
    <dgm:pt modelId="{FEAF2015-5552-49D2-B4B7-FB29E81D5810}" type="parTrans" cxnId="{1A784139-4DC0-4C3A-B40D-B1801457F429}">
      <dgm:prSet/>
      <dgm:spPr/>
      <dgm:t>
        <a:bodyPr/>
        <a:lstStyle/>
        <a:p>
          <a:endParaRPr lang="fr-FR"/>
        </a:p>
      </dgm:t>
    </dgm:pt>
    <dgm:pt modelId="{43C3457D-FEF8-4A62-9101-96F74771F5D1}" type="sibTrans" cxnId="{1A784139-4DC0-4C3A-B40D-B1801457F429}">
      <dgm:prSet/>
      <dgm:spPr/>
      <dgm:t>
        <a:bodyPr/>
        <a:lstStyle/>
        <a:p>
          <a:endParaRPr lang="fr-FR"/>
        </a:p>
      </dgm:t>
    </dgm:pt>
    <dgm:pt modelId="{5CEE92E6-CFD9-410F-88EF-6713A0FD7CD7}">
      <dgm:prSet phldrT="[Texte]"/>
      <dgm:spPr/>
      <dgm:t>
        <a:bodyPr/>
        <a:lstStyle/>
        <a:p>
          <a:r>
            <a:rPr lang="en-US" b="1" noProof="0" dirty="0"/>
            <a:t>No double SPC protection</a:t>
          </a:r>
        </a:p>
      </dgm:t>
    </dgm:pt>
    <dgm:pt modelId="{D65A2C89-52A7-40EA-8234-8A22E4B1819C}" type="parTrans" cxnId="{A5B4287E-1B1A-40E1-8188-C8A867A58074}">
      <dgm:prSet/>
      <dgm:spPr/>
      <dgm:t>
        <a:bodyPr/>
        <a:lstStyle/>
        <a:p>
          <a:endParaRPr lang="fr-FR"/>
        </a:p>
      </dgm:t>
    </dgm:pt>
    <dgm:pt modelId="{3638B75A-9CA6-4708-8575-E4F467B3F0DE}" type="sibTrans" cxnId="{A5B4287E-1B1A-40E1-8188-C8A867A58074}">
      <dgm:prSet/>
      <dgm:spPr/>
      <dgm:t>
        <a:bodyPr/>
        <a:lstStyle/>
        <a:p>
          <a:endParaRPr lang="fr-FR"/>
        </a:p>
      </dgm:t>
    </dgm:pt>
    <dgm:pt modelId="{9FD90555-3FF6-4732-91B0-CCAF329DFA47}" type="pres">
      <dgm:prSet presAssocID="{89F85C75-9503-4A01-A270-8ED832A0038A}" presName="diagram" presStyleCnt="0">
        <dgm:presLayoutVars>
          <dgm:dir/>
          <dgm:resizeHandles val="exact"/>
        </dgm:presLayoutVars>
      </dgm:prSet>
      <dgm:spPr/>
    </dgm:pt>
    <dgm:pt modelId="{735DC8CC-E7F7-4AB3-9923-36F4D86A9BE3}" type="pres">
      <dgm:prSet presAssocID="{ED3318C2-2ED5-4DCB-88FE-8185FE6BD637}" presName="node" presStyleLbl="node1" presStyleIdx="0" presStyleCnt="4">
        <dgm:presLayoutVars>
          <dgm:bulletEnabled val="1"/>
        </dgm:presLayoutVars>
      </dgm:prSet>
      <dgm:spPr/>
    </dgm:pt>
    <dgm:pt modelId="{C88B9B07-4EC0-424D-86BC-0A316B27401C}" type="pres">
      <dgm:prSet presAssocID="{B15067A4-8F14-463C-BE8D-483D32D6A890}" presName="sibTrans" presStyleCnt="0"/>
      <dgm:spPr/>
    </dgm:pt>
    <dgm:pt modelId="{748D7421-B1CA-459B-9591-F1E8258222B9}" type="pres">
      <dgm:prSet presAssocID="{B0E250E1-CDD0-466E-904B-A1E2643EFF54}" presName="node" presStyleLbl="node1" presStyleIdx="1" presStyleCnt="4">
        <dgm:presLayoutVars>
          <dgm:bulletEnabled val="1"/>
        </dgm:presLayoutVars>
      </dgm:prSet>
      <dgm:spPr/>
    </dgm:pt>
    <dgm:pt modelId="{274E9670-D901-4A25-9910-2E371B081ED9}" type="pres">
      <dgm:prSet presAssocID="{0045729A-4E7E-4BD7-A2A9-2E787AEB677A}" presName="sibTrans" presStyleCnt="0"/>
      <dgm:spPr/>
    </dgm:pt>
    <dgm:pt modelId="{34FACCA2-F595-41F2-8F28-81367FC7687F}" type="pres">
      <dgm:prSet presAssocID="{B5814793-76A7-427F-9AE7-6AB4587699AA}" presName="node" presStyleLbl="node1" presStyleIdx="2" presStyleCnt="4">
        <dgm:presLayoutVars>
          <dgm:bulletEnabled val="1"/>
        </dgm:presLayoutVars>
      </dgm:prSet>
      <dgm:spPr/>
    </dgm:pt>
    <dgm:pt modelId="{3A242A32-687A-4EE4-B4A4-30CBA36BF9CA}" type="pres">
      <dgm:prSet presAssocID="{43C3457D-FEF8-4A62-9101-96F74771F5D1}" presName="sibTrans" presStyleCnt="0"/>
      <dgm:spPr/>
    </dgm:pt>
    <dgm:pt modelId="{7D5A0F16-57C0-4E6F-8275-2A5FDD6EB3CF}" type="pres">
      <dgm:prSet presAssocID="{5CEE92E6-CFD9-410F-88EF-6713A0FD7CD7}" presName="node" presStyleLbl="node1" presStyleIdx="3" presStyleCnt="4">
        <dgm:presLayoutVars>
          <dgm:bulletEnabled val="1"/>
        </dgm:presLayoutVars>
      </dgm:prSet>
      <dgm:spPr/>
    </dgm:pt>
  </dgm:ptLst>
  <dgm:cxnLst>
    <dgm:cxn modelId="{0B601807-F1F3-418B-8B88-09304895083F}" srcId="{89F85C75-9503-4A01-A270-8ED832A0038A}" destId="{B0E250E1-CDD0-466E-904B-A1E2643EFF54}" srcOrd="1" destOrd="0" parTransId="{638B8E83-7451-40CD-BC3C-24CC25457C48}" sibTransId="{0045729A-4E7E-4BD7-A2A9-2E787AEB677A}"/>
    <dgm:cxn modelId="{3293C607-6873-437D-8876-EBE9D5D3377B}" type="presOf" srcId="{89F85C75-9503-4A01-A270-8ED832A0038A}" destId="{9FD90555-3FF6-4732-91B0-CCAF329DFA47}" srcOrd="0" destOrd="0" presId="urn:microsoft.com/office/officeart/2005/8/layout/default"/>
    <dgm:cxn modelId="{1A784139-4DC0-4C3A-B40D-B1801457F429}" srcId="{89F85C75-9503-4A01-A270-8ED832A0038A}" destId="{B5814793-76A7-427F-9AE7-6AB4587699AA}" srcOrd="2" destOrd="0" parTransId="{FEAF2015-5552-49D2-B4B7-FB29E81D5810}" sibTransId="{43C3457D-FEF8-4A62-9101-96F74771F5D1}"/>
    <dgm:cxn modelId="{FF950B69-3DF4-4C12-8765-6817D54F2A22}" type="presOf" srcId="{ED3318C2-2ED5-4DCB-88FE-8185FE6BD637}" destId="{735DC8CC-E7F7-4AB3-9923-36F4D86A9BE3}" srcOrd="0" destOrd="0" presId="urn:microsoft.com/office/officeart/2005/8/layout/default"/>
    <dgm:cxn modelId="{75FB267B-D1E7-4353-A5DC-0D75589EA26C}" type="presOf" srcId="{B0E250E1-CDD0-466E-904B-A1E2643EFF54}" destId="{748D7421-B1CA-459B-9591-F1E8258222B9}" srcOrd="0" destOrd="0" presId="urn:microsoft.com/office/officeart/2005/8/layout/default"/>
    <dgm:cxn modelId="{A5B4287E-1B1A-40E1-8188-C8A867A58074}" srcId="{89F85C75-9503-4A01-A270-8ED832A0038A}" destId="{5CEE92E6-CFD9-410F-88EF-6713A0FD7CD7}" srcOrd="3" destOrd="0" parTransId="{D65A2C89-52A7-40EA-8234-8A22E4B1819C}" sibTransId="{3638B75A-9CA6-4708-8575-E4F467B3F0DE}"/>
    <dgm:cxn modelId="{BE0B9586-4E73-4737-85CC-996F839D1EFF}" type="presOf" srcId="{B5814793-76A7-427F-9AE7-6AB4587699AA}" destId="{34FACCA2-F595-41F2-8F28-81367FC7687F}" srcOrd="0" destOrd="0" presId="urn:microsoft.com/office/officeart/2005/8/layout/default"/>
    <dgm:cxn modelId="{3AF076AB-9D76-418B-93C9-C6C8E4FA6092}" srcId="{89F85C75-9503-4A01-A270-8ED832A0038A}" destId="{ED3318C2-2ED5-4DCB-88FE-8185FE6BD637}" srcOrd="0" destOrd="0" parTransId="{EB870EC5-DEE5-47DF-80BC-C7959E7308B7}" sibTransId="{B15067A4-8F14-463C-BE8D-483D32D6A890}"/>
    <dgm:cxn modelId="{B9B32BBB-F02E-4EB4-AF59-5E823AB9C58F}" type="presOf" srcId="{5CEE92E6-CFD9-410F-88EF-6713A0FD7CD7}" destId="{7D5A0F16-57C0-4E6F-8275-2A5FDD6EB3CF}" srcOrd="0" destOrd="0" presId="urn:microsoft.com/office/officeart/2005/8/layout/default"/>
    <dgm:cxn modelId="{49881EC7-42D9-49F5-8547-138A7ECED647}" type="presParOf" srcId="{9FD90555-3FF6-4732-91B0-CCAF329DFA47}" destId="{735DC8CC-E7F7-4AB3-9923-36F4D86A9BE3}" srcOrd="0" destOrd="0" presId="urn:microsoft.com/office/officeart/2005/8/layout/default"/>
    <dgm:cxn modelId="{3DEE5D2F-11DF-438E-B6DF-78FA98E53EA7}" type="presParOf" srcId="{9FD90555-3FF6-4732-91B0-CCAF329DFA47}" destId="{C88B9B07-4EC0-424D-86BC-0A316B27401C}" srcOrd="1" destOrd="0" presId="urn:microsoft.com/office/officeart/2005/8/layout/default"/>
    <dgm:cxn modelId="{2C27F673-8FE9-4045-9746-90F45E8C98D8}" type="presParOf" srcId="{9FD90555-3FF6-4732-91B0-CCAF329DFA47}" destId="{748D7421-B1CA-459B-9591-F1E8258222B9}" srcOrd="2" destOrd="0" presId="urn:microsoft.com/office/officeart/2005/8/layout/default"/>
    <dgm:cxn modelId="{9550CF37-C4AC-416A-8AA2-A74D6FA5EBA6}" type="presParOf" srcId="{9FD90555-3FF6-4732-91B0-CCAF329DFA47}" destId="{274E9670-D901-4A25-9910-2E371B081ED9}" srcOrd="3" destOrd="0" presId="urn:microsoft.com/office/officeart/2005/8/layout/default"/>
    <dgm:cxn modelId="{84E6823A-3667-4941-BF2C-6435F36476C2}" type="presParOf" srcId="{9FD90555-3FF6-4732-91B0-CCAF329DFA47}" destId="{34FACCA2-F595-41F2-8F28-81367FC7687F}" srcOrd="4" destOrd="0" presId="urn:microsoft.com/office/officeart/2005/8/layout/default"/>
    <dgm:cxn modelId="{2B2CAAE9-60CB-4B68-ACC2-AFB231C22CBD}" type="presParOf" srcId="{9FD90555-3FF6-4732-91B0-CCAF329DFA47}" destId="{3A242A32-687A-4EE4-B4A4-30CBA36BF9CA}" srcOrd="5" destOrd="0" presId="urn:microsoft.com/office/officeart/2005/8/layout/default"/>
    <dgm:cxn modelId="{86EF53A8-24AE-4C25-9C63-C50FEDD493A6}" type="presParOf" srcId="{9FD90555-3FF6-4732-91B0-CCAF329DFA47}" destId="{7D5A0F16-57C0-4E6F-8275-2A5FDD6EB3C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F85C75-9503-4A01-A270-8ED832A0038A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D3318C2-2ED5-4DCB-88FE-8185FE6BD637}">
      <dgm:prSet phldrT="[Texte]"/>
      <dgm:spPr/>
      <dgm:t>
        <a:bodyPr/>
        <a:lstStyle/>
        <a:p>
          <a:r>
            <a:rPr lang="en-US" b="1" noProof="0" dirty="0"/>
            <a:t>Opposition mechanism</a:t>
          </a:r>
        </a:p>
      </dgm:t>
    </dgm:pt>
    <dgm:pt modelId="{EB870EC5-DEE5-47DF-80BC-C7959E7308B7}" type="parTrans" cxnId="{3AF076AB-9D76-418B-93C9-C6C8E4FA6092}">
      <dgm:prSet/>
      <dgm:spPr/>
      <dgm:t>
        <a:bodyPr/>
        <a:lstStyle/>
        <a:p>
          <a:endParaRPr lang="fr-FR"/>
        </a:p>
      </dgm:t>
    </dgm:pt>
    <dgm:pt modelId="{B15067A4-8F14-463C-BE8D-483D32D6A890}" type="sibTrans" cxnId="{3AF076AB-9D76-418B-93C9-C6C8E4FA6092}">
      <dgm:prSet/>
      <dgm:spPr/>
      <dgm:t>
        <a:bodyPr/>
        <a:lstStyle/>
        <a:p>
          <a:endParaRPr lang="fr-FR"/>
        </a:p>
      </dgm:t>
    </dgm:pt>
    <dgm:pt modelId="{33D1243F-C0F1-4BCC-9403-9DA9A4909490}">
      <dgm:prSet phldrT="[Texte]"/>
      <dgm:spPr/>
      <dgm:t>
        <a:bodyPr/>
        <a:lstStyle/>
        <a:p>
          <a:r>
            <a:rPr lang="en-US" b="1" noProof="0" dirty="0"/>
            <a:t>Re-opening of the SPC regulation </a:t>
          </a:r>
        </a:p>
      </dgm:t>
    </dgm:pt>
    <dgm:pt modelId="{A46C7814-9C0E-455C-AC22-6280B861EF88}" type="parTrans" cxnId="{BCDD68C5-A939-4CE9-AF6A-8A92490C7F73}">
      <dgm:prSet/>
      <dgm:spPr/>
      <dgm:t>
        <a:bodyPr/>
        <a:lstStyle/>
        <a:p>
          <a:endParaRPr lang="fr-FR"/>
        </a:p>
      </dgm:t>
    </dgm:pt>
    <dgm:pt modelId="{6565DB2E-ED23-4E28-92FD-92EE9688E4C3}" type="sibTrans" cxnId="{BCDD68C5-A939-4CE9-AF6A-8A92490C7F73}">
      <dgm:prSet/>
      <dgm:spPr/>
      <dgm:t>
        <a:bodyPr/>
        <a:lstStyle/>
        <a:p>
          <a:endParaRPr lang="fr-FR"/>
        </a:p>
      </dgm:t>
    </dgm:pt>
    <dgm:pt modelId="{26906B3E-377F-4435-89AA-D0116E65DB5C}">
      <dgm:prSet phldrT="[Texte]"/>
      <dgm:spPr/>
      <dgm:t>
        <a:bodyPr/>
        <a:lstStyle/>
        <a:p>
          <a:r>
            <a:rPr lang="en-US" b="1" noProof="0" dirty="0"/>
            <a:t>Appeal instance</a:t>
          </a:r>
        </a:p>
      </dgm:t>
    </dgm:pt>
    <dgm:pt modelId="{2E660E2C-52F7-4BD3-BFC5-C7EE01E8DF7A}" type="parTrans" cxnId="{DF6D239B-522C-459A-9CC0-88AF02C3E86E}">
      <dgm:prSet/>
      <dgm:spPr/>
      <dgm:t>
        <a:bodyPr/>
        <a:lstStyle/>
        <a:p>
          <a:endParaRPr lang="fr-FR"/>
        </a:p>
      </dgm:t>
    </dgm:pt>
    <dgm:pt modelId="{FA70D63D-6AE6-4F0A-AA43-8DF8E76D7A24}" type="sibTrans" cxnId="{DF6D239B-522C-459A-9CC0-88AF02C3E86E}">
      <dgm:prSet/>
      <dgm:spPr/>
      <dgm:t>
        <a:bodyPr/>
        <a:lstStyle/>
        <a:p>
          <a:endParaRPr lang="fr-FR"/>
        </a:p>
      </dgm:t>
    </dgm:pt>
    <dgm:pt modelId="{CB074CF1-7D3C-4DE6-95ED-E1E34E72C1A3}" type="pres">
      <dgm:prSet presAssocID="{89F85C75-9503-4A01-A270-8ED832A0038A}" presName="diagram" presStyleCnt="0">
        <dgm:presLayoutVars>
          <dgm:dir/>
          <dgm:resizeHandles val="exact"/>
        </dgm:presLayoutVars>
      </dgm:prSet>
      <dgm:spPr/>
    </dgm:pt>
    <dgm:pt modelId="{59743A4B-D1A6-41D4-B25E-89107ED6B0FA}" type="pres">
      <dgm:prSet presAssocID="{ED3318C2-2ED5-4DCB-88FE-8185FE6BD637}" presName="node" presStyleLbl="node1" presStyleIdx="0" presStyleCnt="3">
        <dgm:presLayoutVars>
          <dgm:bulletEnabled val="1"/>
        </dgm:presLayoutVars>
      </dgm:prSet>
      <dgm:spPr/>
    </dgm:pt>
    <dgm:pt modelId="{CBD7DC8A-7499-45AA-B755-FADD9A51BB19}" type="pres">
      <dgm:prSet presAssocID="{B15067A4-8F14-463C-BE8D-483D32D6A890}" presName="sibTrans" presStyleCnt="0"/>
      <dgm:spPr/>
    </dgm:pt>
    <dgm:pt modelId="{317D3AFF-D1BE-41E8-926A-8AFEE72A75E3}" type="pres">
      <dgm:prSet presAssocID="{33D1243F-C0F1-4BCC-9403-9DA9A4909490}" presName="node" presStyleLbl="node1" presStyleIdx="1" presStyleCnt="3">
        <dgm:presLayoutVars>
          <dgm:bulletEnabled val="1"/>
        </dgm:presLayoutVars>
      </dgm:prSet>
      <dgm:spPr/>
    </dgm:pt>
    <dgm:pt modelId="{2518FC82-20B2-4E65-B02F-B1CDCE11B4A0}" type="pres">
      <dgm:prSet presAssocID="{6565DB2E-ED23-4E28-92FD-92EE9688E4C3}" presName="sibTrans" presStyleCnt="0"/>
      <dgm:spPr/>
    </dgm:pt>
    <dgm:pt modelId="{56E03263-BBAC-4E0A-B954-1D70A4C605C7}" type="pres">
      <dgm:prSet presAssocID="{26906B3E-377F-4435-89AA-D0116E65DB5C}" presName="node" presStyleLbl="node1" presStyleIdx="2" presStyleCnt="3">
        <dgm:presLayoutVars>
          <dgm:bulletEnabled val="1"/>
        </dgm:presLayoutVars>
      </dgm:prSet>
      <dgm:spPr/>
    </dgm:pt>
  </dgm:ptLst>
  <dgm:cxnLst>
    <dgm:cxn modelId="{420C2D5E-07FC-4EDC-A5F5-440EF41669AB}" type="presOf" srcId="{ED3318C2-2ED5-4DCB-88FE-8185FE6BD637}" destId="{59743A4B-D1A6-41D4-B25E-89107ED6B0FA}" srcOrd="0" destOrd="0" presId="urn:microsoft.com/office/officeart/2005/8/layout/default"/>
    <dgm:cxn modelId="{1A579E6D-6F4F-4F6B-A8B5-3F65F962D1A2}" type="presOf" srcId="{26906B3E-377F-4435-89AA-D0116E65DB5C}" destId="{56E03263-BBAC-4E0A-B954-1D70A4C605C7}" srcOrd="0" destOrd="0" presId="urn:microsoft.com/office/officeart/2005/8/layout/default"/>
    <dgm:cxn modelId="{6A30787C-8352-4044-82A1-78C72FAAF91C}" type="presOf" srcId="{33D1243F-C0F1-4BCC-9403-9DA9A4909490}" destId="{317D3AFF-D1BE-41E8-926A-8AFEE72A75E3}" srcOrd="0" destOrd="0" presId="urn:microsoft.com/office/officeart/2005/8/layout/default"/>
    <dgm:cxn modelId="{DF6D239B-522C-459A-9CC0-88AF02C3E86E}" srcId="{89F85C75-9503-4A01-A270-8ED832A0038A}" destId="{26906B3E-377F-4435-89AA-D0116E65DB5C}" srcOrd="2" destOrd="0" parTransId="{2E660E2C-52F7-4BD3-BFC5-C7EE01E8DF7A}" sibTransId="{FA70D63D-6AE6-4F0A-AA43-8DF8E76D7A24}"/>
    <dgm:cxn modelId="{3AF076AB-9D76-418B-93C9-C6C8E4FA6092}" srcId="{89F85C75-9503-4A01-A270-8ED832A0038A}" destId="{ED3318C2-2ED5-4DCB-88FE-8185FE6BD637}" srcOrd="0" destOrd="0" parTransId="{EB870EC5-DEE5-47DF-80BC-C7959E7308B7}" sibTransId="{B15067A4-8F14-463C-BE8D-483D32D6A890}"/>
    <dgm:cxn modelId="{BCDD68C5-A939-4CE9-AF6A-8A92490C7F73}" srcId="{89F85C75-9503-4A01-A270-8ED832A0038A}" destId="{33D1243F-C0F1-4BCC-9403-9DA9A4909490}" srcOrd="1" destOrd="0" parTransId="{A46C7814-9C0E-455C-AC22-6280B861EF88}" sibTransId="{6565DB2E-ED23-4E28-92FD-92EE9688E4C3}"/>
    <dgm:cxn modelId="{35CEA4C9-7684-4305-AE61-25B75D9ABFFD}" type="presOf" srcId="{89F85C75-9503-4A01-A270-8ED832A0038A}" destId="{CB074CF1-7D3C-4DE6-95ED-E1E34E72C1A3}" srcOrd="0" destOrd="0" presId="urn:microsoft.com/office/officeart/2005/8/layout/default"/>
    <dgm:cxn modelId="{1D2B2914-7671-485E-90D1-270B7FD39B3E}" type="presParOf" srcId="{CB074CF1-7D3C-4DE6-95ED-E1E34E72C1A3}" destId="{59743A4B-D1A6-41D4-B25E-89107ED6B0FA}" srcOrd="0" destOrd="0" presId="urn:microsoft.com/office/officeart/2005/8/layout/default"/>
    <dgm:cxn modelId="{A971C742-2C9A-4D35-A150-BD862E1F9139}" type="presParOf" srcId="{CB074CF1-7D3C-4DE6-95ED-E1E34E72C1A3}" destId="{CBD7DC8A-7499-45AA-B755-FADD9A51BB19}" srcOrd="1" destOrd="0" presId="urn:microsoft.com/office/officeart/2005/8/layout/default"/>
    <dgm:cxn modelId="{9E3ED6E3-ED1B-48DE-AA3E-0ADE83D7D020}" type="presParOf" srcId="{CB074CF1-7D3C-4DE6-95ED-E1E34E72C1A3}" destId="{317D3AFF-D1BE-41E8-926A-8AFEE72A75E3}" srcOrd="2" destOrd="0" presId="urn:microsoft.com/office/officeart/2005/8/layout/default"/>
    <dgm:cxn modelId="{AF882179-8D05-4305-9A14-6AE4C321D9D0}" type="presParOf" srcId="{CB074CF1-7D3C-4DE6-95ED-E1E34E72C1A3}" destId="{2518FC82-20B2-4E65-B02F-B1CDCE11B4A0}" srcOrd="3" destOrd="0" presId="urn:microsoft.com/office/officeart/2005/8/layout/default"/>
    <dgm:cxn modelId="{095C44A9-559A-40EA-B5F6-D7A09215DAB7}" type="presParOf" srcId="{CB074CF1-7D3C-4DE6-95ED-E1E34E72C1A3}" destId="{56E03263-BBAC-4E0A-B954-1D70A4C605C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3E88CB-088D-4605-A94E-4387969E6889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36DAE198-A7D2-4CBE-8E26-A1841E501525}">
      <dgm:prSet phldrT="[Texte]"/>
      <dgm:spPr/>
      <dgm:t>
        <a:bodyPr/>
        <a:lstStyle/>
        <a:p>
          <a:r>
            <a:rPr lang="en-US" noProof="0" dirty="0"/>
            <a:t>Status quo </a:t>
          </a:r>
          <a:r>
            <a:rPr lang="en-US" noProof="0" dirty="0">
              <a:sym typeface="Wingdings" panose="05000000000000000000" pitchFamily="2" charset="2"/>
            </a:rPr>
            <a:t> </a:t>
          </a:r>
          <a:r>
            <a:rPr lang="en-US" noProof="0" dirty="0"/>
            <a:t>No change </a:t>
          </a:r>
        </a:p>
      </dgm:t>
    </dgm:pt>
    <dgm:pt modelId="{B6ADFB89-94E0-4097-AE53-802DB4E201D1}" type="parTrans" cxnId="{B06452DE-E70A-452F-8290-705C9243589E}">
      <dgm:prSet/>
      <dgm:spPr/>
      <dgm:t>
        <a:bodyPr/>
        <a:lstStyle/>
        <a:p>
          <a:endParaRPr lang="fr-FR"/>
        </a:p>
      </dgm:t>
    </dgm:pt>
    <dgm:pt modelId="{D822FC98-D43A-4815-94F3-EE9B9600A281}" type="sibTrans" cxnId="{B06452DE-E70A-452F-8290-705C9243589E}">
      <dgm:prSet/>
      <dgm:spPr/>
      <dgm:t>
        <a:bodyPr/>
        <a:lstStyle/>
        <a:p>
          <a:endParaRPr lang="fr-FR"/>
        </a:p>
      </dgm:t>
    </dgm:pt>
    <dgm:pt modelId="{B85D3C84-7588-40DD-B799-94CFDD3ED122}">
      <dgm:prSet phldrT="[Texte]"/>
      <dgm:spPr/>
      <dgm:t>
        <a:bodyPr/>
        <a:lstStyle/>
        <a:p>
          <a:r>
            <a:rPr lang="en-US" noProof="0" dirty="0"/>
            <a:t>Guidelines or « Good Practices »</a:t>
          </a:r>
        </a:p>
      </dgm:t>
    </dgm:pt>
    <dgm:pt modelId="{D7D43FB1-0BC9-4794-8625-CC0835C821C5}" type="parTrans" cxnId="{8D76D129-1073-4D23-B76F-5AA0F7D2FD29}">
      <dgm:prSet/>
      <dgm:spPr/>
      <dgm:t>
        <a:bodyPr/>
        <a:lstStyle/>
        <a:p>
          <a:endParaRPr lang="fr-FR"/>
        </a:p>
      </dgm:t>
    </dgm:pt>
    <dgm:pt modelId="{B7573799-7130-489E-8482-28DBBD072D5C}" type="sibTrans" cxnId="{8D76D129-1073-4D23-B76F-5AA0F7D2FD29}">
      <dgm:prSet/>
      <dgm:spPr/>
      <dgm:t>
        <a:bodyPr/>
        <a:lstStyle/>
        <a:p>
          <a:endParaRPr lang="fr-FR"/>
        </a:p>
      </dgm:t>
    </dgm:pt>
    <dgm:pt modelId="{06E8AF18-54FC-408A-85F4-CBBF1E7C1BE5}">
      <dgm:prSet phldrT="[Texte]"/>
      <dgm:spPr/>
      <dgm:t>
        <a:bodyPr/>
        <a:lstStyle/>
        <a:p>
          <a:r>
            <a:rPr lang="en-US" noProof="0" dirty="0"/>
            <a:t>Legislative changes</a:t>
          </a:r>
        </a:p>
      </dgm:t>
    </dgm:pt>
    <dgm:pt modelId="{766ED8A0-615C-43C3-864D-ED7073EF5E9F}" type="parTrans" cxnId="{7E9C38AF-8B47-4560-B984-F0FD6FD72333}">
      <dgm:prSet/>
      <dgm:spPr/>
      <dgm:t>
        <a:bodyPr/>
        <a:lstStyle/>
        <a:p>
          <a:endParaRPr lang="fr-FR"/>
        </a:p>
      </dgm:t>
    </dgm:pt>
    <dgm:pt modelId="{D06703CB-C744-4C9A-AF36-E48916EE9C86}" type="sibTrans" cxnId="{7E9C38AF-8B47-4560-B984-F0FD6FD72333}">
      <dgm:prSet/>
      <dgm:spPr/>
      <dgm:t>
        <a:bodyPr/>
        <a:lstStyle/>
        <a:p>
          <a:endParaRPr lang="fr-FR"/>
        </a:p>
      </dgm:t>
    </dgm:pt>
    <dgm:pt modelId="{743A3204-CFFC-4126-83BE-789504B33D92}" type="pres">
      <dgm:prSet presAssocID="{D73E88CB-088D-4605-A94E-4387969E6889}" presName="diagram" presStyleCnt="0">
        <dgm:presLayoutVars>
          <dgm:dir/>
          <dgm:resizeHandles val="exact"/>
        </dgm:presLayoutVars>
      </dgm:prSet>
      <dgm:spPr/>
    </dgm:pt>
    <dgm:pt modelId="{F1516457-DF91-402A-8EB7-B357E8B112A6}" type="pres">
      <dgm:prSet presAssocID="{36DAE198-A7D2-4CBE-8E26-A1841E501525}" presName="node" presStyleLbl="node1" presStyleIdx="0" presStyleCnt="3">
        <dgm:presLayoutVars>
          <dgm:bulletEnabled val="1"/>
        </dgm:presLayoutVars>
      </dgm:prSet>
      <dgm:spPr/>
    </dgm:pt>
    <dgm:pt modelId="{74ACE2E2-0508-4568-8139-D067081BC31D}" type="pres">
      <dgm:prSet presAssocID="{D822FC98-D43A-4815-94F3-EE9B9600A281}" presName="sibTrans" presStyleCnt="0"/>
      <dgm:spPr/>
    </dgm:pt>
    <dgm:pt modelId="{92D78145-91FE-489A-B6A3-0757C6784C5A}" type="pres">
      <dgm:prSet presAssocID="{B85D3C84-7588-40DD-B799-94CFDD3ED122}" presName="node" presStyleLbl="node1" presStyleIdx="1" presStyleCnt="3">
        <dgm:presLayoutVars>
          <dgm:bulletEnabled val="1"/>
        </dgm:presLayoutVars>
      </dgm:prSet>
      <dgm:spPr/>
    </dgm:pt>
    <dgm:pt modelId="{4EE2A9BF-D7BE-4147-98AD-2144E018175A}" type="pres">
      <dgm:prSet presAssocID="{B7573799-7130-489E-8482-28DBBD072D5C}" presName="sibTrans" presStyleCnt="0"/>
      <dgm:spPr/>
    </dgm:pt>
    <dgm:pt modelId="{3F138C63-DFC9-45B5-AF12-83484BAFEABC}" type="pres">
      <dgm:prSet presAssocID="{06E8AF18-54FC-408A-85F4-CBBF1E7C1BE5}" presName="node" presStyleLbl="node1" presStyleIdx="2" presStyleCnt="3">
        <dgm:presLayoutVars>
          <dgm:bulletEnabled val="1"/>
        </dgm:presLayoutVars>
      </dgm:prSet>
      <dgm:spPr/>
    </dgm:pt>
  </dgm:ptLst>
  <dgm:cxnLst>
    <dgm:cxn modelId="{8D76D129-1073-4D23-B76F-5AA0F7D2FD29}" srcId="{D73E88CB-088D-4605-A94E-4387969E6889}" destId="{B85D3C84-7588-40DD-B799-94CFDD3ED122}" srcOrd="1" destOrd="0" parTransId="{D7D43FB1-0BC9-4794-8625-CC0835C821C5}" sibTransId="{B7573799-7130-489E-8482-28DBBD072D5C}"/>
    <dgm:cxn modelId="{0B17607A-451E-4B87-A248-BE73C31BB00E}" type="presOf" srcId="{06E8AF18-54FC-408A-85F4-CBBF1E7C1BE5}" destId="{3F138C63-DFC9-45B5-AF12-83484BAFEABC}" srcOrd="0" destOrd="0" presId="urn:microsoft.com/office/officeart/2005/8/layout/default"/>
    <dgm:cxn modelId="{F5DB1FA4-612E-48E4-B4D2-9D5CBB2EE83C}" type="presOf" srcId="{B85D3C84-7588-40DD-B799-94CFDD3ED122}" destId="{92D78145-91FE-489A-B6A3-0757C6784C5A}" srcOrd="0" destOrd="0" presId="urn:microsoft.com/office/officeart/2005/8/layout/default"/>
    <dgm:cxn modelId="{A88FC3AB-7D5C-4114-883F-089F9BEC1C08}" type="presOf" srcId="{36DAE198-A7D2-4CBE-8E26-A1841E501525}" destId="{F1516457-DF91-402A-8EB7-B357E8B112A6}" srcOrd="0" destOrd="0" presId="urn:microsoft.com/office/officeart/2005/8/layout/default"/>
    <dgm:cxn modelId="{7E9C38AF-8B47-4560-B984-F0FD6FD72333}" srcId="{D73E88CB-088D-4605-A94E-4387969E6889}" destId="{06E8AF18-54FC-408A-85F4-CBBF1E7C1BE5}" srcOrd="2" destOrd="0" parTransId="{766ED8A0-615C-43C3-864D-ED7073EF5E9F}" sibTransId="{D06703CB-C744-4C9A-AF36-E48916EE9C86}"/>
    <dgm:cxn modelId="{C78C60D8-A31A-4E61-AA47-B9656949FAB3}" type="presOf" srcId="{D73E88CB-088D-4605-A94E-4387969E6889}" destId="{743A3204-CFFC-4126-83BE-789504B33D92}" srcOrd="0" destOrd="0" presId="urn:microsoft.com/office/officeart/2005/8/layout/default"/>
    <dgm:cxn modelId="{B06452DE-E70A-452F-8290-705C9243589E}" srcId="{D73E88CB-088D-4605-A94E-4387969E6889}" destId="{36DAE198-A7D2-4CBE-8E26-A1841E501525}" srcOrd="0" destOrd="0" parTransId="{B6ADFB89-94E0-4097-AE53-802DB4E201D1}" sibTransId="{D822FC98-D43A-4815-94F3-EE9B9600A281}"/>
    <dgm:cxn modelId="{FAE14812-2565-464D-851B-19E7EA49BCD6}" type="presParOf" srcId="{743A3204-CFFC-4126-83BE-789504B33D92}" destId="{F1516457-DF91-402A-8EB7-B357E8B112A6}" srcOrd="0" destOrd="0" presId="urn:microsoft.com/office/officeart/2005/8/layout/default"/>
    <dgm:cxn modelId="{B7DEA043-AA5A-487D-AE8A-661061854DEA}" type="presParOf" srcId="{743A3204-CFFC-4126-83BE-789504B33D92}" destId="{74ACE2E2-0508-4568-8139-D067081BC31D}" srcOrd="1" destOrd="0" presId="urn:microsoft.com/office/officeart/2005/8/layout/default"/>
    <dgm:cxn modelId="{B0389DA1-3D62-400A-9210-C2E4DE7DBC62}" type="presParOf" srcId="{743A3204-CFFC-4126-83BE-789504B33D92}" destId="{92D78145-91FE-489A-B6A3-0757C6784C5A}" srcOrd="2" destOrd="0" presId="urn:microsoft.com/office/officeart/2005/8/layout/default"/>
    <dgm:cxn modelId="{97407EBD-6B3C-468D-87CF-D45AD1846BAC}" type="presParOf" srcId="{743A3204-CFFC-4126-83BE-789504B33D92}" destId="{4EE2A9BF-D7BE-4147-98AD-2144E018175A}" srcOrd="3" destOrd="0" presId="urn:microsoft.com/office/officeart/2005/8/layout/default"/>
    <dgm:cxn modelId="{B02B700A-AEEC-4904-9043-EEF0AB46ED30}" type="presParOf" srcId="{743A3204-CFFC-4126-83BE-789504B33D92}" destId="{3F138C63-DFC9-45B5-AF12-83484BAFEAB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43A4B-D1A6-41D4-B25E-89107ED6B0FA}">
      <dsp:nvSpPr>
        <dsp:cNvPr id="0" name=""/>
        <dsp:cNvSpPr/>
      </dsp:nvSpPr>
      <dsp:spPr>
        <a:xfrm>
          <a:off x="278184" y="2028"/>
          <a:ext cx="2475509" cy="1485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 err="1"/>
            <a:t>Based</a:t>
          </a:r>
          <a:r>
            <a:rPr lang="fr-FR" sz="1900" b="1" kern="1200" dirty="0"/>
            <a:t> on a National or </a:t>
          </a:r>
          <a:r>
            <a:rPr lang="fr-FR" sz="1900" b="1" kern="1200" dirty="0" err="1"/>
            <a:t>European</a:t>
          </a:r>
          <a:r>
            <a:rPr lang="fr-FR" sz="1900" b="1" kern="1200" dirty="0"/>
            <a:t> Patent</a:t>
          </a:r>
        </a:p>
      </dsp:txBody>
      <dsp:txXfrm>
        <a:off x="278184" y="2028"/>
        <a:ext cx="2475509" cy="1485305"/>
      </dsp:txXfrm>
    </dsp:sp>
    <dsp:sp modelId="{35117C7B-643A-40F6-ABD2-1B03375670EA}">
      <dsp:nvSpPr>
        <dsp:cNvPr id="0" name=""/>
        <dsp:cNvSpPr/>
      </dsp:nvSpPr>
      <dsp:spPr>
        <a:xfrm>
          <a:off x="3001245" y="2028"/>
          <a:ext cx="2475509" cy="1485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 err="1"/>
            <a:t>Based</a:t>
          </a:r>
          <a:r>
            <a:rPr lang="fr-FR" sz="1900" b="1" kern="1200" dirty="0"/>
            <a:t> on a National or Community </a:t>
          </a:r>
          <a:r>
            <a:rPr lang="fr-FR" sz="1900" b="1" kern="1200" dirty="0" err="1"/>
            <a:t>Market</a:t>
          </a:r>
          <a:r>
            <a:rPr lang="fr-FR" sz="1900" b="1" kern="1200" dirty="0"/>
            <a:t> </a:t>
          </a:r>
          <a:r>
            <a:rPr lang="fr-FR" sz="1900" b="1" kern="1200" dirty="0" err="1"/>
            <a:t>Approval</a:t>
          </a:r>
          <a:endParaRPr lang="fr-FR" sz="1900" b="1" kern="1200" dirty="0"/>
        </a:p>
      </dsp:txBody>
      <dsp:txXfrm>
        <a:off x="3001245" y="2028"/>
        <a:ext cx="2475509" cy="1485305"/>
      </dsp:txXfrm>
    </dsp:sp>
    <dsp:sp modelId="{3F8EC422-3A4F-4A9D-B2A1-572BFEDA25B2}">
      <dsp:nvSpPr>
        <dsp:cNvPr id="0" name=""/>
        <dsp:cNvSpPr/>
      </dsp:nvSpPr>
      <dsp:spPr>
        <a:xfrm>
          <a:off x="5724305" y="2028"/>
          <a:ext cx="2475509" cy="1485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 err="1"/>
            <a:t>Granted</a:t>
          </a:r>
          <a:r>
            <a:rPr lang="fr-FR" sz="1900" b="1" kern="1200" dirty="0"/>
            <a:t> by the national patent office of </a:t>
          </a:r>
          <a:r>
            <a:rPr lang="fr-FR" sz="1900" b="1" kern="1200" dirty="0" err="1"/>
            <a:t>each</a:t>
          </a:r>
          <a:r>
            <a:rPr lang="fr-FR" sz="1900" b="1" kern="1200" dirty="0"/>
            <a:t> EU </a:t>
          </a:r>
          <a:r>
            <a:rPr lang="fr-FR" sz="1900" b="1" kern="1200" dirty="0" err="1"/>
            <a:t>Member</a:t>
          </a:r>
          <a:r>
            <a:rPr lang="fr-FR" sz="1900" b="1" kern="1200" dirty="0"/>
            <a:t> State</a:t>
          </a:r>
        </a:p>
      </dsp:txBody>
      <dsp:txXfrm>
        <a:off x="5724305" y="2028"/>
        <a:ext cx="2475509" cy="1485305"/>
      </dsp:txXfrm>
    </dsp:sp>
    <dsp:sp modelId="{967A5A36-9225-4764-B0C2-F17552277B40}">
      <dsp:nvSpPr>
        <dsp:cNvPr id="0" name=""/>
        <dsp:cNvSpPr/>
      </dsp:nvSpPr>
      <dsp:spPr>
        <a:xfrm>
          <a:off x="1639714" y="1734884"/>
          <a:ext cx="2475509" cy="1485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i="0" kern="1200" dirty="0" err="1"/>
            <a:t>European</a:t>
          </a:r>
          <a:r>
            <a:rPr lang="fr-FR" sz="1900" b="1" i="0" kern="1200" dirty="0"/>
            <a:t> </a:t>
          </a:r>
          <a:r>
            <a:rPr lang="fr-FR" sz="1900" b="1" i="0" kern="1200" dirty="0" err="1"/>
            <a:t>Regulations</a:t>
          </a:r>
          <a:r>
            <a:rPr lang="fr-FR" sz="1900" b="1" i="0" kern="1200" dirty="0"/>
            <a:t> No. 469/2009 for </a:t>
          </a:r>
          <a:r>
            <a:rPr lang="fr-FR" sz="1900" b="1" i="0" kern="1200" dirty="0" err="1"/>
            <a:t>medicinal</a:t>
          </a:r>
          <a:r>
            <a:rPr lang="fr-FR" sz="1900" b="1" i="0" kern="1200" dirty="0"/>
            <a:t> </a:t>
          </a:r>
          <a:r>
            <a:rPr lang="fr-FR" sz="1900" b="1" i="0" kern="1200" dirty="0" err="1"/>
            <a:t>products</a:t>
          </a:r>
          <a:endParaRPr lang="fr-FR" sz="1900" b="1" kern="1200" dirty="0"/>
        </a:p>
      </dsp:txBody>
      <dsp:txXfrm>
        <a:off x="1639714" y="1734884"/>
        <a:ext cx="2475509" cy="1485305"/>
      </dsp:txXfrm>
    </dsp:sp>
    <dsp:sp modelId="{3E8FE1BD-53C4-412C-BFA9-F5136FCFA711}">
      <dsp:nvSpPr>
        <dsp:cNvPr id="0" name=""/>
        <dsp:cNvSpPr/>
      </dsp:nvSpPr>
      <dsp:spPr>
        <a:xfrm>
          <a:off x="4362775" y="1734884"/>
          <a:ext cx="2475509" cy="1485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0" kern="1200" dirty="0"/>
            <a:t>Litigate with the competence of the national authorities</a:t>
          </a:r>
          <a:endParaRPr lang="fr-FR" sz="1900" b="1" kern="1200" dirty="0"/>
        </a:p>
      </dsp:txBody>
      <dsp:txXfrm>
        <a:off x="4362775" y="1734884"/>
        <a:ext cx="2475509" cy="1485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F0F10-032A-4E8A-82FE-9061370F1C9F}">
      <dsp:nvSpPr>
        <dsp:cNvPr id="0" name=""/>
        <dsp:cNvSpPr/>
      </dsp:nvSpPr>
      <dsp:spPr>
        <a:xfrm>
          <a:off x="2619371" y="1632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More transparency of information</a:t>
          </a:r>
        </a:p>
      </dsp:txBody>
      <dsp:txXfrm>
        <a:off x="2619371" y="1632"/>
        <a:ext cx="4765868" cy="433260"/>
      </dsp:txXfrm>
    </dsp:sp>
    <dsp:sp modelId="{EF1CCADF-E619-4B6A-97D7-614740A22C8A}">
      <dsp:nvSpPr>
        <dsp:cNvPr id="0" name=""/>
        <dsp:cNvSpPr/>
      </dsp:nvSpPr>
      <dsp:spPr>
        <a:xfrm>
          <a:off x="2619371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5285AAE-8701-4A80-970A-F63789367C03}">
      <dsp:nvSpPr>
        <dsp:cNvPr id="0" name=""/>
        <dsp:cNvSpPr/>
      </dsp:nvSpPr>
      <dsp:spPr>
        <a:xfrm>
          <a:off x="3291888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310D97-8DB4-483E-BD40-3467A7A1EE05}">
      <dsp:nvSpPr>
        <dsp:cNvPr id="0" name=""/>
        <dsp:cNvSpPr/>
      </dsp:nvSpPr>
      <dsp:spPr>
        <a:xfrm>
          <a:off x="3964405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0F5707-A4CE-4CDC-8547-502FE765A71F}">
      <dsp:nvSpPr>
        <dsp:cNvPr id="0" name=""/>
        <dsp:cNvSpPr/>
      </dsp:nvSpPr>
      <dsp:spPr>
        <a:xfrm>
          <a:off x="4636922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3741FB-624B-4284-A19C-B9E72D02E220}">
      <dsp:nvSpPr>
        <dsp:cNvPr id="0" name=""/>
        <dsp:cNvSpPr/>
      </dsp:nvSpPr>
      <dsp:spPr>
        <a:xfrm>
          <a:off x="5309439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05A7F4-E1F4-4CF1-9D88-044FC422E417}">
      <dsp:nvSpPr>
        <dsp:cNvPr id="0" name=""/>
        <dsp:cNvSpPr/>
      </dsp:nvSpPr>
      <dsp:spPr>
        <a:xfrm>
          <a:off x="5981956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8143D8-4535-4FC7-996D-63E1D089A183}">
      <dsp:nvSpPr>
        <dsp:cNvPr id="0" name=""/>
        <dsp:cNvSpPr/>
      </dsp:nvSpPr>
      <dsp:spPr>
        <a:xfrm>
          <a:off x="6654473" y="43489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0187EB-CF0A-4EF3-972C-476EF10B01C3}">
      <dsp:nvSpPr>
        <dsp:cNvPr id="0" name=""/>
        <dsp:cNvSpPr/>
      </dsp:nvSpPr>
      <dsp:spPr>
        <a:xfrm>
          <a:off x="2619371" y="576997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More harmonization</a:t>
          </a:r>
        </a:p>
      </dsp:txBody>
      <dsp:txXfrm>
        <a:off x="2619371" y="576997"/>
        <a:ext cx="4765868" cy="433260"/>
      </dsp:txXfrm>
    </dsp:sp>
    <dsp:sp modelId="{664E5564-F78C-4E6E-AAB0-D91D626F093C}">
      <dsp:nvSpPr>
        <dsp:cNvPr id="0" name=""/>
        <dsp:cNvSpPr/>
      </dsp:nvSpPr>
      <dsp:spPr>
        <a:xfrm>
          <a:off x="2619371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896C12-43D6-4B88-A929-9805D308A985}">
      <dsp:nvSpPr>
        <dsp:cNvPr id="0" name=""/>
        <dsp:cNvSpPr/>
      </dsp:nvSpPr>
      <dsp:spPr>
        <a:xfrm>
          <a:off x="3291888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214911-547F-4B1B-8FDB-87A4C03A9598}">
      <dsp:nvSpPr>
        <dsp:cNvPr id="0" name=""/>
        <dsp:cNvSpPr/>
      </dsp:nvSpPr>
      <dsp:spPr>
        <a:xfrm>
          <a:off x="3964405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2F3EB83-EF96-45F5-B384-DC76C3E1BAA9}">
      <dsp:nvSpPr>
        <dsp:cNvPr id="0" name=""/>
        <dsp:cNvSpPr/>
      </dsp:nvSpPr>
      <dsp:spPr>
        <a:xfrm>
          <a:off x="4636922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21D279-5549-4522-B642-CC505A4E236D}">
      <dsp:nvSpPr>
        <dsp:cNvPr id="0" name=""/>
        <dsp:cNvSpPr/>
      </dsp:nvSpPr>
      <dsp:spPr>
        <a:xfrm>
          <a:off x="5309439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31BBB5-4533-4522-860B-DF02B3FF0843}">
      <dsp:nvSpPr>
        <dsp:cNvPr id="0" name=""/>
        <dsp:cNvSpPr/>
      </dsp:nvSpPr>
      <dsp:spPr>
        <a:xfrm>
          <a:off x="5981956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00842A-486A-446D-9DA6-9986118CFDB0}">
      <dsp:nvSpPr>
        <dsp:cNvPr id="0" name=""/>
        <dsp:cNvSpPr/>
      </dsp:nvSpPr>
      <dsp:spPr>
        <a:xfrm>
          <a:off x="6654473" y="101025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9C5FB0-E0A5-495D-BBE0-69096AB997A3}">
      <dsp:nvSpPr>
        <dsp:cNvPr id="0" name=""/>
        <dsp:cNvSpPr/>
      </dsp:nvSpPr>
      <dsp:spPr>
        <a:xfrm>
          <a:off x="2619371" y="1152362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More centralization and Less administrative burden</a:t>
          </a:r>
        </a:p>
      </dsp:txBody>
      <dsp:txXfrm>
        <a:off x="2619371" y="1152362"/>
        <a:ext cx="4765868" cy="433260"/>
      </dsp:txXfrm>
    </dsp:sp>
    <dsp:sp modelId="{1360DF33-24E5-4DD2-B939-F30F68898DCC}">
      <dsp:nvSpPr>
        <dsp:cNvPr id="0" name=""/>
        <dsp:cNvSpPr/>
      </dsp:nvSpPr>
      <dsp:spPr>
        <a:xfrm>
          <a:off x="2619371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BE5E3B-2A5B-48A0-AC0C-3D706EDFB852}">
      <dsp:nvSpPr>
        <dsp:cNvPr id="0" name=""/>
        <dsp:cNvSpPr/>
      </dsp:nvSpPr>
      <dsp:spPr>
        <a:xfrm>
          <a:off x="3291888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2584E3D-DDCA-498C-8C59-DDA61F7D72F3}">
      <dsp:nvSpPr>
        <dsp:cNvPr id="0" name=""/>
        <dsp:cNvSpPr/>
      </dsp:nvSpPr>
      <dsp:spPr>
        <a:xfrm>
          <a:off x="3964405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E445C8-015D-40AF-B5C4-9878ADEF28D6}">
      <dsp:nvSpPr>
        <dsp:cNvPr id="0" name=""/>
        <dsp:cNvSpPr/>
      </dsp:nvSpPr>
      <dsp:spPr>
        <a:xfrm>
          <a:off x="4636922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92095B-9D7F-4503-8EAF-8E6848A1BA9C}">
      <dsp:nvSpPr>
        <dsp:cNvPr id="0" name=""/>
        <dsp:cNvSpPr/>
      </dsp:nvSpPr>
      <dsp:spPr>
        <a:xfrm>
          <a:off x="5309439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4AD2277-E065-4547-8FB3-715DE0500261}">
      <dsp:nvSpPr>
        <dsp:cNvPr id="0" name=""/>
        <dsp:cNvSpPr/>
      </dsp:nvSpPr>
      <dsp:spPr>
        <a:xfrm>
          <a:off x="5981956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809AD8A-8301-42D4-ADD6-350A2A92952E}">
      <dsp:nvSpPr>
        <dsp:cNvPr id="0" name=""/>
        <dsp:cNvSpPr/>
      </dsp:nvSpPr>
      <dsp:spPr>
        <a:xfrm>
          <a:off x="6654473" y="158562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A8CB8B-D33D-46E7-AB2F-01C3AD3D2DEA}">
      <dsp:nvSpPr>
        <dsp:cNvPr id="0" name=""/>
        <dsp:cNvSpPr/>
      </dsp:nvSpPr>
      <dsp:spPr>
        <a:xfrm>
          <a:off x="2619371" y="1727727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Less costly and less complex</a:t>
          </a:r>
        </a:p>
      </dsp:txBody>
      <dsp:txXfrm>
        <a:off x="2619371" y="1727727"/>
        <a:ext cx="4765868" cy="433260"/>
      </dsp:txXfrm>
    </dsp:sp>
    <dsp:sp modelId="{E4E595EA-8597-41B9-9D7B-7EEC38BF6A90}">
      <dsp:nvSpPr>
        <dsp:cNvPr id="0" name=""/>
        <dsp:cNvSpPr/>
      </dsp:nvSpPr>
      <dsp:spPr>
        <a:xfrm>
          <a:off x="2619371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C7227B-A698-49DA-B891-62E0E4584BD2}">
      <dsp:nvSpPr>
        <dsp:cNvPr id="0" name=""/>
        <dsp:cNvSpPr/>
      </dsp:nvSpPr>
      <dsp:spPr>
        <a:xfrm>
          <a:off x="3291888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B1E4EBC-C42E-4A72-BD1A-4F31F7D3B65F}">
      <dsp:nvSpPr>
        <dsp:cNvPr id="0" name=""/>
        <dsp:cNvSpPr/>
      </dsp:nvSpPr>
      <dsp:spPr>
        <a:xfrm>
          <a:off x="3964405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FD0E6D1-C695-4E21-99AA-732E59EEC6B3}">
      <dsp:nvSpPr>
        <dsp:cNvPr id="0" name=""/>
        <dsp:cNvSpPr/>
      </dsp:nvSpPr>
      <dsp:spPr>
        <a:xfrm>
          <a:off x="4636922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56F561A-2E49-4580-89DA-BC0C2DA92EBE}">
      <dsp:nvSpPr>
        <dsp:cNvPr id="0" name=""/>
        <dsp:cNvSpPr/>
      </dsp:nvSpPr>
      <dsp:spPr>
        <a:xfrm>
          <a:off x="5309439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54C8C0-5796-4160-8233-7E25C3CEAEF1}">
      <dsp:nvSpPr>
        <dsp:cNvPr id="0" name=""/>
        <dsp:cNvSpPr/>
      </dsp:nvSpPr>
      <dsp:spPr>
        <a:xfrm>
          <a:off x="5981956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ED9A12-3764-440F-923A-54D8056B4A7C}">
      <dsp:nvSpPr>
        <dsp:cNvPr id="0" name=""/>
        <dsp:cNvSpPr/>
      </dsp:nvSpPr>
      <dsp:spPr>
        <a:xfrm>
          <a:off x="6654473" y="216098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0B18F51-CD9D-4C2B-AEB2-0225C21C5EB8}">
      <dsp:nvSpPr>
        <dsp:cNvPr id="0" name=""/>
        <dsp:cNvSpPr/>
      </dsp:nvSpPr>
      <dsp:spPr>
        <a:xfrm>
          <a:off x="2619371" y="2303092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Greater harmonization of SPC decisions</a:t>
          </a:r>
        </a:p>
      </dsp:txBody>
      <dsp:txXfrm>
        <a:off x="2619371" y="2303092"/>
        <a:ext cx="4765868" cy="433260"/>
      </dsp:txXfrm>
    </dsp:sp>
    <dsp:sp modelId="{52847312-51DA-4D82-8BCC-B939C0003C7B}">
      <dsp:nvSpPr>
        <dsp:cNvPr id="0" name=""/>
        <dsp:cNvSpPr/>
      </dsp:nvSpPr>
      <dsp:spPr>
        <a:xfrm>
          <a:off x="2619371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0D6882-0B4D-4C4F-8DDD-72526A7BAF46}">
      <dsp:nvSpPr>
        <dsp:cNvPr id="0" name=""/>
        <dsp:cNvSpPr/>
      </dsp:nvSpPr>
      <dsp:spPr>
        <a:xfrm>
          <a:off x="3291888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40C37F-415D-4B8B-8FB9-9A091CE83F40}">
      <dsp:nvSpPr>
        <dsp:cNvPr id="0" name=""/>
        <dsp:cNvSpPr/>
      </dsp:nvSpPr>
      <dsp:spPr>
        <a:xfrm>
          <a:off x="3964405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38856D-71D9-4A52-904A-0C8F55641E0D}">
      <dsp:nvSpPr>
        <dsp:cNvPr id="0" name=""/>
        <dsp:cNvSpPr/>
      </dsp:nvSpPr>
      <dsp:spPr>
        <a:xfrm>
          <a:off x="4636922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C28891-7D28-4F18-9CB8-D32B21E1F3B0}">
      <dsp:nvSpPr>
        <dsp:cNvPr id="0" name=""/>
        <dsp:cNvSpPr/>
      </dsp:nvSpPr>
      <dsp:spPr>
        <a:xfrm>
          <a:off x="5309439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8BACB83-5C6E-4A49-80F7-C4A670D003EA}">
      <dsp:nvSpPr>
        <dsp:cNvPr id="0" name=""/>
        <dsp:cNvSpPr/>
      </dsp:nvSpPr>
      <dsp:spPr>
        <a:xfrm>
          <a:off x="5981956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D69D70-5EC8-4462-9438-02CB4AE017A8}">
      <dsp:nvSpPr>
        <dsp:cNvPr id="0" name=""/>
        <dsp:cNvSpPr/>
      </dsp:nvSpPr>
      <dsp:spPr>
        <a:xfrm>
          <a:off x="6654473" y="2736353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E4EA6A-EFDC-484F-9C1B-DE6E47A04811}">
      <dsp:nvSpPr>
        <dsp:cNvPr id="0" name=""/>
        <dsp:cNvSpPr/>
      </dsp:nvSpPr>
      <dsp:spPr>
        <a:xfrm>
          <a:off x="2619371" y="2878457"/>
          <a:ext cx="4765868" cy="433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noProof="0" dirty="0"/>
            <a:t>More legal certainty</a:t>
          </a:r>
        </a:p>
      </dsp:txBody>
      <dsp:txXfrm>
        <a:off x="2619371" y="2878457"/>
        <a:ext cx="4765868" cy="433260"/>
      </dsp:txXfrm>
    </dsp:sp>
    <dsp:sp modelId="{78DEC16C-C744-4C6B-8874-00F86F6DA2FE}">
      <dsp:nvSpPr>
        <dsp:cNvPr id="0" name=""/>
        <dsp:cNvSpPr/>
      </dsp:nvSpPr>
      <dsp:spPr>
        <a:xfrm>
          <a:off x="2619371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9DFAAA-035E-430F-9F51-0543629EAE9C}">
      <dsp:nvSpPr>
        <dsp:cNvPr id="0" name=""/>
        <dsp:cNvSpPr/>
      </dsp:nvSpPr>
      <dsp:spPr>
        <a:xfrm>
          <a:off x="3291888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A3BAE2-D24B-40F8-92A5-709FD3B5F453}">
      <dsp:nvSpPr>
        <dsp:cNvPr id="0" name=""/>
        <dsp:cNvSpPr/>
      </dsp:nvSpPr>
      <dsp:spPr>
        <a:xfrm>
          <a:off x="3964405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C590F7-1231-4220-8816-D2F28B36EA25}">
      <dsp:nvSpPr>
        <dsp:cNvPr id="0" name=""/>
        <dsp:cNvSpPr/>
      </dsp:nvSpPr>
      <dsp:spPr>
        <a:xfrm>
          <a:off x="4636922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8856FB-1F33-4335-9911-94FD10B15DC1}">
      <dsp:nvSpPr>
        <dsp:cNvPr id="0" name=""/>
        <dsp:cNvSpPr/>
      </dsp:nvSpPr>
      <dsp:spPr>
        <a:xfrm>
          <a:off x="5309439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95A562-7933-42C9-AA17-73BEDB733DC4}">
      <dsp:nvSpPr>
        <dsp:cNvPr id="0" name=""/>
        <dsp:cNvSpPr/>
      </dsp:nvSpPr>
      <dsp:spPr>
        <a:xfrm>
          <a:off x="5981956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3964DB-1F63-4269-84B4-8926C72A5EDA}">
      <dsp:nvSpPr>
        <dsp:cNvPr id="0" name=""/>
        <dsp:cNvSpPr/>
      </dsp:nvSpPr>
      <dsp:spPr>
        <a:xfrm>
          <a:off x="6654473" y="3311718"/>
          <a:ext cx="635449" cy="105908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DC8CC-E7F7-4AB3-9923-36F4D86A9BE3}">
      <dsp:nvSpPr>
        <dsp:cNvPr id="0" name=""/>
        <dsp:cNvSpPr/>
      </dsp:nvSpPr>
      <dsp:spPr>
        <a:xfrm>
          <a:off x="278184" y="2028"/>
          <a:ext cx="2475509" cy="14853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noProof="0" dirty="0"/>
            <a:t>A unitary SCP</a:t>
          </a:r>
        </a:p>
      </dsp:txBody>
      <dsp:txXfrm>
        <a:off x="278184" y="2028"/>
        <a:ext cx="2475509" cy="1485305"/>
      </dsp:txXfrm>
    </dsp:sp>
    <dsp:sp modelId="{748D7421-B1CA-459B-9591-F1E8258222B9}">
      <dsp:nvSpPr>
        <dsp:cNvPr id="0" name=""/>
        <dsp:cNvSpPr/>
      </dsp:nvSpPr>
      <dsp:spPr>
        <a:xfrm>
          <a:off x="3001245" y="2028"/>
          <a:ext cx="2475509" cy="14853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noProof="0" dirty="0"/>
            <a:t>A single grant mechanism</a:t>
          </a:r>
        </a:p>
      </dsp:txBody>
      <dsp:txXfrm>
        <a:off x="3001245" y="2028"/>
        <a:ext cx="2475509" cy="1485305"/>
      </dsp:txXfrm>
    </dsp:sp>
    <dsp:sp modelId="{34FACCA2-F595-41F2-8F28-81367FC7687F}">
      <dsp:nvSpPr>
        <dsp:cNvPr id="0" name=""/>
        <dsp:cNvSpPr/>
      </dsp:nvSpPr>
      <dsp:spPr>
        <a:xfrm>
          <a:off x="5724305" y="2028"/>
          <a:ext cx="2475509" cy="14853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noProof="0" dirty="0"/>
            <a:t>A new granting body</a:t>
          </a:r>
        </a:p>
      </dsp:txBody>
      <dsp:txXfrm>
        <a:off x="5724305" y="2028"/>
        <a:ext cx="2475509" cy="1485305"/>
      </dsp:txXfrm>
    </dsp:sp>
    <dsp:sp modelId="{7D5A0F16-57C0-4E6F-8275-2A5FDD6EB3CF}">
      <dsp:nvSpPr>
        <dsp:cNvPr id="0" name=""/>
        <dsp:cNvSpPr/>
      </dsp:nvSpPr>
      <dsp:spPr>
        <a:xfrm>
          <a:off x="3001245" y="1734884"/>
          <a:ext cx="2475509" cy="14853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noProof="0" dirty="0"/>
            <a:t>No double SPC protection</a:t>
          </a:r>
        </a:p>
      </dsp:txBody>
      <dsp:txXfrm>
        <a:off x="3001245" y="1734884"/>
        <a:ext cx="2475509" cy="14853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43A4B-D1A6-41D4-B25E-89107ED6B0FA}">
      <dsp:nvSpPr>
        <dsp:cNvPr id="0" name=""/>
        <dsp:cNvSpPr/>
      </dsp:nvSpPr>
      <dsp:spPr>
        <a:xfrm>
          <a:off x="0" y="816297"/>
          <a:ext cx="2649374" cy="15896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noProof="0" dirty="0"/>
            <a:t>Opposition mechanism</a:t>
          </a:r>
        </a:p>
      </dsp:txBody>
      <dsp:txXfrm>
        <a:off x="0" y="816297"/>
        <a:ext cx="2649374" cy="1589625"/>
      </dsp:txXfrm>
    </dsp:sp>
    <dsp:sp modelId="{317D3AFF-D1BE-41E8-926A-8AFEE72A75E3}">
      <dsp:nvSpPr>
        <dsp:cNvPr id="0" name=""/>
        <dsp:cNvSpPr/>
      </dsp:nvSpPr>
      <dsp:spPr>
        <a:xfrm>
          <a:off x="2914312" y="816297"/>
          <a:ext cx="2649374" cy="1589625"/>
        </a:xfrm>
        <a:prstGeom prst="rect">
          <a:avLst/>
        </a:prstGeom>
        <a:gradFill rotWithShape="0">
          <a:gsLst>
            <a:gs pos="0">
              <a:schemeClr val="accent2">
                <a:hueOff val="-7815184"/>
                <a:satOff val="-9231"/>
                <a:lumOff val="83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815184"/>
                <a:satOff val="-9231"/>
                <a:lumOff val="83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815184"/>
                <a:satOff val="-9231"/>
                <a:lumOff val="83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noProof="0" dirty="0"/>
            <a:t>Re-opening of the SPC regulation </a:t>
          </a:r>
        </a:p>
      </dsp:txBody>
      <dsp:txXfrm>
        <a:off x="2914312" y="816297"/>
        <a:ext cx="2649374" cy="1589625"/>
      </dsp:txXfrm>
    </dsp:sp>
    <dsp:sp modelId="{56E03263-BBAC-4E0A-B954-1D70A4C605C7}">
      <dsp:nvSpPr>
        <dsp:cNvPr id="0" name=""/>
        <dsp:cNvSpPr/>
      </dsp:nvSpPr>
      <dsp:spPr>
        <a:xfrm>
          <a:off x="5828625" y="816297"/>
          <a:ext cx="2649374" cy="1589625"/>
        </a:xfrm>
        <a:prstGeom prst="rect">
          <a:avLst/>
        </a:prstGeom>
        <a:gradFill rotWithShape="0">
          <a:gsLst>
            <a:gs pos="0">
              <a:schemeClr val="accent2">
                <a:hueOff val="-15630368"/>
                <a:satOff val="-18462"/>
                <a:lumOff val="1666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5630368"/>
                <a:satOff val="-18462"/>
                <a:lumOff val="1666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5630368"/>
                <a:satOff val="-18462"/>
                <a:lumOff val="1666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noProof="0" dirty="0"/>
            <a:t>Appeal instance</a:t>
          </a:r>
        </a:p>
      </dsp:txBody>
      <dsp:txXfrm>
        <a:off x="5828625" y="816297"/>
        <a:ext cx="2649374" cy="1589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16457-DF91-402A-8EB7-B357E8B112A6}">
      <dsp:nvSpPr>
        <dsp:cNvPr id="0" name=""/>
        <dsp:cNvSpPr/>
      </dsp:nvSpPr>
      <dsp:spPr>
        <a:xfrm>
          <a:off x="0" y="816297"/>
          <a:ext cx="2649374" cy="15896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 dirty="0"/>
            <a:t>Status quo </a:t>
          </a:r>
          <a:r>
            <a:rPr lang="en-US" sz="3200" kern="1200" noProof="0" dirty="0">
              <a:sym typeface="Wingdings" panose="05000000000000000000" pitchFamily="2" charset="2"/>
            </a:rPr>
            <a:t> </a:t>
          </a:r>
          <a:r>
            <a:rPr lang="en-US" sz="3200" kern="1200" noProof="0" dirty="0"/>
            <a:t>No change </a:t>
          </a:r>
        </a:p>
      </dsp:txBody>
      <dsp:txXfrm>
        <a:off x="0" y="816297"/>
        <a:ext cx="2649374" cy="1589625"/>
      </dsp:txXfrm>
    </dsp:sp>
    <dsp:sp modelId="{92D78145-91FE-489A-B6A3-0757C6784C5A}">
      <dsp:nvSpPr>
        <dsp:cNvPr id="0" name=""/>
        <dsp:cNvSpPr/>
      </dsp:nvSpPr>
      <dsp:spPr>
        <a:xfrm>
          <a:off x="2914312" y="816297"/>
          <a:ext cx="2649374" cy="15896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 dirty="0"/>
            <a:t>Guidelines or « Good Practices »</a:t>
          </a:r>
        </a:p>
      </dsp:txBody>
      <dsp:txXfrm>
        <a:off x="2914312" y="816297"/>
        <a:ext cx="2649374" cy="1589625"/>
      </dsp:txXfrm>
    </dsp:sp>
    <dsp:sp modelId="{3F138C63-DFC9-45B5-AF12-83484BAFEABC}">
      <dsp:nvSpPr>
        <dsp:cNvPr id="0" name=""/>
        <dsp:cNvSpPr/>
      </dsp:nvSpPr>
      <dsp:spPr>
        <a:xfrm>
          <a:off x="5828625" y="816297"/>
          <a:ext cx="2649374" cy="15896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noProof="0" dirty="0"/>
            <a:t>Legislative changes</a:t>
          </a:r>
        </a:p>
      </dsp:txBody>
      <dsp:txXfrm>
        <a:off x="5828625" y="816297"/>
        <a:ext cx="2649374" cy="158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3C5A8E8-CFFD-8244-99C5-C59695B7B5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2097A3-5546-824A-82FF-3390AD25D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5986D-8BE5-CF41-BDD9-ABAFDA2F44C7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FF6B0C-B1BA-F042-9223-AFA5A1E54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5FA54A-F961-0E49-BD8F-3E49E88675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FDA78-543E-4D49-948C-0112778612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38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6454-8C49-4AFA-8B67-E69B53E09A31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6107-2EC1-4836-BBE2-B29C7F5CEA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7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5569CE8B-04AF-468F-B800-7ECF09FD6C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A862ADC4-857D-4471-A871-BD1A38FB23C1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3473CDDD-9034-4972-B890-4C267C13F06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FA4CC508-0E53-4122-BCBD-4E37F1B71C30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5098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Light)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B077D764-009F-4B11-889B-7C1F77AE7E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 algn="r">
              <a:defRPr lang="en-US" sz="2400" b="1" noProof="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15" name="Espace réservé du texte 17">
            <a:extLst>
              <a:ext uri="{FF2B5EF4-FFF2-40B4-BE49-F238E27FC236}">
                <a16:creationId xmlns:a16="http://schemas.microsoft.com/office/drawing/2014/main" id="{26F07BC6-BD1D-4953-9F45-D190CB67B2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texte 17">
            <a:extLst>
              <a:ext uri="{FF2B5EF4-FFF2-40B4-BE49-F238E27FC236}">
                <a16:creationId xmlns:a16="http://schemas.microsoft.com/office/drawing/2014/main" id="{FB6BFF7B-8B97-443F-8D19-A75C20F978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DA36FF3D-AF0A-45ED-BF39-F628AE9DBF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pic>
        <p:nvPicPr>
          <p:cNvPr id="8" name="Graphique 4">
            <a:extLst>
              <a:ext uri="{FF2B5EF4-FFF2-40B4-BE49-F238E27FC236}">
                <a16:creationId xmlns:a16="http://schemas.microsoft.com/office/drawing/2014/main" id="{8304C7AB-4C03-445E-AB02-650736116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2009" y="723299"/>
            <a:ext cx="953453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4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Light)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B077D764-009F-4B11-889B-7C1F77AE7E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 algn="r">
              <a:defRPr lang="en-US" sz="2400" b="1" noProof="0" dirty="0">
                <a:solidFill>
                  <a:schemeClr val="tx1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15" name="Espace réservé du texte 17">
            <a:extLst>
              <a:ext uri="{FF2B5EF4-FFF2-40B4-BE49-F238E27FC236}">
                <a16:creationId xmlns:a16="http://schemas.microsoft.com/office/drawing/2014/main" id="{26F07BC6-BD1D-4953-9F45-D190CB67B2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texte 17">
            <a:extLst>
              <a:ext uri="{FF2B5EF4-FFF2-40B4-BE49-F238E27FC236}">
                <a16:creationId xmlns:a16="http://schemas.microsoft.com/office/drawing/2014/main" id="{FB6BFF7B-8B97-443F-8D19-A75C20F978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DA36FF3D-AF0A-45ED-BF39-F628AE9DBF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pic>
        <p:nvPicPr>
          <p:cNvPr id="8" name="Graphique 4">
            <a:extLst>
              <a:ext uri="{FF2B5EF4-FFF2-40B4-BE49-F238E27FC236}">
                <a16:creationId xmlns:a16="http://schemas.microsoft.com/office/drawing/2014/main" id="{47A4CFED-9962-48A7-8ED7-BCB4523B3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455" y="3768442"/>
            <a:ext cx="953453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0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Dark)">
    <p:bg>
      <p:bgPr>
        <a:solidFill>
          <a:srgbClr val="1E0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B077D764-009F-4B11-889B-7C1F77AE7E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 algn="r">
              <a:defRPr lang="en-US" sz="2400" b="1" noProof="0" dirty="0">
                <a:solidFill>
                  <a:schemeClr val="bg2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15" name="Espace réservé du texte 17">
            <a:extLst>
              <a:ext uri="{FF2B5EF4-FFF2-40B4-BE49-F238E27FC236}">
                <a16:creationId xmlns:a16="http://schemas.microsoft.com/office/drawing/2014/main" id="{26F07BC6-BD1D-4953-9F45-D190CB67B2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texte 17">
            <a:extLst>
              <a:ext uri="{FF2B5EF4-FFF2-40B4-BE49-F238E27FC236}">
                <a16:creationId xmlns:a16="http://schemas.microsoft.com/office/drawing/2014/main" id="{FB6BFF7B-8B97-443F-8D19-A75C20F978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DA36FF3D-AF0A-45ED-BF39-F628AE9DBF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504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Dark) Option 2">
    <p:bg>
      <p:bgPr>
        <a:solidFill>
          <a:srgbClr val="1E0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B077D764-009F-4B11-889B-7C1F77AE7E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 algn="r">
              <a:defRPr lang="en-US" sz="2400" b="1" noProof="0" dirty="0">
                <a:solidFill>
                  <a:schemeClr val="bg2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15" name="Espace réservé du texte 17">
            <a:extLst>
              <a:ext uri="{FF2B5EF4-FFF2-40B4-BE49-F238E27FC236}">
                <a16:creationId xmlns:a16="http://schemas.microsoft.com/office/drawing/2014/main" id="{26F07BC6-BD1D-4953-9F45-D190CB67B2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texte 17">
            <a:extLst>
              <a:ext uri="{FF2B5EF4-FFF2-40B4-BE49-F238E27FC236}">
                <a16:creationId xmlns:a16="http://schemas.microsoft.com/office/drawing/2014/main" id="{FB6BFF7B-8B97-443F-8D19-A75C20F978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DA36FF3D-AF0A-45ED-BF39-F628AE9DBF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pic>
        <p:nvPicPr>
          <p:cNvPr id="8" name="Graphique 4">
            <a:extLst>
              <a:ext uri="{FF2B5EF4-FFF2-40B4-BE49-F238E27FC236}">
                <a16:creationId xmlns:a16="http://schemas.microsoft.com/office/drawing/2014/main" id="{8304C7AB-4C03-445E-AB02-650736116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2009" y="723299"/>
            <a:ext cx="953453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Dark) Option 3">
    <p:bg>
      <p:bgPr>
        <a:solidFill>
          <a:srgbClr val="1E0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7">
            <a:extLst>
              <a:ext uri="{FF2B5EF4-FFF2-40B4-BE49-F238E27FC236}">
                <a16:creationId xmlns:a16="http://schemas.microsoft.com/office/drawing/2014/main" id="{B077D764-009F-4B11-889B-7C1F77AE7E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 algn="r">
              <a:defRPr lang="en-US" sz="2400" b="1" noProof="0" dirty="0">
                <a:solidFill>
                  <a:schemeClr val="bg2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15" name="Espace réservé du texte 17">
            <a:extLst>
              <a:ext uri="{FF2B5EF4-FFF2-40B4-BE49-F238E27FC236}">
                <a16:creationId xmlns:a16="http://schemas.microsoft.com/office/drawing/2014/main" id="{26F07BC6-BD1D-4953-9F45-D190CB67B2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texte 17">
            <a:extLst>
              <a:ext uri="{FF2B5EF4-FFF2-40B4-BE49-F238E27FC236}">
                <a16:creationId xmlns:a16="http://schemas.microsoft.com/office/drawing/2014/main" id="{FB6BFF7B-8B97-443F-8D19-A75C20F978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DA36FF3D-AF0A-45ED-BF39-F628AE9DBF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pic>
        <p:nvPicPr>
          <p:cNvPr id="8" name="Graphique 4">
            <a:extLst>
              <a:ext uri="{FF2B5EF4-FFF2-40B4-BE49-F238E27FC236}">
                <a16:creationId xmlns:a16="http://schemas.microsoft.com/office/drawing/2014/main" id="{47A4CFED-9962-48A7-8ED7-BCB4523B3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455" y="3768442"/>
            <a:ext cx="953453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ver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3CF0ECB-30FF-45DD-8A41-5DF28038CBA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" y="0"/>
            <a:ext cx="9143999" cy="5143500"/>
          </a:xfrm>
          <a:custGeom>
            <a:avLst/>
            <a:gdLst>
              <a:gd name="connsiteX0" fmla="*/ 351363 w 9143999"/>
              <a:gd name="connsiteY0" fmla="*/ 4913481 h 5143500"/>
              <a:gd name="connsiteX1" fmla="*/ 331613 w 9143999"/>
              <a:gd name="connsiteY1" fmla="*/ 4933530 h 5143500"/>
              <a:gd name="connsiteX2" fmla="*/ 352237 w 9143999"/>
              <a:gd name="connsiteY2" fmla="*/ 4953582 h 5143500"/>
              <a:gd name="connsiteX3" fmla="*/ 371987 w 9143999"/>
              <a:gd name="connsiteY3" fmla="*/ 4933533 h 5143500"/>
              <a:gd name="connsiteX4" fmla="*/ 351363 w 9143999"/>
              <a:gd name="connsiteY4" fmla="*/ 4913481 h 5143500"/>
              <a:gd name="connsiteX5" fmla="*/ 892593 w 9143999"/>
              <a:gd name="connsiteY5" fmla="*/ 4837587 h 5143500"/>
              <a:gd name="connsiteX6" fmla="*/ 917846 w 9143999"/>
              <a:gd name="connsiteY6" fmla="*/ 4847631 h 5143500"/>
              <a:gd name="connsiteX7" fmla="*/ 927648 w 9143999"/>
              <a:gd name="connsiteY7" fmla="*/ 4877990 h 5143500"/>
              <a:gd name="connsiteX8" fmla="*/ 918100 w 9143999"/>
              <a:gd name="connsiteY8" fmla="*/ 4908353 h 5143500"/>
              <a:gd name="connsiteX9" fmla="*/ 894866 w 9143999"/>
              <a:gd name="connsiteY9" fmla="*/ 4918277 h 5143500"/>
              <a:gd name="connsiteX10" fmla="*/ 868933 w 9143999"/>
              <a:gd name="connsiteY10" fmla="*/ 4908080 h 5143500"/>
              <a:gd name="connsiteX11" fmla="*/ 859062 w 9143999"/>
              <a:gd name="connsiteY11" fmla="*/ 4877877 h 5143500"/>
              <a:gd name="connsiteX12" fmla="*/ 868678 w 9143999"/>
              <a:gd name="connsiteY12" fmla="*/ 4847677 h 5143500"/>
              <a:gd name="connsiteX13" fmla="*/ 559057 w 9143999"/>
              <a:gd name="connsiteY13" fmla="*/ 4837499 h 5143500"/>
              <a:gd name="connsiteX14" fmla="*/ 578336 w 9143999"/>
              <a:gd name="connsiteY14" fmla="*/ 4840021 h 5143500"/>
              <a:gd name="connsiteX15" fmla="*/ 585643 w 9143999"/>
              <a:gd name="connsiteY15" fmla="*/ 4847817 h 5143500"/>
              <a:gd name="connsiteX16" fmla="*/ 585643 w 9143999"/>
              <a:gd name="connsiteY16" fmla="*/ 4907937 h 5143500"/>
              <a:gd name="connsiteX17" fmla="*/ 578336 w 9143999"/>
              <a:gd name="connsiteY17" fmla="*/ 4915741 h 5143500"/>
              <a:gd name="connsiteX18" fmla="*/ 558605 w 9143999"/>
              <a:gd name="connsiteY18" fmla="*/ 4918322 h 5143500"/>
              <a:gd name="connsiteX19" fmla="*/ 534559 w 9143999"/>
              <a:gd name="connsiteY19" fmla="*/ 4909442 h 5143500"/>
              <a:gd name="connsiteX20" fmla="*/ 523519 w 9143999"/>
              <a:gd name="connsiteY20" fmla="*/ 4877990 h 5143500"/>
              <a:gd name="connsiteX21" fmla="*/ 534559 w 9143999"/>
              <a:gd name="connsiteY21" fmla="*/ 4846542 h 5143500"/>
              <a:gd name="connsiteX22" fmla="*/ 1101680 w 9143999"/>
              <a:gd name="connsiteY22" fmla="*/ 4805359 h 5143500"/>
              <a:gd name="connsiteX23" fmla="*/ 1095864 w 9143999"/>
              <a:gd name="connsiteY23" fmla="*/ 4811167 h 5143500"/>
              <a:gd name="connsiteX24" fmla="*/ 1095864 w 9143999"/>
              <a:gd name="connsiteY24" fmla="*/ 4944812 h 5143500"/>
              <a:gd name="connsiteX25" fmla="*/ 1101680 w 9143999"/>
              <a:gd name="connsiteY25" fmla="*/ 4950628 h 5143500"/>
              <a:gd name="connsiteX26" fmla="*/ 1127823 w 9143999"/>
              <a:gd name="connsiteY26" fmla="*/ 4950628 h 5143500"/>
              <a:gd name="connsiteX27" fmla="*/ 1128318 w 9143999"/>
              <a:gd name="connsiteY27" fmla="*/ 4950134 h 5143500"/>
              <a:gd name="connsiteX28" fmla="*/ 1130431 w 9143999"/>
              <a:gd name="connsiteY28" fmla="*/ 4950134 h 5143500"/>
              <a:gd name="connsiteX29" fmla="*/ 1136285 w 9143999"/>
              <a:gd name="connsiteY29" fmla="*/ 4944348 h 5143500"/>
              <a:gd name="connsiteX30" fmla="*/ 1136285 w 9143999"/>
              <a:gd name="connsiteY30" fmla="*/ 4811405 h 5143500"/>
              <a:gd name="connsiteX31" fmla="*/ 1130431 w 9143999"/>
              <a:gd name="connsiteY31" fmla="*/ 4805627 h 5143500"/>
              <a:gd name="connsiteX32" fmla="*/ 1128092 w 9143999"/>
              <a:gd name="connsiteY32" fmla="*/ 4805627 h 5143500"/>
              <a:gd name="connsiteX33" fmla="*/ 1127823 w 9143999"/>
              <a:gd name="connsiteY33" fmla="*/ 4805359 h 5143500"/>
              <a:gd name="connsiteX34" fmla="*/ 891920 w 9143999"/>
              <a:gd name="connsiteY34" fmla="*/ 4802455 h 5143500"/>
              <a:gd name="connsiteX35" fmla="*/ 819859 w 9143999"/>
              <a:gd name="connsiteY35" fmla="*/ 4877990 h 5143500"/>
              <a:gd name="connsiteX36" fmla="*/ 893949 w 9143999"/>
              <a:gd name="connsiteY36" fmla="*/ 4953533 h 5143500"/>
              <a:gd name="connsiteX37" fmla="*/ 923593 w 9143999"/>
              <a:gd name="connsiteY37" fmla="*/ 4947899 h 5143500"/>
              <a:gd name="connsiteX38" fmla="*/ 924071 w 9143999"/>
              <a:gd name="connsiteY38" fmla="*/ 4947569 h 5143500"/>
              <a:gd name="connsiteX39" fmla="*/ 924870 w 9143999"/>
              <a:gd name="connsiteY39" fmla="*/ 4947419 h 5143500"/>
              <a:gd name="connsiteX40" fmla="*/ 967553 w 9143999"/>
              <a:gd name="connsiteY40" fmla="*/ 4877877 h 5143500"/>
              <a:gd name="connsiteX41" fmla="*/ 924008 w 9143999"/>
              <a:gd name="connsiteY41" fmla="*/ 4808342 h 5143500"/>
              <a:gd name="connsiteX42" fmla="*/ 922787 w 9143999"/>
              <a:gd name="connsiteY42" fmla="*/ 4808121 h 5143500"/>
              <a:gd name="connsiteX43" fmla="*/ 922737 w 9143999"/>
              <a:gd name="connsiteY43" fmla="*/ 4808088 h 5143500"/>
              <a:gd name="connsiteX44" fmla="*/ 891920 w 9143999"/>
              <a:gd name="connsiteY44" fmla="*/ 4802455 h 5143500"/>
              <a:gd name="connsiteX45" fmla="*/ 725443 w 9143999"/>
              <a:gd name="connsiteY45" fmla="*/ 4802455 h 5143500"/>
              <a:gd name="connsiteX46" fmla="*/ 667045 w 9143999"/>
              <a:gd name="connsiteY46" fmla="*/ 4812907 h 5143500"/>
              <a:gd name="connsiteX47" fmla="*/ 666933 w 9143999"/>
              <a:gd name="connsiteY47" fmla="*/ 4813086 h 5143500"/>
              <a:gd name="connsiteX48" fmla="*/ 666650 w 9143999"/>
              <a:gd name="connsiteY48" fmla="*/ 4813136 h 5143500"/>
              <a:gd name="connsiteX49" fmla="*/ 659335 w 9143999"/>
              <a:gd name="connsiteY49" fmla="*/ 4824699 h 5143500"/>
              <a:gd name="connsiteX50" fmla="*/ 659335 w 9143999"/>
              <a:gd name="connsiteY50" fmla="*/ 4944348 h 5143500"/>
              <a:gd name="connsiteX51" fmla="*/ 659777 w 9143999"/>
              <a:gd name="connsiteY51" fmla="*/ 4944785 h 5143500"/>
              <a:gd name="connsiteX52" fmla="*/ 659777 w 9143999"/>
              <a:gd name="connsiteY52" fmla="*/ 4944812 h 5143500"/>
              <a:gd name="connsiteX53" fmla="*/ 665593 w 9143999"/>
              <a:gd name="connsiteY53" fmla="*/ 4950628 h 5143500"/>
              <a:gd name="connsiteX54" fmla="*/ 691736 w 9143999"/>
              <a:gd name="connsiteY54" fmla="*/ 4950628 h 5143500"/>
              <a:gd name="connsiteX55" fmla="*/ 697552 w 9143999"/>
              <a:gd name="connsiteY55" fmla="*/ 4944812 h 5143500"/>
              <a:gd name="connsiteX56" fmla="*/ 697552 w 9143999"/>
              <a:gd name="connsiteY56" fmla="*/ 4847194 h 5143500"/>
              <a:gd name="connsiteX57" fmla="*/ 704448 w 9143999"/>
              <a:gd name="connsiteY57" fmla="*/ 4839717 h 5143500"/>
              <a:gd name="connsiteX58" fmla="*/ 726010 w 9143999"/>
              <a:gd name="connsiteY58" fmla="*/ 4837419 h 5143500"/>
              <a:gd name="connsiteX59" fmla="*/ 746013 w 9143999"/>
              <a:gd name="connsiteY59" fmla="*/ 4843168 h 5143500"/>
              <a:gd name="connsiteX60" fmla="*/ 754202 w 9143999"/>
              <a:gd name="connsiteY60" fmla="*/ 4862009 h 5143500"/>
              <a:gd name="connsiteX61" fmla="*/ 754202 w 9143999"/>
              <a:gd name="connsiteY61" fmla="*/ 4944812 h 5143500"/>
              <a:gd name="connsiteX62" fmla="*/ 760018 w 9143999"/>
              <a:gd name="connsiteY62" fmla="*/ 4950628 h 5143500"/>
              <a:gd name="connsiteX63" fmla="*/ 786160 w 9143999"/>
              <a:gd name="connsiteY63" fmla="*/ 4950628 h 5143500"/>
              <a:gd name="connsiteX64" fmla="*/ 791976 w 9143999"/>
              <a:gd name="connsiteY64" fmla="*/ 4944812 h 5143500"/>
              <a:gd name="connsiteX65" fmla="*/ 791976 w 9143999"/>
              <a:gd name="connsiteY65" fmla="*/ 4944762 h 5143500"/>
              <a:gd name="connsiteX66" fmla="*/ 792395 w 9143999"/>
              <a:gd name="connsiteY66" fmla="*/ 4944348 h 5143500"/>
              <a:gd name="connsiteX67" fmla="*/ 792395 w 9143999"/>
              <a:gd name="connsiteY67" fmla="*/ 4857065 h 5143500"/>
              <a:gd name="connsiteX68" fmla="*/ 775798 w 9143999"/>
              <a:gd name="connsiteY68" fmla="*/ 4816682 h 5143500"/>
              <a:gd name="connsiteX69" fmla="*/ 775543 w 9143999"/>
              <a:gd name="connsiteY69" fmla="*/ 4816611 h 5143500"/>
              <a:gd name="connsiteX70" fmla="*/ 775486 w 9143999"/>
              <a:gd name="connsiteY70" fmla="*/ 4816471 h 5143500"/>
              <a:gd name="connsiteX71" fmla="*/ 725443 w 9143999"/>
              <a:gd name="connsiteY71" fmla="*/ 4802455 h 5143500"/>
              <a:gd name="connsiteX72" fmla="*/ 559834 w 9143999"/>
              <a:gd name="connsiteY72" fmla="*/ 4802455 h 5143500"/>
              <a:gd name="connsiteX73" fmla="*/ 529662 w 9143999"/>
              <a:gd name="connsiteY73" fmla="*/ 4807762 h 5143500"/>
              <a:gd name="connsiteX74" fmla="*/ 529594 w 9143999"/>
              <a:gd name="connsiteY74" fmla="*/ 4807805 h 5143500"/>
              <a:gd name="connsiteX75" fmla="*/ 528372 w 9143999"/>
              <a:gd name="connsiteY75" fmla="*/ 4808018 h 5143500"/>
              <a:gd name="connsiteX76" fmla="*/ 483586 w 9143999"/>
              <a:gd name="connsiteY76" fmla="*/ 4877877 h 5143500"/>
              <a:gd name="connsiteX77" fmla="*/ 526397 w 9143999"/>
              <a:gd name="connsiteY77" fmla="*/ 4947825 h 5143500"/>
              <a:gd name="connsiteX78" fmla="*/ 527142 w 9143999"/>
              <a:gd name="connsiteY78" fmla="*/ 4947947 h 5143500"/>
              <a:gd name="connsiteX79" fmla="*/ 527700 w 9143999"/>
              <a:gd name="connsiteY79" fmla="*/ 4948307 h 5143500"/>
              <a:gd name="connsiteX80" fmla="*/ 559257 w 9143999"/>
              <a:gd name="connsiteY80" fmla="*/ 4953533 h 5143500"/>
              <a:gd name="connsiteX81" fmla="*/ 617069 w 9143999"/>
              <a:gd name="connsiteY81" fmla="*/ 4941908 h 5143500"/>
              <a:gd name="connsiteX82" fmla="*/ 624337 w 9143999"/>
              <a:gd name="connsiteY82" fmla="*/ 4930284 h 5143500"/>
              <a:gd name="connsiteX83" fmla="*/ 624337 w 9143999"/>
              <a:gd name="connsiteY83" fmla="*/ 4824821 h 5143500"/>
              <a:gd name="connsiteX84" fmla="*/ 617069 w 9143999"/>
              <a:gd name="connsiteY84" fmla="*/ 4813204 h 5143500"/>
              <a:gd name="connsiteX85" fmla="*/ 559834 w 9143999"/>
              <a:gd name="connsiteY85" fmla="*/ 4802455 h 5143500"/>
              <a:gd name="connsiteX86" fmla="*/ 398011 w 9143999"/>
              <a:gd name="connsiteY86" fmla="*/ 4801292 h 5143500"/>
              <a:gd name="connsiteX87" fmla="*/ 395922 w 9143999"/>
              <a:gd name="connsiteY87" fmla="*/ 4801589 h 5143500"/>
              <a:gd name="connsiteX88" fmla="*/ 395863 w 9143999"/>
              <a:gd name="connsiteY88" fmla="*/ 4801582 h 5143500"/>
              <a:gd name="connsiteX89" fmla="*/ 331528 w 9143999"/>
              <a:gd name="connsiteY89" fmla="*/ 4853603 h 5143500"/>
              <a:gd name="connsiteX90" fmla="*/ 425688 w 9143999"/>
              <a:gd name="connsiteY90" fmla="*/ 4933656 h 5143500"/>
              <a:gd name="connsiteX91" fmla="*/ 423936 w 9143999"/>
              <a:gd name="connsiteY91" fmla="*/ 4944348 h 5143500"/>
              <a:gd name="connsiteX92" fmla="*/ 423645 w 9143999"/>
              <a:gd name="connsiteY92" fmla="*/ 4946089 h 5143500"/>
              <a:gd name="connsiteX93" fmla="*/ 428029 w 9143999"/>
              <a:gd name="connsiteY93" fmla="*/ 4950134 h 5143500"/>
              <a:gd name="connsiteX94" fmla="*/ 429440 w 9143999"/>
              <a:gd name="connsiteY94" fmla="*/ 4950134 h 5143500"/>
              <a:gd name="connsiteX95" fmla="*/ 429969 w 9143999"/>
              <a:gd name="connsiteY95" fmla="*/ 4950628 h 5143500"/>
              <a:gd name="connsiteX96" fmla="*/ 456121 w 9143999"/>
              <a:gd name="connsiteY96" fmla="*/ 4950628 h 5143500"/>
              <a:gd name="connsiteX97" fmla="*/ 463668 w 9143999"/>
              <a:gd name="connsiteY97" fmla="*/ 4944812 h 5143500"/>
              <a:gd name="connsiteX98" fmla="*/ 465995 w 9143999"/>
              <a:gd name="connsiteY98" fmla="*/ 4928255 h 5143500"/>
              <a:gd name="connsiteX99" fmla="*/ 372445 w 9143999"/>
              <a:gd name="connsiteY99" fmla="*/ 4850972 h 5143500"/>
              <a:gd name="connsiteX100" fmla="*/ 378874 w 9143999"/>
              <a:gd name="connsiteY100" fmla="*/ 4840371 h 5143500"/>
              <a:gd name="connsiteX101" fmla="*/ 395404 w 9143999"/>
              <a:gd name="connsiteY101" fmla="*/ 4836760 h 5143500"/>
              <a:gd name="connsiteX102" fmla="*/ 438848 w 9143999"/>
              <a:gd name="connsiteY102" fmla="*/ 4849557 h 5143500"/>
              <a:gd name="connsiteX103" fmla="*/ 443232 w 9143999"/>
              <a:gd name="connsiteY103" fmla="*/ 4850714 h 5143500"/>
              <a:gd name="connsiteX104" fmla="*/ 443815 w 9143999"/>
              <a:gd name="connsiteY104" fmla="*/ 4850347 h 5143500"/>
              <a:gd name="connsiteX105" fmla="*/ 445074 w 9143999"/>
              <a:gd name="connsiteY105" fmla="*/ 4850684 h 5143500"/>
              <a:gd name="connsiteX106" fmla="*/ 451467 w 9143999"/>
              <a:gd name="connsiteY106" fmla="*/ 4846616 h 5143500"/>
              <a:gd name="connsiteX107" fmla="*/ 460476 w 9143999"/>
              <a:gd name="connsiteY107" fmla="*/ 4827435 h 5143500"/>
              <a:gd name="connsiteX108" fmla="*/ 461639 w 9143999"/>
              <a:gd name="connsiteY108" fmla="*/ 4822502 h 5143500"/>
              <a:gd name="connsiteX109" fmla="*/ 458150 w 9143999"/>
              <a:gd name="connsiteY109" fmla="*/ 4816686 h 5143500"/>
              <a:gd name="connsiteX110" fmla="*/ 398011 w 9143999"/>
              <a:gd name="connsiteY110" fmla="*/ 4801292 h 5143500"/>
              <a:gd name="connsiteX111" fmla="*/ 1053743 w 9143999"/>
              <a:gd name="connsiteY111" fmla="*/ 4747249 h 5143500"/>
              <a:gd name="connsiteX112" fmla="*/ 994181 w 9143999"/>
              <a:gd name="connsiteY112" fmla="*/ 4808264 h 5143500"/>
              <a:gd name="connsiteX113" fmla="*/ 994181 w 9143999"/>
              <a:gd name="connsiteY113" fmla="*/ 4944812 h 5143500"/>
              <a:gd name="connsiteX114" fmla="*/ 999997 w 9143999"/>
              <a:gd name="connsiteY114" fmla="*/ 4950628 h 5143500"/>
              <a:gd name="connsiteX115" fmla="*/ 1025851 w 9143999"/>
              <a:gd name="connsiteY115" fmla="*/ 4950628 h 5143500"/>
              <a:gd name="connsiteX116" fmla="*/ 1026345 w 9143999"/>
              <a:gd name="connsiteY116" fmla="*/ 4950134 h 5143500"/>
              <a:gd name="connsiteX117" fmla="*/ 1027794 w 9143999"/>
              <a:gd name="connsiteY117" fmla="*/ 4950134 h 5143500"/>
              <a:gd name="connsiteX118" fmla="*/ 1033639 w 9143999"/>
              <a:gd name="connsiteY118" fmla="*/ 4944348 h 5143500"/>
              <a:gd name="connsiteX119" fmla="*/ 1033639 w 9143999"/>
              <a:gd name="connsiteY119" fmla="*/ 4837419 h 5143500"/>
              <a:gd name="connsiteX120" fmla="*/ 1070780 w 9143999"/>
              <a:gd name="connsiteY120" fmla="*/ 4837419 h 5143500"/>
              <a:gd name="connsiteX121" fmla="*/ 1076625 w 9143999"/>
              <a:gd name="connsiteY121" fmla="*/ 4831634 h 5143500"/>
              <a:gd name="connsiteX122" fmla="*/ 1076625 w 9143999"/>
              <a:gd name="connsiteY122" fmla="*/ 4811692 h 5143500"/>
              <a:gd name="connsiteX123" fmla="*/ 1070780 w 9143999"/>
              <a:gd name="connsiteY123" fmla="*/ 4805627 h 5143500"/>
              <a:gd name="connsiteX124" fmla="*/ 1068815 w 9143999"/>
              <a:gd name="connsiteY124" fmla="*/ 4805627 h 5143500"/>
              <a:gd name="connsiteX125" fmla="*/ 1068559 w 9143999"/>
              <a:gd name="connsiteY125" fmla="*/ 4805359 h 5143500"/>
              <a:gd name="connsiteX126" fmla="*/ 1033639 w 9143999"/>
              <a:gd name="connsiteY126" fmla="*/ 4805359 h 5143500"/>
              <a:gd name="connsiteX127" fmla="*/ 1033639 w 9143999"/>
              <a:gd name="connsiteY127" fmla="*/ 4802443 h 5143500"/>
              <a:gd name="connsiteX128" fmla="*/ 1056748 w 9143999"/>
              <a:gd name="connsiteY128" fmla="*/ 4778457 h 5143500"/>
              <a:gd name="connsiteX129" fmla="*/ 1071071 w 9143999"/>
              <a:gd name="connsiteY129" fmla="*/ 4779901 h 5143500"/>
              <a:gd name="connsiteX130" fmla="*/ 1076625 w 9143999"/>
              <a:gd name="connsiteY130" fmla="*/ 4774411 h 5143500"/>
              <a:gd name="connsiteX131" fmla="*/ 1079556 w 9143999"/>
              <a:gd name="connsiteY131" fmla="*/ 4759385 h 5143500"/>
              <a:gd name="connsiteX132" fmla="*/ 1080138 w 9143999"/>
              <a:gd name="connsiteY132" fmla="*/ 4755627 h 5143500"/>
              <a:gd name="connsiteX133" fmla="*/ 1074293 w 9143999"/>
              <a:gd name="connsiteY133" fmla="*/ 4749848 h 5143500"/>
              <a:gd name="connsiteX134" fmla="*/ 1072404 w 9143999"/>
              <a:gd name="connsiteY134" fmla="*/ 4749641 h 5143500"/>
              <a:gd name="connsiteX135" fmla="*/ 1072049 w 9143999"/>
              <a:gd name="connsiteY135" fmla="*/ 4749285 h 5143500"/>
              <a:gd name="connsiteX136" fmla="*/ 1053743 w 9143999"/>
              <a:gd name="connsiteY136" fmla="*/ 4747249 h 5143500"/>
              <a:gd name="connsiteX137" fmla="*/ 1115151 w 9143999"/>
              <a:gd name="connsiteY137" fmla="*/ 4747131 h 5143500"/>
              <a:gd name="connsiteX138" fmla="*/ 1095104 w 9143999"/>
              <a:gd name="connsiteY138" fmla="*/ 4767478 h 5143500"/>
              <a:gd name="connsiteX139" fmla="*/ 1116017 w 9143999"/>
              <a:gd name="connsiteY139" fmla="*/ 4787818 h 5143500"/>
              <a:gd name="connsiteX140" fmla="*/ 1136065 w 9143999"/>
              <a:gd name="connsiteY140" fmla="*/ 4767481 h 5143500"/>
              <a:gd name="connsiteX141" fmla="*/ 1115151 w 9143999"/>
              <a:gd name="connsiteY141" fmla="*/ 4747131 h 5143500"/>
              <a:gd name="connsiteX142" fmla="*/ 0 w 9143999"/>
              <a:gd name="connsiteY142" fmla="*/ 0 h 5143500"/>
              <a:gd name="connsiteX143" fmla="*/ 9143999 w 9143999"/>
              <a:gd name="connsiteY143" fmla="*/ 0 h 5143500"/>
              <a:gd name="connsiteX144" fmla="*/ 9143999 w 9143999"/>
              <a:gd name="connsiteY144" fmla="*/ 5143500 h 5143500"/>
              <a:gd name="connsiteX145" fmla="*/ 0 w 9143999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9143999" h="5143500">
                <a:moveTo>
                  <a:pt x="351363" y="4913481"/>
                </a:moveTo>
                <a:cubicBezTo>
                  <a:pt x="339456" y="4913486"/>
                  <a:pt x="331612" y="4921037"/>
                  <a:pt x="331613" y="4933530"/>
                </a:cubicBezTo>
                <a:cubicBezTo>
                  <a:pt x="331608" y="4945734"/>
                  <a:pt x="339456" y="4953580"/>
                  <a:pt x="352237" y="4953582"/>
                </a:cubicBezTo>
                <a:cubicBezTo>
                  <a:pt x="364153" y="4953577"/>
                  <a:pt x="371990" y="4945737"/>
                  <a:pt x="371987" y="4933533"/>
                </a:cubicBezTo>
                <a:cubicBezTo>
                  <a:pt x="371996" y="4921039"/>
                  <a:pt x="364153" y="4913482"/>
                  <a:pt x="351363" y="4913481"/>
                </a:cubicBezTo>
                <a:close/>
                <a:moveTo>
                  <a:pt x="892593" y="4837587"/>
                </a:moveTo>
                <a:lnTo>
                  <a:pt x="917846" y="4847631"/>
                </a:lnTo>
                <a:cubicBezTo>
                  <a:pt x="924091" y="4854457"/>
                  <a:pt x="927648" y="4864625"/>
                  <a:pt x="927648" y="4877990"/>
                </a:cubicBezTo>
                <a:cubicBezTo>
                  <a:pt x="927648" y="4891355"/>
                  <a:pt x="924091" y="4901524"/>
                  <a:pt x="918100" y="4908353"/>
                </a:cubicBezTo>
                <a:lnTo>
                  <a:pt x="894866" y="4918277"/>
                </a:lnTo>
                <a:lnTo>
                  <a:pt x="868933" y="4908080"/>
                </a:lnTo>
                <a:cubicBezTo>
                  <a:pt x="862645" y="4901288"/>
                  <a:pt x="859062" y="4891172"/>
                  <a:pt x="859062" y="4877877"/>
                </a:cubicBezTo>
                <a:cubicBezTo>
                  <a:pt x="859062" y="4864582"/>
                  <a:pt x="862645" y="4854468"/>
                  <a:pt x="868678" y="4847677"/>
                </a:cubicBezTo>
                <a:close/>
                <a:moveTo>
                  <a:pt x="559057" y="4837499"/>
                </a:moveTo>
                <a:lnTo>
                  <a:pt x="578336" y="4840021"/>
                </a:lnTo>
                <a:cubicBezTo>
                  <a:pt x="583309" y="4841465"/>
                  <a:pt x="585643" y="4843483"/>
                  <a:pt x="585643" y="4847817"/>
                </a:cubicBezTo>
                <a:lnTo>
                  <a:pt x="585643" y="4907937"/>
                </a:lnTo>
                <a:cubicBezTo>
                  <a:pt x="585643" y="4912270"/>
                  <a:pt x="583309" y="4914296"/>
                  <a:pt x="578336" y="4915741"/>
                </a:cubicBezTo>
                <a:lnTo>
                  <a:pt x="558605" y="4918322"/>
                </a:lnTo>
                <a:lnTo>
                  <a:pt x="534559" y="4909442"/>
                </a:lnTo>
                <a:cubicBezTo>
                  <a:pt x="527877" y="4902976"/>
                  <a:pt x="523519" y="4892806"/>
                  <a:pt x="523519" y="4877990"/>
                </a:cubicBezTo>
                <a:cubicBezTo>
                  <a:pt x="523519" y="4863173"/>
                  <a:pt x="527877" y="4853005"/>
                  <a:pt x="534559" y="4846542"/>
                </a:cubicBezTo>
                <a:close/>
                <a:moveTo>
                  <a:pt x="1101680" y="4805359"/>
                </a:moveTo>
                <a:cubicBezTo>
                  <a:pt x="1098192" y="4805359"/>
                  <a:pt x="1095864" y="4807677"/>
                  <a:pt x="1095864" y="4811167"/>
                </a:cubicBezTo>
                <a:lnTo>
                  <a:pt x="1095864" y="4944812"/>
                </a:lnTo>
                <a:cubicBezTo>
                  <a:pt x="1095864" y="4948301"/>
                  <a:pt x="1098192" y="4950628"/>
                  <a:pt x="1101680" y="4950628"/>
                </a:cubicBezTo>
                <a:lnTo>
                  <a:pt x="1127823" y="4950628"/>
                </a:lnTo>
                <a:lnTo>
                  <a:pt x="1128318" y="4950134"/>
                </a:lnTo>
                <a:lnTo>
                  <a:pt x="1130431" y="4950134"/>
                </a:lnTo>
                <a:cubicBezTo>
                  <a:pt x="1133944" y="4950134"/>
                  <a:pt x="1136285" y="4947819"/>
                  <a:pt x="1136285" y="4944348"/>
                </a:cubicBezTo>
                <a:lnTo>
                  <a:pt x="1136285" y="4811405"/>
                </a:lnTo>
                <a:cubicBezTo>
                  <a:pt x="1136285" y="4807934"/>
                  <a:pt x="1133944" y="4805627"/>
                  <a:pt x="1130431" y="4805627"/>
                </a:cubicBezTo>
                <a:lnTo>
                  <a:pt x="1128092" y="4805627"/>
                </a:lnTo>
                <a:lnTo>
                  <a:pt x="1127823" y="4805359"/>
                </a:lnTo>
                <a:close/>
                <a:moveTo>
                  <a:pt x="891920" y="4802455"/>
                </a:moveTo>
                <a:cubicBezTo>
                  <a:pt x="848337" y="4802455"/>
                  <a:pt x="819859" y="4834118"/>
                  <a:pt x="819859" y="4877990"/>
                </a:cubicBezTo>
                <a:cubicBezTo>
                  <a:pt x="819859" y="4921862"/>
                  <a:pt x="848337" y="4953533"/>
                  <a:pt x="893949" y="4953533"/>
                </a:cubicBezTo>
                <a:cubicBezTo>
                  <a:pt x="904845" y="4953533"/>
                  <a:pt x="914796" y="4951553"/>
                  <a:pt x="923593" y="4947899"/>
                </a:cubicBezTo>
                <a:lnTo>
                  <a:pt x="924071" y="4947569"/>
                </a:lnTo>
                <a:lnTo>
                  <a:pt x="924870" y="4947419"/>
                </a:lnTo>
                <a:cubicBezTo>
                  <a:pt x="951435" y="4936512"/>
                  <a:pt x="967553" y="4910608"/>
                  <a:pt x="967553" y="4877877"/>
                </a:cubicBezTo>
                <a:cubicBezTo>
                  <a:pt x="967553" y="4845146"/>
                  <a:pt x="951435" y="4819246"/>
                  <a:pt x="924008" y="4808342"/>
                </a:cubicBezTo>
                <a:lnTo>
                  <a:pt x="922787" y="4808121"/>
                </a:lnTo>
                <a:lnTo>
                  <a:pt x="922737" y="4808088"/>
                </a:lnTo>
                <a:cubicBezTo>
                  <a:pt x="913654" y="4804434"/>
                  <a:pt x="903323" y="4802455"/>
                  <a:pt x="891920" y="4802455"/>
                </a:cubicBezTo>
                <a:close/>
                <a:moveTo>
                  <a:pt x="725443" y="4802455"/>
                </a:moveTo>
                <a:cubicBezTo>
                  <a:pt x="708301" y="4802455"/>
                  <a:pt x="688255" y="4805359"/>
                  <a:pt x="667045" y="4812907"/>
                </a:cubicBezTo>
                <a:lnTo>
                  <a:pt x="666933" y="4813086"/>
                </a:lnTo>
                <a:lnTo>
                  <a:pt x="666650" y="4813136"/>
                </a:lnTo>
                <a:cubicBezTo>
                  <a:pt x="662556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7" y="4944785"/>
                </a:lnTo>
                <a:lnTo>
                  <a:pt x="659777" y="4944812"/>
                </a:lnTo>
                <a:cubicBezTo>
                  <a:pt x="659777" y="4948301"/>
                  <a:pt x="662103" y="4950628"/>
                  <a:pt x="665593" y="4950628"/>
                </a:cubicBezTo>
                <a:lnTo>
                  <a:pt x="691736" y="4950628"/>
                </a:lnTo>
                <a:cubicBezTo>
                  <a:pt x="695225" y="4950628"/>
                  <a:pt x="697552" y="4948301"/>
                  <a:pt x="697552" y="4944812"/>
                </a:cubicBezTo>
                <a:lnTo>
                  <a:pt x="697552" y="4847194"/>
                </a:lnTo>
                <a:lnTo>
                  <a:pt x="704448" y="4839717"/>
                </a:lnTo>
                <a:lnTo>
                  <a:pt x="726010" y="4837419"/>
                </a:lnTo>
                <a:lnTo>
                  <a:pt x="746013" y="4843168"/>
                </a:lnTo>
                <a:lnTo>
                  <a:pt x="754202" y="4862009"/>
                </a:lnTo>
                <a:lnTo>
                  <a:pt x="754202" y="4944812"/>
                </a:lnTo>
                <a:cubicBezTo>
                  <a:pt x="754202" y="4948301"/>
                  <a:pt x="756528" y="4950628"/>
                  <a:pt x="760018" y="4950628"/>
                </a:cubicBezTo>
                <a:lnTo>
                  <a:pt x="786160" y="4950628"/>
                </a:lnTo>
                <a:cubicBezTo>
                  <a:pt x="789650" y="4950628"/>
                  <a:pt x="791976" y="4948301"/>
                  <a:pt x="791976" y="4944812"/>
                </a:cubicBezTo>
                <a:lnTo>
                  <a:pt x="791976" y="4944762"/>
                </a:lnTo>
                <a:lnTo>
                  <a:pt x="792395" y="4944348"/>
                </a:lnTo>
                <a:lnTo>
                  <a:pt x="792395" y="4857065"/>
                </a:lnTo>
                <a:cubicBezTo>
                  <a:pt x="792395" y="4839438"/>
                  <a:pt x="786911" y="4825856"/>
                  <a:pt x="775798" y="4816682"/>
                </a:cubicBezTo>
                <a:lnTo>
                  <a:pt x="775543" y="4816611"/>
                </a:lnTo>
                <a:lnTo>
                  <a:pt x="775486" y="4816471"/>
                </a:lnTo>
                <a:cubicBezTo>
                  <a:pt x="764445" y="4807248"/>
                  <a:pt x="747812" y="4802455"/>
                  <a:pt x="725443" y="4802455"/>
                </a:cubicBezTo>
                <a:close/>
                <a:moveTo>
                  <a:pt x="559834" y="4802455"/>
                </a:moveTo>
                <a:cubicBezTo>
                  <a:pt x="548868" y="4802455"/>
                  <a:pt x="538719" y="4804289"/>
                  <a:pt x="529662" y="4807762"/>
                </a:cubicBezTo>
                <a:lnTo>
                  <a:pt x="529594" y="4807805"/>
                </a:lnTo>
                <a:lnTo>
                  <a:pt x="528372" y="4808018"/>
                </a:lnTo>
                <a:cubicBezTo>
                  <a:pt x="501027" y="4818381"/>
                  <a:pt x="483586" y="4843416"/>
                  <a:pt x="483586" y="4877877"/>
                </a:cubicBezTo>
                <a:cubicBezTo>
                  <a:pt x="483586" y="4912775"/>
                  <a:pt x="498720" y="4937596"/>
                  <a:pt x="526397" y="4947825"/>
                </a:cubicBezTo>
                <a:lnTo>
                  <a:pt x="527142" y="4947947"/>
                </a:lnTo>
                <a:lnTo>
                  <a:pt x="527700" y="4948307"/>
                </a:lnTo>
                <a:cubicBezTo>
                  <a:pt x="536866" y="4951735"/>
                  <a:pt x="547417" y="4953533"/>
                  <a:pt x="559257" y="4953533"/>
                </a:cubicBezTo>
                <a:cubicBezTo>
                  <a:pt x="578428" y="4953533"/>
                  <a:pt x="597022" y="4950331"/>
                  <a:pt x="617069" y="4941908"/>
                </a:cubicBezTo>
                <a:cubicBezTo>
                  <a:pt x="621722" y="4939879"/>
                  <a:pt x="624337" y="4936678"/>
                  <a:pt x="624337" y="4930284"/>
                </a:cubicBezTo>
                <a:lnTo>
                  <a:pt x="624337" y="4824821"/>
                </a:lnTo>
                <a:cubicBezTo>
                  <a:pt x="624337" y="4818138"/>
                  <a:pt x="621722" y="4814946"/>
                  <a:pt x="617069" y="4813204"/>
                </a:cubicBezTo>
                <a:cubicBezTo>
                  <a:pt x="597898" y="4805936"/>
                  <a:pt x="579880" y="4802455"/>
                  <a:pt x="559834" y="4802455"/>
                </a:cubicBezTo>
                <a:close/>
                <a:moveTo>
                  <a:pt x="398011" y="4801292"/>
                </a:moveTo>
                <a:lnTo>
                  <a:pt x="395922" y="4801589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6" y="4940590"/>
                  <a:pt x="423936" y="4944348"/>
                </a:cubicBezTo>
                <a:cubicBezTo>
                  <a:pt x="423645" y="4944931"/>
                  <a:pt x="423645" y="4945505"/>
                  <a:pt x="423645" y="4946089"/>
                </a:cubicBezTo>
                <a:cubicBezTo>
                  <a:pt x="423645" y="4948394"/>
                  <a:pt x="425106" y="4950134"/>
                  <a:pt x="428029" y="4950134"/>
                </a:cubicBezTo>
                <a:lnTo>
                  <a:pt x="429440" y="4950134"/>
                </a:lnTo>
                <a:lnTo>
                  <a:pt x="429969" y="4950628"/>
                </a:lnTo>
                <a:lnTo>
                  <a:pt x="456121" y="4950628"/>
                </a:lnTo>
                <a:cubicBezTo>
                  <a:pt x="460476" y="4950628"/>
                  <a:pt x="462216" y="4949176"/>
                  <a:pt x="463668" y="4944812"/>
                </a:cubicBezTo>
                <a:cubicBezTo>
                  <a:pt x="465418" y="4939879"/>
                  <a:pt x="465995" y="4933196"/>
                  <a:pt x="465995" y="4928255"/>
                </a:cubicBezTo>
                <a:cubicBezTo>
                  <a:pt x="465995" y="4862299"/>
                  <a:pt x="372445" y="4878177"/>
                  <a:pt x="372445" y="4850972"/>
                </a:cubicBezTo>
                <a:cubicBezTo>
                  <a:pt x="372445" y="4846523"/>
                  <a:pt x="374698" y="4842891"/>
                  <a:pt x="378874" y="4840371"/>
                </a:cubicBezTo>
                <a:lnTo>
                  <a:pt x="395404" y="4836760"/>
                </a:lnTo>
                <a:lnTo>
                  <a:pt x="438848" y="4849557"/>
                </a:lnTo>
                <a:cubicBezTo>
                  <a:pt x="440310" y="4850418"/>
                  <a:pt x="441771" y="4850714"/>
                  <a:pt x="443232" y="4850714"/>
                </a:cubicBezTo>
                <a:lnTo>
                  <a:pt x="443815" y="4850347"/>
                </a:lnTo>
                <a:lnTo>
                  <a:pt x="445074" y="4850684"/>
                </a:lnTo>
                <a:cubicBezTo>
                  <a:pt x="447689" y="4850684"/>
                  <a:pt x="450305" y="4849231"/>
                  <a:pt x="451467" y="4846616"/>
                </a:cubicBezTo>
                <a:lnTo>
                  <a:pt x="460476" y="4827435"/>
                </a:lnTo>
                <a:cubicBezTo>
                  <a:pt x="461317" y="4825652"/>
                  <a:pt x="461639" y="4823954"/>
                  <a:pt x="461639" y="4822502"/>
                </a:cubicBezTo>
                <a:cubicBezTo>
                  <a:pt x="461639" y="4820176"/>
                  <a:pt x="460485" y="4817858"/>
                  <a:pt x="458150" y="4816686"/>
                </a:cubicBezTo>
                <a:cubicBezTo>
                  <a:pt x="440141" y="4806226"/>
                  <a:pt x="418635" y="4801292"/>
                  <a:pt x="398011" y="4801292"/>
                </a:cubicBezTo>
                <a:close/>
                <a:moveTo>
                  <a:pt x="1053743" y="4747249"/>
                </a:moveTo>
                <a:cubicBezTo>
                  <a:pt x="1017717" y="4747249"/>
                  <a:pt x="994181" y="4766420"/>
                  <a:pt x="994181" y="4808264"/>
                </a:cubicBezTo>
                <a:lnTo>
                  <a:pt x="994181" y="4944812"/>
                </a:lnTo>
                <a:cubicBezTo>
                  <a:pt x="994181" y="4948301"/>
                  <a:pt x="996508" y="4950628"/>
                  <a:pt x="999997" y="4950628"/>
                </a:cubicBezTo>
                <a:lnTo>
                  <a:pt x="1025851" y="4950628"/>
                </a:lnTo>
                <a:lnTo>
                  <a:pt x="1026345" y="4950134"/>
                </a:lnTo>
                <a:lnTo>
                  <a:pt x="1027794" y="4950134"/>
                </a:lnTo>
                <a:cubicBezTo>
                  <a:pt x="1031306" y="4950134"/>
                  <a:pt x="1033639" y="4947819"/>
                  <a:pt x="1033639" y="4944348"/>
                </a:cubicBezTo>
                <a:lnTo>
                  <a:pt x="1033639" y="4837419"/>
                </a:lnTo>
                <a:lnTo>
                  <a:pt x="1070780" y="4837419"/>
                </a:lnTo>
                <a:cubicBezTo>
                  <a:pt x="1074584" y="4837419"/>
                  <a:pt x="1076625" y="4835105"/>
                  <a:pt x="1076625" y="4831634"/>
                </a:cubicBezTo>
                <a:lnTo>
                  <a:pt x="1076625" y="4811692"/>
                </a:lnTo>
                <a:cubicBezTo>
                  <a:pt x="1076625" y="4807934"/>
                  <a:pt x="1074584" y="4805627"/>
                  <a:pt x="1070780" y="4805627"/>
                </a:cubicBezTo>
                <a:lnTo>
                  <a:pt x="1068815" y="4805627"/>
                </a:lnTo>
                <a:lnTo>
                  <a:pt x="1068559" y="4805359"/>
                </a:lnTo>
                <a:lnTo>
                  <a:pt x="1033639" y="4805359"/>
                </a:lnTo>
                <a:lnTo>
                  <a:pt x="1033639" y="4802443"/>
                </a:lnTo>
                <a:cubicBezTo>
                  <a:pt x="1033639" y="4786548"/>
                  <a:pt x="1040663" y="4778457"/>
                  <a:pt x="1056748" y="4778457"/>
                </a:cubicBezTo>
                <a:cubicBezTo>
                  <a:pt x="1062593" y="4778457"/>
                  <a:pt x="1068892" y="4779901"/>
                  <a:pt x="1071071" y="4779901"/>
                </a:cubicBezTo>
                <a:cubicBezTo>
                  <a:pt x="1074584" y="4779901"/>
                  <a:pt x="1076045" y="4777882"/>
                  <a:pt x="1076625" y="4774411"/>
                </a:cubicBezTo>
                <a:lnTo>
                  <a:pt x="1079556" y="4759385"/>
                </a:lnTo>
                <a:cubicBezTo>
                  <a:pt x="1079813" y="4758050"/>
                  <a:pt x="1080138" y="4756876"/>
                  <a:pt x="1080138" y="4755627"/>
                </a:cubicBezTo>
                <a:cubicBezTo>
                  <a:pt x="1080138" y="4752417"/>
                  <a:pt x="1078386" y="4750711"/>
                  <a:pt x="1074293" y="4749848"/>
                </a:cubicBezTo>
                <a:lnTo>
                  <a:pt x="1072404" y="4749641"/>
                </a:lnTo>
                <a:lnTo>
                  <a:pt x="1072049" y="4749285"/>
                </a:lnTo>
                <a:cubicBezTo>
                  <a:pt x="1066232" y="4747834"/>
                  <a:pt x="1059941" y="4747249"/>
                  <a:pt x="1053743" y="4747249"/>
                </a:cubicBezTo>
                <a:close/>
                <a:moveTo>
                  <a:pt x="1115151" y="4747131"/>
                </a:moveTo>
                <a:cubicBezTo>
                  <a:pt x="1102947" y="4747139"/>
                  <a:pt x="1095102" y="4754688"/>
                  <a:pt x="1095104" y="4767478"/>
                </a:cubicBezTo>
                <a:cubicBezTo>
                  <a:pt x="1095101" y="4779971"/>
                  <a:pt x="1102947" y="4787811"/>
                  <a:pt x="1116017" y="4787818"/>
                </a:cubicBezTo>
                <a:cubicBezTo>
                  <a:pt x="1127933" y="4787817"/>
                  <a:pt x="1136070" y="4779974"/>
                  <a:pt x="1136065" y="4767481"/>
                </a:cubicBezTo>
                <a:cubicBezTo>
                  <a:pt x="1136070" y="4754690"/>
                  <a:pt x="1127933" y="4747137"/>
                  <a:pt x="1115151" y="4747131"/>
                </a:cubicBezTo>
                <a:close/>
                <a:moveTo>
                  <a:pt x="0" y="0"/>
                </a:moveTo>
                <a:lnTo>
                  <a:pt x="9143999" y="0"/>
                </a:lnTo>
                <a:lnTo>
                  <a:pt x="9143999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0B90B88F-38E1-44C8-9D6F-1A9BFFE001D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83918" y="2186523"/>
            <a:ext cx="3712306" cy="1049438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3600" b="0" i="1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marL="0" indent="0" algn="l">
              <a:lnSpc>
                <a:spcPct val="90000"/>
              </a:lnSpc>
              <a:buFont typeface="Arial" panose="020B0604020202020204" pitchFamily="34" charset="0"/>
              <a:buNone/>
              <a:defRPr lang="en-US" sz="3600" b="0" i="1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>
              <a:lnSpc>
                <a:spcPct val="100000"/>
              </a:lnSpc>
              <a:spcBef>
                <a:spcPts val="1000"/>
              </a:spcBef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</a:lstStyle>
          <a:p>
            <a:pPr marL="571500" lvl="0" indent="-571500" algn="l" defTabSz="685800" rtl="0" eaLnBrk="1" latinLnBrk="0" hangingPunct="1">
              <a:lnSpc>
                <a:spcPct val="90000"/>
              </a:lnSpc>
              <a:spcBef>
                <a:spcPts val="0"/>
              </a:spcBef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9F6585BF-F3F3-4500-9CFA-EF0D9041ED5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83918" y="3296919"/>
            <a:ext cx="3712306" cy="532899"/>
          </a:xfrm>
        </p:spPr>
        <p:txBody>
          <a:bodyPr anchor="t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14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1pPr>
            <a:lvl2pPr algn="l">
              <a:lnSpc>
                <a:spcPct val="90000"/>
              </a:lnSpc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>
              <a:lnSpc>
                <a:spcPct val="100000"/>
              </a:lnSpc>
              <a:spcBef>
                <a:spcPts val="1000"/>
              </a:spcBef>
              <a:defRPr lang="en-US" sz="1400" b="0" i="0" kern="1200" noProof="0" dirty="0">
                <a:solidFill>
                  <a:schemeClr val="bg1"/>
                </a:solidFill>
                <a:effectLst>
                  <a:outerShdw blurRad="127000" sx="105000" sy="105000" algn="ctr" rotWithShape="0">
                    <a:prstClr val="black">
                      <a:alpha val="9957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pPr marL="0" lvl="0" indent="0" algn="l" defTabSz="685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r-FR" noProof="0"/>
              <a:t>Cliquez pour modifier les styles du texte du masque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FB220A98-FE22-4FE9-AB26-E269403DC28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083918" y="1344695"/>
            <a:ext cx="3712306" cy="704959"/>
          </a:xfrm>
        </p:spPr>
        <p:txBody>
          <a:bodyPr anchor="b">
            <a:noAutofit/>
          </a:bodyPr>
          <a:lstStyle>
            <a:lvl1pPr algn="l">
              <a:lnSpc>
                <a:spcPct val="96000"/>
              </a:lnSpc>
              <a:spcAft>
                <a:spcPts val="1000"/>
              </a:spcAft>
              <a:defRPr lang="fr-FR" sz="2200" b="0" i="0" kern="1200" dirty="0" err="1" smtClean="0">
                <a:solidFill>
                  <a:schemeClr val="bg2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90000"/>
              </a:lnSpc>
              <a:defRPr sz="3600" b="0" i="1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>
              <a:lnSpc>
                <a:spcPct val="100000"/>
              </a:lnSpc>
              <a:spcBef>
                <a:spcPts val="1000"/>
              </a:spcBef>
              <a:defRPr sz="1400">
                <a:solidFill>
                  <a:schemeClr val="bg1"/>
                </a:solidFill>
                <a:effectLst>
                  <a:outerShdw blurRad="1270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26" name="Graphique 7">
            <a:extLst>
              <a:ext uri="{FF2B5EF4-FFF2-40B4-BE49-F238E27FC236}">
                <a16:creationId xmlns:a16="http://schemas.microsoft.com/office/drawing/2014/main" id="{2473C403-3091-45DA-8311-8B80BACBDD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27" name="Forme libre : forme 9">
              <a:extLst>
                <a:ext uri="{FF2B5EF4-FFF2-40B4-BE49-F238E27FC236}">
                  <a16:creationId xmlns:a16="http://schemas.microsoft.com/office/drawing/2014/main" id="{9A66E28E-1ED8-413A-86AB-392723C99535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8" name="Forme libre : forme 10">
              <a:extLst>
                <a:ext uri="{FF2B5EF4-FFF2-40B4-BE49-F238E27FC236}">
                  <a16:creationId xmlns:a16="http://schemas.microsoft.com/office/drawing/2014/main" id="{332EEDE0-E68F-49D3-A74F-33347ECF61BC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9" name="Forme libre : forme 11">
              <a:extLst>
                <a:ext uri="{FF2B5EF4-FFF2-40B4-BE49-F238E27FC236}">
                  <a16:creationId xmlns:a16="http://schemas.microsoft.com/office/drawing/2014/main" id="{3EA6B076-5413-42E1-95D1-72C23C1D4D5B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0751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next t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C5F3432-6FAD-4E94-8F10-E3A9F64580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4572000" cy="5143500"/>
          </a:xfrm>
          <a:custGeom>
            <a:avLst/>
            <a:gdLst>
              <a:gd name="connsiteX0" fmla="*/ 351364 w 4572000"/>
              <a:gd name="connsiteY0" fmla="*/ 4913481 h 5143500"/>
              <a:gd name="connsiteX1" fmla="*/ 331614 w 4572000"/>
              <a:gd name="connsiteY1" fmla="*/ 4933530 h 5143500"/>
              <a:gd name="connsiteX2" fmla="*/ 352238 w 4572000"/>
              <a:gd name="connsiteY2" fmla="*/ 4953582 h 5143500"/>
              <a:gd name="connsiteX3" fmla="*/ 371988 w 4572000"/>
              <a:gd name="connsiteY3" fmla="*/ 4933533 h 5143500"/>
              <a:gd name="connsiteX4" fmla="*/ 351364 w 4572000"/>
              <a:gd name="connsiteY4" fmla="*/ 4913481 h 5143500"/>
              <a:gd name="connsiteX5" fmla="*/ 892594 w 4572000"/>
              <a:gd name="connsiteY5" fmla="*/ 4837587 h 5143500"/>
              <a:gd name="connsiteX6" fmla="*/ 917847 w 4572000"/>
              <a:gd name="connsiteY6" fmla="*/ 4847631 h 5143500"/>
              <a:gd name="connsiteX7" fmla="*/ 927649 w 4572000"/>
              <a:gd name="connsiteY7" fmla="*/ 4877990 h 5143500"/>
              <a:gd name="connsiteX8" fmla="*/ 918101 w 4572000"/>
              <a:gd name="connsiteY8" fmla="*/ 4908353 h 5143500"/>
              <a:gd name="connsiteX9" fmla="*/ 894867 w 4572000"/>
              <a:gd name="connsiteY9" fmla="*/ 4918277 h 5143500"/>
              <a:gd name="connsiteX10" fmla="*/ 868934 w 4572000"/>
              <a:gd name="connsiteY10" fmla="*/ 4908080 h 5143500"/>
              <a:gd name="connsiteX11" fmla="*/ 859063 w 4572000"/>
              <a:gd name="connsiteY11" fmla="*/ 4877877 h 5143500"/>
              <a:gd name="connsiteX12" fmla="*/ 868679 w 4572000"/>
              <a:gd name="connsiteY12" fmla="*/ 4847677 h 5143500"/>
              <a:gd name="connsiteX13" fmla="*/ 559058 w 4572000"/>
              <a:gd name="connsiteY13" fmla="*/ 4837499 h 5143500"/>
              <a:gd name="connsiteX14" fmla="*/ 578337 w 4572000"/>
              <a:gd name="connsiteY14" fmla="*/ 4840021 h 5143500"/>
              <a:gd name="connsiteX15" fmla="*/ 585644 w 4572000"/>
              <a:gd name="connsiteY15" fmla="*/ 4847817 h 5143500"/>
              <a:gd name="connsiteX16" fmla="*/ 585644 w 4572000"/>
              <a:gd name="connsiteY16" fmla="*/ 4907937 h 5143500"/>
              <a:gd name="connsiteX17" fmla="*/ 578337 w 4572000"/>
              <a:gd name="connsiteY17" fmla="*/ 4915741 h 5143500"/>
              <a:gd name="connsiteX18" fmla="*/ 558606 w 4572000"/>
              <a:gd name="connsiteY18" fmla="*/ 4918322 h 5143500"/>
              <a:gd name="connsiteX19" fmla="*/ 534560 w 4572000"/>
              <a:gd name="connsiteY19" fmla="*/ 4909442 h 5143500"/>
              <a:gd name="connsiteX20" fmla="*/ 523520 w 4572000"/>
              <a:gd name="connsiteY20" fmla="*/ 4877990 h 5143500"/>
              <a:gd name="connsiteX21" fmla="*/ 534560 w 4572000"/>
              <a:gd name="connsiteY21" fmla="*/ 4846542 h 5143500"/>
              <a:gd name="connsiteX22" fmla="*/ 1101681 w 4572000"/>
              <a:gd name="connsiteY22" fmla="*/ 4805359 h 5143500"/>
              <a:gd name="connsiteX23" fmla="*/ 1095865 w 4572000"/>
              <a:gd name="connsiteY23" fmla="*/ 4811167 h 5143500"/>
              <a:gd name="connsiteX24" fmla="*/ 1095865 w 4572000"/>
              <a:gd name="connsiteY24" fmla="*/ 4944812 h 5143500"/>
              <a:gd name="connsiteX25" fmla="*/ 1101681 w 4572000"/>
              <a:gd name="connsiteY25" fmla="*/ 4950628 h 5143500"/>
              <a:gd name="connsiteX26" fmla="*/ 1127824 w 4572000"/>
              <a:gd name="connsiteY26" fmla="*/ 4950628 h 5143500"/>
              <a:gd name="connsiteX27" fmla="*/ 1128318 w 4572000"/>
              <a:gd name="connsiteY27" fmla="*/ 4950134 h 5143500"/>
              <a:gd name="connsiteX28" fmla="*/ 1130432 w 4572000"/>
              <a:gd name="connsiteY28" fmla="*/ 4950134 h 5143500"/>
              <a:gd name="connsiteX29" fmla="*/ 1136286 w 4572000"/>
              <a:gd name="connsiteY29" fmla="*/ 4944348 h 5143500"/>
              <a:gd name="connsiteX30" fmla="*/ 1136286 w 4572000"/>
              <a:gd name="connsiteY30" fmla="*/ 4811405 h 5143500"/>
              <a:gd name="connsiteX31" fmla="*/ 1130432 w 4572000"/>
              <a:gd name="connsiteY31" fmla="*/ 4805627 h 5143500"/>
              <a:gd name="connsiteX32" fmla="*/ 1128093 w 4572000"/>
              <a:gd name="connsiteY32" fmla="*/ 4805627 h 5143500"/>
              <a:gd name="connsiteX33" fmla="*/ 1127824 w 4572000"/>
              <a:gd name="connsiteY33" fmla="*/ 4805359 h 5143500"/>
              <a:gd name="connsiteX34" fmla="*/ 891921 w 4572000"/>
              <a:gd name="connsiteY34" fmla="*/ 4802455 h 5143500"/>
              <a:gd name="connsiteX35" fmla="*/ 819860 w 4572000"/>
              <a:gd name="connsiteY35" fmla="*/ 4877990 h 5143500"/>
              <a:gd name="connsiteX36" fmla="*/ 893950 w 4572000"/>
              <a:gd name="connsiteY36" fmla="*/ 4953533 h 5143500"/>
              <a:gd name="connsiteX37" fmla="*/ 923594 w 4572000"/>
              <a:gd name="connsiteY37" fmla="*/ 4947899 h 5143500"/>
              <a:gd name="connsiteX38" fmla="*/ 924072 w 4572000"/>
              <a:gd name="connsiteY38" fmla="*/ 4947569 h 5143500"/>
              <a:gd name="connsiteX39" fmla="*/ 924870 w 4572000"/>
              <a:gd name="connsiteY39" fmla="*/ 4947419 h 5143500"/>
              <a:gd name="connsiteX40" fmla="*/ 967554 w 4572000"/>
              <a:gd name="connsiteY40" fmla="*/ 4877877 h 5143500"/>
              <a:gd name="connsiteX41" fmla="*/ 924009 w 4572000"/>
              <a:gd name="connsiteY41" fmla="*/ 4808342 h 5143500"/>
              <a:gd name="connsiteX42" fmla="*/ 922788 w 4572000"/>
              <a:gd name="connsiteY42" fmla="*/ 4808122 h 5143500"/>
              <a:gd name="connsiteX43" fmla="*/ 922738 w 4572000"/>
              <a:gd name="connsiteY43" fmla="*/ 4808088 h 5143500"/>
              <a:gd name="connsiteX44" fmla="*/ 891921 w 4572000"/>
              <a:gd name="connsiteY44" fmla="*/ 4802455 h 5143500"/>
              <a:gd name="connsiteX45" fmla="*/ 725444 w 4572000"/>
              <a:gd name="connsiteY45" fmla="*/ 4802455 h 5143500"/>
              <a:gd name="connsiteX46" fmla="*/ 667046 w 4572000"/>
              <a:gd name="connsiteY46" fmla="*/ 4812907 h 5143500"/>
              <a:gd name="connsiteX47" fmla="*/ 666934 w 4572000"/>
              <a:gd name="connsiteY47" fmla="*/ 4813086 h 5143500"/>
              <a:gd name="connsiteX48" fmla="*/ 666651 w 4572000"/>
              <a:gd name="connsiteY48" fmla="*/ 4813136 h 5143500"/>
              <a:gd name="connsiteX49" fmla="*/ 659335 w 4572000"/>
              <a:gd name="connsiteY49" fmla="*/ 4824699 h 5143500"/>
              <a:gd name="connsiteX50" fmla="*/ 659335 w 4572000"/>
              <a:gd name="connsiteY50" fmla="*/ 4944348 h 5143500"/>
              <a:gd name="connsiteX51" fmla="*/ 659778 w 4572000"/>
              <a:gd name="connsiteY51" fmla="*/ 4944785 h 5143500"/>
              <a:gd name="connsiteX52" fmla="*/ 659778 w 4572000"/>
              <a:gd name="connsiteY52" fmla="*/ 4944812 h 5143500"/>
              <a:gd name="connsiteX53" fmla="*/ 665594 w 4572000"/>
              <a:gd name="connsiteY53" fmla="*/ 4950628 h 5143500"/>
              <a:gd name="connsiteX54" fmla="*/ 691737 w 4572000"/>
              <a:gd name="connsiteY54" fmla="*/ 4950628 h 5143500"/>
              <a:gd name="connsiteX55" fmla="*/ 697553 w 4572000"/>
              <a:gd name="connsiteY55" fmla="*/ 4944812 h 5143500"/>
              <a:gd name="connsiteX56" fmla="*/ 697553 w 4572000"/>
              <a:gd name="connsiteY56" fmla="*/ 4847194 h 5143500"/>
              <a:gd name="connsiteX57" fmla="*/ 704449 w 4572000"/>
              <a:gd name="connsiteY57" fmla="*/ 4839717 h 5143500"/>
              <a:gd name="connsiteX58" fmla="*/ 726010 w 4572000"/>
              <a:gd name="connsiteY58" fmla="*/ 4837419 h 5143500"/>
              <a:gd name="connsiteX59" fmla="*/ 746014 w 4572000"/>
              <a:gd name="connsiteY59" fmla="*/ 4843168 h 5143500"/>
              <a:gd name="connsiteX60" fmla="*/ 754203 w 4572000"/>
              <a:gd name="connsiteY60" fmla="*/ 4862009 h 5143500"/>
              <a:gd name="connsiteX61" fmla="*/ 754203 w 4572000"/>
              <a:gd name="connsiteY61" fmla="*/ 4944812 h 5143500"/>
              <a:gd name="connsiteX62" fmla="*/ 760019 w 4572000"/>
              <a:gd name="connsiteY62" fmla="*/ 4950628 h 5143500"/>
              <a:gd name="connsiteX63" fmla="*/ 786161 w 4572000"/>
              <a:gd name="connsiteY63" fmla="*/ 4950628 h 5143500"/>
              <a:gd name="connsiteX64" fmla="*/ 791977 w 4572000"/>
              <a:gd name="connsiteY64" fmla="*/ 4944812 h 5143500"/>
              <a:gd name="connsiteX65" fmla="*/ 791977 w 4572000"/>
              <a:gd name="connsiteY65" fmla="*/ 4944762 h 5143500"/>
              <a:gd name="connsiteX66" fmla="*/ 792396 w 4572000"/>
              <a:gd name="connsiteY66" fmla="*/ 4944348 h 5143500"/>
              <a:gd name="connsiteX67" fmla="*/ 792396 w 4572000"/>
              <a:gd name="connsiteY67" fmla="*/ 4857065 h 5143500"/>
              <a:gd name="connsiteX68" fmla="*/ 775798 w 4572000"/>
              <a:gd name="connsiteY68" fmla="*/ 4816682 h 5143500"/>
              <a:gd name="connsiteX69" fmla="*/ 775550 w 4572000"/>
              <a:gd name="connsiteY69" fmla="*/ 4816558 h 5143500"/>
              <a:gd name="connsiteX70" fmla="*/ 775487 w 4572000"/>
              <a:gd name="connsiteY70" fmla="*/ 4816471 h 5143500"/>
              <a:gd name="connsiteX71" fmla="*/ 725444 w 4572000"/>
              <a:gd name="connsiteY71" fmla="*/ 4802455 h 5143500"/>
              <a:gd name="connsiteX72" fmla="*/ 559835 w 4572000"/>
              <a:gd name="connsiteY72" fmla="*/ 4802455 h 5143500"/>
              <a:gd name="connsiteX73" fmla="*/ 529663 w 4572000"/>
              <a:gd name="connsiteY73" fmla="*/ 4807762 h 5143500"/>
              <a:gd name="connsiteX74" fmla="*/ 529596 w 4572000"/>
              <a:gd name="connsiteY74" fmla="*/ 4807805 h 5143500"/>
              <a:gd name="connsiteX75" fmla="*/ 528373 w 4572000"/>
              <a:gd name="connsiteY75" fmla="*/ 4808018 h 5143500"/>
              <a:gd name="connsiteX76" fmla="*/ 483587 w 4572000"/>
              <a:gd name="connsiteY76" fmla="*/ 4877877 h 5143500"/>
              <a:gd name="connsiteX77" fmla="*/ 526397 w 4572000"/>
              <a:gd name="connsiteY77" fmla="*/ 4947825 h 5143500"/>
              <a:gd name="connsiteX78" fmla="*/ 527143 w 4572000"/>
              <a:gd name="connsiteY78" fmla="*/ 4947947 h 5143500"/>
              <a:gd name="connsiteX79" fmla="*/ 527701 w 4572000"/>
              <a:gd name="connsiteY79" fmla="*/ 4948307 h 5143500"/>
              <a:gd name="connsiteX80" fmla="*/ 559257 w 4572000"/>
              <a:gd name="connsiteY80" fmla="*/ 4953533 h 5143500"/>
              <a:gd name="connsiteX81" fmla="*/ 617069 w 4572000"/>
              <a:gd name="connsiteY81" fmla="*/ 4941908 h 5143500"/>
              <a:gd name="connsiteX82" fmla="*/ 624338 w 4572000"/>
              <a:gd name="connsiteY82" fmla="*/ 4930284 h 5143500"/>
              <a:gd name="connsiteX83" fmla="*/ 624338 w 4572000"/>
              <a:gd name="connsiteY83" fmla="*/ 4824821 h 5143500"/>
              <a:gd name="connsiteX84" fmla="*/ 617069 w 4572000"/>
              <a:gd name="connsiteY84" fmla="*/ 4813204 h 5143500"/>
              <a:gd name="connsiteX85" fmla="*/ 559835 w 4572000"/>
              <a:gd name="connsiteY85" fmla="*/ 4802455 h 5143500"/>
              <a:gd name="connsiteX86" fmla="*/ 398012 w 4572000"/>
              <a:gd name="connsiteY86" fmla="*/ 4801292 h 5143500"/>
              <a:gd name="connsiteX87" fmla="*/ 396528 w 4572000"/>
              <a:gd name="connsiteY87" fmla="*/ 4801750 h 5143500"/>
              <a:gd name="connsiteX88" fmla="*/ 395863 w 4572000"/>
              <a:gd name="connsiteY88" fmla="*/ 4801582 h 5143500"/>
              <a:gd name="connsiteX89" fmla="*/ 331528 w 4572000"/>
              <a:gd name="connsiteY89" fmla="*/ 4853603 h 5143500"/>
              <a:gd name="connsiteX90" fmla="*/ 425688 w 4572000"/>
              <a:gd name="connsiteY90" fmla="*/ 4933656 h 5143500"/>
              <a:gd name="connsiteX91" fmla="*/ 423937 w 4572000"/>
              <a:gd name="connsiteY91" fmla="*/ 4944348 h 5143500"/>
              <a:gd name="connsiteX92" fmla="*/ 423646 w 4572000"/>
              <a:gd name="connsiteY92" fmla="*/ 4946089 h 5143500"/>
              <a:gd name="connsiteX93" fmla="*/ 428030 w 4572000"/>
              <a:gd name="connsiteY93" fmla="*/ 4950134 h 5143500"/>
              <a:gd name="connsiteX94" fmla="*/ 429441 w 4572000"/>
              <a:gd name="connsiteY94" fmla="*/ 4950134 h 5143500"/>
              <a:gd name="connsiteX95" fmla="*/ 429970 w 4572000"/>
              <a:gd name="connsiteY95" fmla="*/ 4950628 h 5143500"/>
              <a:gd name="connsiteX96" fmla="*/ 456122 w 4572000"/>
              <a:gd name="connsiteY96" fmla="*/ 4950628 h 5143500"/>
              <a:gd name="connsiteX97" fmla="*/ 463669 w 4572000"/>
              <a:gd name="connsiteY97" fmla="*/ 4944812 h 5143500"/>
              <a:gd name="connsiteX98" fmla="*/ 465995 w 4572000"/>
              <a:gd name="connsiteY98" fmla="*/ 4928255 h 5143500"/>
              <a:gd name="connsiteX99" fmla="*/ 372446 w 4572000"/>
              <a:gd name="connsiteY99" fmla="*/ 4850972 h 5143500"/>
              <a:gd name="connsiteX100" fmla="*/ 378875 w 4572000"/>
              <a:gd name="connsiteY100" fmla="*/ 4840371 h 5143500"/>
              <a:gd name="connsiteX101" fmla="*/ 395405 w 4572000"/>
              <a:gd name="connsiteY101" fmla="*/ 4836760 h 5143500"/>
              <a:gd name="connsiteX102" fmla="*/ 438849 w 4572000"/>
              <a:gd name="connsiteY102" fmla="*/ 4849557 h 5143500"/>
              <a:gd name="connsiteX103" fmla="*/ 443233 w 4572000"/>
              <a:gd name="connsiteY103" fmla="*/ 4850714 h 5143500"/>
              <a:gd name="connsiteX104" fmla="*/ 443816 w 4572000"/>
              <a:gd name="connsiteY104" fmla="*/ 4850348 h 5143500"/>
              <a:gd name="connsiteX105" fmla="*/ 445075 w 4572000"/>
              <a:gd name="connsiteY105" fmla="*/ 4850684 h 5143500"/>
              <a:gd name="connsiteX106" fmla="*/ 451468 w 4572000"/>
              <a:gd name="connsiteY106" fmla="*/ 4846616 h 5143500"/>
              <a:gd name="connsiteX107" fmla="*/ 460477 w 4572000"/>
              <a:gd name="connsiteY107" fmla="*/ 4827435 h 5143500"/>
              <a:gd name="connsiteX108" fmla="*/ 461640 w 4572000"/>
              <a:gd name="connsiteY108" fmla="*/ 4822502 h 5143500"/>
              <a:gd name="connsiteX109" fmla="*/ 458151 w 4572000"/>
              <a:gd name="connsiteY109" fmla="*/ 4816686 h 5143500"/>
              <a:gd name="connsiteX110" fmla="*/ 398012 w 4572000"/>
              <a:gd name="connsiteY110" fmla="*/ 4801292 h 5143500"/>
              <a:gd name="connsiteX111" fmla="*/ 1053744 w 4572000"/>
              <a:gd name="connsiteY111" fmla="*/ 4747249 h 5143500"/>
              <a:gd name="connsiteX112" fmla="*/ 994182 w 4572000"/>
              <a:gd name="connsiteY112" fmla="*/ 4808264 h 5143500"/>
              <a:gd name="connsiteX113" fmla="*/ 994182 w 4572000"/>
              <a:gd name="connsiteY113" fmla="*/ 4944812 h 5143500"/>
              <a:gd name="connsiteX114" fmla="*/ 999998 w 4572000"/>
              <a:gd name="connsiteY114" fmla="*/ 4950628 h 5143500"/>
              <a:gd name="connsiteX115" fmla="*/ 1025852 w 4572000"/>
              <a:gd name="connsiteY115" fmla="*/ 4950628 h 5143500"/>
              <a:gd name="connsiteX116" fmla="*/ 1026345 w 4572000"/>
              <a:gd name="connsiteY116" fmla="*/ 4950134 h 5143500"/>
              <a:gd name="connsiteX117" fmla="*/ 1027795 w 4572000"/>
              <a:gd name="connsiteY117" fmla="*/ 4950134 h 5143500"/>
              <a:gd name="connsiteX118" fmla="*/ 1033640 w 4572000"/>
              <a:gd name="connsiteY118" fmla="*/ 4944348 h 5143500"/>
              <a:gd name="connsiteX119" fmla="*/ 1033640 w 4572000"/>
              <a:gd name="connsiteY119" fmla="*/ 4837419 h 5143500"/>
              <a:gd name="connsiteX120" fmla="*/ 1070781 w 4572000"/>
              <a:gd name="connsiteY120" fmla="*/ 4837419 h 5143500"/>
              <a:gd name="connsiteX121" fmla="*/ 1076626 w 4572000"/>
              <a:gd name="connsiteY121" fmla="*/ 4831634 h 5143500"/>
              <a:gd name="connsiteX122" fmla="*/ 1076626 w 4572000"/>
              <a:gd name="connsiteY122" fmla="*/ 4811692 h 5143500"/>
              <a:gd name="connsiteX123" fmla="*/ 1070781 w 4572000"/>
              <a:gd name="connsiteY123" fmla="*/ 4805627 h 5143500"/>
              <a:gd name="connsiteX124" fmla="*/ 1068815 w 4572000"/>
              <a:gd name="connsiteY124" fmla="*/ 4805627 h 5143500"/>
              <a:gd name="connsiteX125" fmla="*/ 1068560 w 4572000"/>
              <a:gd name="connsiteY125" fmla="*/ 4805359 h 5143500"/>
              <a:gd name="connsiteX126" fmla="*/ 1033640 w 4572000"/>
              <a:gd name="connsiteY126" fmla="*/ 4805359 h 5143500"/>
              <a:gd name="connsiteX127" fmla="*/ 1033640 w 4572000"/>
              <a:gd name="connsiteY127" fmla="*/ 4802443 h 5143500"/>
              <a:gd name="connsiteX128" fmla="*/ 1056749 w 4572000"/>
              <a:gd name="connsiteY128" fmla="*/ 4778457 h 5143500"/>
              <a:gd name="connsiteX129" fmla="*/ 1071072 w 4572000"/>
              <a:gd name="connsiteY129" fmla="*/ 4779901 h 5143500"/>
              <a:gd name="connsiteX130" fmla="*/ 1076626 w 4572000"/>
              <a:gd name="connsiteY130" fmla="*/ 4774411 h 5143500"/>
              <a:gd name="connsiteX131" fmla="*/ 1079557 w 4572000"/>
              <a:gd name="connsiteY131" fmla="*/ 4759385 h 5143500"/>
              <a:gd name="connsiteX132" fmla="*/ 1080138 w 4572000"/>
              <a:gd name="connsiteY132" fmla="*/ 4755627 h 5143500"/>
              <a:gd name="connsiteX133" fmla="*/ 1074293 w 4572000"/>
              <a:gd name="connsiteY133" fmla="*/ 4749848 h 5143500"/>
              <a:gd name="connsiteX134" fmla="*/ 1072405 w 4572000"/>
              <a:gd name="connsiteY134" fmla="*/ 4749641 h 5143500"/>
              <a:gd name="connsiteX135" fmla="*/ 1072049 w 4572000"/>
              <a:gd name="connsiteY135" fmla="*/ 4749285 h 5143500"/>
              <a:gd name="connsiteX136" fmla="*/ 1053744 w 4572000"/>
              <a:gd name="connsiteY136" fmla="*/ 4747249 h 5143500"/>
              <a:gd name="connsiteX137" fmla="*/ 1115152 w 4572000"/>
              <a:gd name="connsiteY137" fmla="*/ 4747131 h 5143500"/>
              <a:gd name="connsiteX138" fmla="*/ 1095105 w 4572000"/>
              <a:gd name="connsiteY138" fmla="*/ 4767478 h 5143500"/>
              <a:gd name="connsiteX139" fmla="*/ 1116018 w 4572000"/>
              <a:gd name="connsiteY139" fmla="*/ 4787818 h 5143500"/>
              <a:gd name="connsiteX140" fmla="*/ 1136066 w 4572000"/>
              <a:gd name="connsiteY140" fmla="*/ 4767481 h 5143500"/>
              <a:gd name="connsiteX141" fmla="*/ 1115152 w 4572000"/>
              <a:gd name="connsiteY141" fmla="*/ 4747131 h 5143500"/>
              <a:gd name="connsiteX142" fmla="*/ 0 w 4572000"/>
              <a:gd name="connsiteY142" fmla="*/ 0 h 5143500"/>
              <a:gd name="connsiteX143" fmla="*/ 4572000 w 4572000"/>
              <a:gd name="connsiteY143" fmla="*/ 0 h 5143500"/>
              <a:gd name="connsiteX144" fmla="*/ 4572000 w 4572000"/>
              <a:gd name="connsiteY144" fmla="*/ 5143500 h 5143500"/>
              <a:gd name="connsiteX145" fmla="*/ 0 w 4572000"/>
              <a:gd name="connsiteY145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572000" h="5143500">
                <a:moveTo>
                  <a:pt x="351364" y="4913481"/>
                </a:moveTo>
                <a:cubicBezTo>
                  <a:pt x="339457" y="4913486"/>
                  <a:pt x="331613" y="4921037"/>
                  <a:pt x="331614" y="4933530"/>
                </a:cubicBezTo>
                <a:cubicBezTo>
                  <a:pt x="331609" y="4945734"/>
                  <a:pt x="339457" y="4953580"/>
                  <a:pt x="352238" y="4953582"/>
                </a:cubicBezTo>
                <a:cubicBezTo>
                  <a:pt x="364154" y="4953577"/>
                  <a:pt x="371991" y="4945737"/>
                  <a:pt x="371988" y="4933533"/>
                </a:cubicBezTo>
                <a:cubicBezTo>
                  <a:pt x="371996" y="4921039"/>
                  <a:pt x="364154" y="4913482"/>
                  <a:pt x="351364" y="4913481"/>
                </a:cubicBezTo>
                <a:close/>
                <a:moveTo>
                  <a:pt x="892594" y="4837587"/>
                </a:moveTo>
                <a:lnTo>
                  <a:pt x="917847" y="4847631"/>
                </a:lnTo>
                <a:cubicBezTo>
                  <a:pt x="924092" y="4854457"/>
                  <a:pt x="927649" y="4864625"/>
                  <a:pt x="927649" y="4877990"/>
                </a:cubicBezTo>
                <a:cubicBezTo>
                  <a:pt x="927649" y="4891355"/>
                  <a:pt x="924092" y="4901524"/>
                  <a:pt x="918101" y="4908353"/>
                </a:cubicBezTo>
                <a:lnTo>
                  <a:pt x="894867" y="4918277"/>
                </a:lnTo>
                <a:lnTo>
                  <a:pt x="868934" y="4908080"/>
                </a:lnTo>
                <a:cubicBezTo>
                  <a:pt x="862646" y="4901288"/>
                  <a:pt x="859063" y="4891172"/>
                  <a:pt x="859063" y="4877877"/>
                </a:cubicBezTo>
                <a:cubicBezTo>
                  <a:pt x="859063" y="4864582"/>
                  <a:pt x="862646" y="4854468"/>
                  <a:pt x="868679" y="4847677"/>
                </a:cubicBezTo>
                <a:close/>
                <a:moveTo>
                  <a:pt x="559058" y="4837499"/>
                </a:moveTo>
                <a:lnTo>
                  <a:pt x="578337" y="4840021"/>
                </a:lnTo>
                <a:cubicBezTo>
                  <a:pt x="583310" y="4841465"/>
                  <a:pt x="585644" y="4843483"/>
                  <a:pt x="585644" y="4847817"/>
                </a:cubicBezTo>
                <a:lnTo>
                  <a:pt x="585644" y="4907937"/>
                </a:lnTo>
                <a:cubicBezTo>
                  <a:pt x="585644" y="4912270"/>
                  <a:pt x="583310" y="4914296"/>
                  <a:pt x="578337" y="4915741"/>
                </a:cubicBezTo>
                <a:lnTo>
                  <a:pt x="558606" y="4918322"/>
                </a:lnTo>
                <a:lnTo>
                  <a:pt x="534560" y="4909442"/>
                </a:lnTo>
                <a:cubicBezTo>
                  <a:pt x="527878" y="4902976"/>
                  <a:pt x="523520" y="4892806"/>
                  <a:pt x="523520" y="4877990"/>
                </a:cubicBezTo>
                <a:cubicBezTo>
                  <a:pt x="523520" y="4863173"/>
                  <a:pt x="527878" y="4853005"/>
                  <a:pt x="534560" y="4846542"/>
                </a:cubicBezTo>
                <a:close/>
                <a:moveTo>
                  <a:pt x="1101681" y="4805359"/>
                </a:moveTo>
                <a:cubicBezTo>
                  <a:pt x="1098193" y="4805359"/>
                  <a:pt x="1095865" y="4807677"/>
                  <a:pt x="1095865" y="4811167"/>
                </a:cubicBezTo>
                <a:lnTo>
                  <a:pt x="1095865" y="4944812"/>
                </a:lnTo>
                <a:cubicBezTo>
                  <a:pt x="1095865" y="4948301"/>
                  <a:pt x="1098193" y="4950628"/>
                  <a:pt x="1101681" y="4950628"/>
                </a:cubicBezTo>
                <a:lnTo>
                  <a:pt x="1127824" y="4950628"/>
                </a:lnTo>
                <a:lnTo>
                  <a:pt x="1128318" y="4950134"/>
                </a:lnTo>
                <a:lnTo>
                  <a:pt x="1130432" y="4950134"/>
                </a:lnTo>
                <a:cubicBezTo>
                  <a:pt x="1133944" y="4950134"/>
                  <a:pt x="1136286" y="4947819"/>
                  <a:pt x="1136286" y="4944348"/>
                </a:cubicBezTo>
                <a:lnTo>
                  <a:pt x="1136286" y="4811405"/>
                </a:lnTo>
                <a:cubicBezTo>
                  <a:pt x="1136286" y="4807934"/>
                  <a:pt x="1133944" y="4805627"/>
                  <a:pt x="1130432" y="4805627"/>
                </a:cubicBezTo>
                <a:lnTo>
                  <a:pt x="1128093" y="4805627"/>
                </a:lnTo>
                <a:lnTo>
                  <a:pt x="1127824" y="4805359"/>
                </a:lnTo>
                <a:close/>
                <a:moveTo>
                  <a:pt x="891921" y="4802455"/>
                </a:moveTo>
                <a:cubicBezTo>
                  <a:pt x="848338" y="4802455"/>
                  <a:pt x="819860" y="4834118"/>
                  <a:pt x="819860" y="4877990"/>
                </a:cubicBezTo>
                <a:cubicBezTo>
                  <a:pt x="819860" y="4921862"/>
                  <a:pt x="848338" y="4953533"/>
                  <a:pt x="893950" y="4953533"/>
                </a:cubicBezTo>
                <a:cubicBezTo>
                  <a:pt x="904845" y="4953533"/>
                  <a:pt x="914796" y="4951553"/>
                  <a:pt x="923594" y="4947899"/>
                </a:cubicBezTo>
                <a:lnTo>
                  <a:pt x="924072" y="4947569"/>
                </a:lnTo>
                <a:lnTo>
                  <a:pt x="924870" y="4947419"/>
                </a:lnTo>
                <a:cubicBezTo>
                  <a:pt x="951435" y="4936512"/>
                  <a:pt x="967554" y="4910608"/>
                  <a:pt x="967554" y="4877877"/>
                </a:cubicBezTo>
                <a:cubicBezTo>
                  <a:pt x="967554" y="4845146"/>
                  <a:pt x="951435" y="4819246"/>
                  <a:pt x="924009" y="4808342"/>
                </a:cubicBezTo>
                <a:lnTo>
                  <a:pt x="922788" y="4808122"/>
                </a:lnTo>
                <a:lnTo>
                  <a:pt x="922738" y="4808088"/>
                </a:lnTo>
                <a:cubicBezTo>
                  <a:pt x="913655" y="4804434"/>
                  <a:pt x="903323" y="4802455"/>
                  <a:pt x="891921" y="4802455"/>
                </a:cubicBezTo>
                <a:close/>
                <a:moveTo>
                  <a:pt x="725444" y="4802455"/>
                </a:moveTo>
                <a:cubicBezTo>
                  <a:pt x="708302" y="4802455"/>
                  <a:pt x="688256" y="4805359"/>
                  <a:pt x="667046" y="4812907"/>
                </a:cubicBezTo>
                <a:lnTo>
                  <a:pt x="666934" y="4813086"/>
                </a:lnTo>
                <a:lnTo>
                  <a:pt x="666651" y="4813136"/>
                </a:lnTo>
                <a:cubicBezTo>
                  <a:pt x="662557" y="4814581"/>
                  <a:pt x="659335" y="4818052"/>
                  <a:pt x="659335" y="4824699"/>
                </a:cubicBezTo>
                <a:lnTo>
                  <a:pt x="659335" y="4944348"/>
                </a:lnTo>
                <a:lnTo>
                  <a:pt x="659778" y="4944785"/>
                </a:lnTo>
                <a:lnTo>
                  <a:pt x="659778" y="4944812"/>
                </a:lnTo>
                <a:cubicBezTo>
                  <a:pt x="659778" y="4948301"/>
                  <a:pt x="662104" y="4950628"/>
                  <a:pt x="665594" y="4950628"/>
                </a:cubicBezTo>
                <a:lnTo>
                  <a:pt x="691737" y="4950628"/>
                </a:lnTo>
                <a:cubicBezTo>
                  <a:pt x="695226" y="4950628"/>
                  <a:pt x="697553" y="4948301"/>
                  <a:pt x="697553" y="4944812"/>
                </a:cubicBezTo>
                <a:lnTo>
                  <a:pt x="697553" y="4847194"/>
                </a:lnTo>
                <a:lnTo>
                  <a:pt x="704449" y="4839717"/>
                </a:lnTo>
                <a:lnTo>
                  <a:pt x="726010" y="4837419"/>
                </a:lnTo>
                <a:lnTo>
                  <a:pt x="746014" y="4843168"/>
                </a:lnTo>
                <a:lnTo>
                  <a:pt x="754203" y="4862009"/>
                </a:lnTo>
                <a:lnTo>
                  <a:pt x="754203" y="4944812"/>
                </a:lnTo>
                <a:cubicBezTo>
                  <a:pt x="754203" y="4948301"/>
                  <a:pt x="756529" y="4950628"/>
                  <a:pt x="760019" y="4950628"/>
                </a:cubicBezTo>
                <a:lnTo>
                  <a:pt x="786161" y="4950628"/>
                </a:lnTo>
                <a:cubicBezTo>
                  <a:pt x="789651" y="4950628"/>
                  <a:pt x="791977" y="4948301"/>
                  <a:pt x="791977" y="4944812"/>
                </a:cubicBezTo>
                <a:lnTo>
                  <a:pt x="791977" y="4944762"/>
                </a:lnTo>
                <a:lnTo>
                  <a:pt x="792396" y="4944348"/>
                </a:lnTo>
                <a:lnTo>
                  <a:pt x="792396" y="4857065"/>
                </a:lnTo>
                <a:cubicBezTo>
                  <a:pt x="792396" y="4839438"/>
                  <a:pt x="786911" y="4825856"/>
                  <a:pt x="775798" y="4816682"/>
                </a:cubicBezTo>
                <a:lnTo>
                  <a:pt x="775550" y="4816558"/>
                </a:lnTo>
                <a:lnTo>
                  <a:pt x="775487" y="4816471"/>
                </a:lnTo>
                <a:cubicBezTo>
                  <a:pt x="764446" y="4807248"/>
                  <a:pt x="747813" y="4802455"/>
                  <a:pt x="725444" y="4802455"/>
                </a:cubicBezTo>
                <a:close/>
                <a:moveTo>
                  <a:pt x="559835" y="4802455"/>
                </a:moveTo>
                <a:cubicBezTo>
                  <a:pt x="548869" y="4802455"/>
                  <a:pt x="538720" y="4804289"/>
                  <a:pt x="529663" y="4807762"/>
                </a:cubicBezTo>
                <a:lnTo>
                  <a:pt x="529596" y="4807805"/>
                </a:lnTo>
                <a:lnTo>
                  <a:pt x="528373" y="4808018"/>
                </a:lnTo>
                <a:cubicBezTo>
                  <a:pt x="501027" y="4818381"/>
                  <a:pt x="483587" y="4843416"/>
                  <a:pt x="483587" y="4877877"/>
                </a:cubicBezTo>
                <a:cubicBezTo>
                  <a:pt x="483587" y="4912775"/>
                  <a:pt x="498720" y="4937596"/>
                  <a:pt x="526397" y="4947825"/>
                </a:cubicBezTo>
                <a:lnTo>
                  <a:pt x="527143" y="4947947"/>
                </a:lnTo>
                <a:lnTo>
                  <a:pt x="527701" y="4948307"/>
                </a:lnTo>
                <a:cubicBezTo>
                  <a:pt x="536867" y="4951735"/>
                  <a:pt x="547417" y="4953533"/>
                  <a:pt x="559257" y="4953533"/>
                </a:cubicBezTo>
                <a:cubicBezTo>
                  <a:pt x="578429" y="4953533"/>
                  <a:pt x="597023" y="4950331"/>
                  <a:pt x="617069" y="4941908"/>
                </a:cubicBezTo>
                <a:cubicBezTo>
                  <a:pt x="621723" y="4939879"/>
                  <a:pt x="624338" y="4936678"/>
                  <a:pt x="624338" y="4930284"/>
                </a:cubicBezTo>
                <a:lnTo>
                  <a:pt x="624338" y="4824821"/>
                </a:lnTo>
                <a:cubicBezTo>
                  <a:pt x="624338" y="4818138"/>
                  <a:pt x="621723" y="4814946"/>
                  <a:pt x="617069" y="4813204"/>
                </a:cubicBezTo>
                <a:cubicBezTo>
                  <a:pt x="597898" y="4805936"/>
                  <a:pt x="579880" y="4802455"/>
                  <a:pt x="559835" y="4802455"/>
                </a:cubicBezTo>
                <a:close/>
                <a:moveTo>
                  <a:pt x="398012" y="4801292"/>
                </a:moveTo>
                <a:lnTo>
                  <a:pt x="396528" y="4801750"/>
                </a:lnTo>
                <a:lnTo>
                  <a:pt x="395863" y="4801582"/>
                </a:lnTo>
                <a:cubicBezTo>
                  <a:pt x="356679" y="4801582"/>
                  <a:pt x="331528" y="4822385"/>
                  <a:pt x="331528" y="4853603"/>
                </a:cubicBezTo>
                <a:cubicBezTo>
                  <a:pt x="331528" y="4914871"/>
                  <a:pt x="425688" y="4891154"/>
                  <a:pt x="425688" y="4933656"/>
                </a:cubicBezTo>
                <a:cubicBezTo>
                  <a:pt x="425688" y="4937989"/>
                  <a:pt x="425107" y="4940590"/>
                  <a:pt x="423937" y="4944348"/>
                </a:cubicBezTo>
                <a:cubicBezTo>
                  <a:pt x="423646" y="4944931"/>
                  <a:pt x="423646" y="4945505"/>
                  <a:pt x="423646" y="4946089"/>
                </a:cubicBezTo>
                <a:cubicBezTo>
                  <a:pt x="423646" y="4948394"/>
                  <a:pt x="425107" y="4950134"/>
                  <a:pt x="428030" y="4950134"/>
                </a:cubicBezTo>
                <a:lnTo>
                  <a:pt x="429441" y="4950134"/>
                </a:lnTo>
                <a:lnTo>
                  <a:pt x="429970" y="4950628"/>
                </a:lnTo>
                <a:lnTo>
                  <a:pt x="456122" y="4950628"/>
                </a:lnTo>
                <a:cubicBezTo>
                  <a:pt x="460477" y="4950628"/>
                  <a:pt x="462217" y="4949176"/>
                  <a:pt x="463669" y="4944812"/>
                </a:cubicBezTo>
                <a:cubicBezTo>
                  <a:pt x="465419" y="4939879"/>
                  <a:pt x="465995" y="4933196"/>
                  <a:pt x="465995" y="4928255"/>
                </a:cubicBezTo>
                <a:cubicBezTo>
                  <a:pt x="465995" y="4862299"/>
                  <a:pt x="372446" y="4878177"/>
                  <a:pt x="372446" y="4850972"/>
                </a:cubicBezTo>
                <a:cubicBezTo>
                  <a:pt x="372446" y="4846523"/>
                  <a:pt x="374698" y="4842891"/>
                  <a:pt x="378875" y="4840371"/>
                </a:cubicBezTo>
                <a:lnTo>
                  <a:pt x="395405" y="4836760"/>
                </a:lnTo>
                <a:lnTo>
                  <a:pt x="438849" y="4849557"/>
                </a:lnTo>
                <a:cubicBezTo>
                  <a:pt x="440310" y="4850418"/>
                  <a:pt x="441772" y="4850714"/>
                  <a:pt x="443233" y="4850714"/>
                </a:cubicBezTo>
                <a:lnTo>
                  <a:pt x="443816" y="4850348"/>
                </a:lnTo>
                <a:lnTo>
                  <a:pt x="445075" y="4850684"/>
                </a:lnTo>
                <a:cubicBezTo>
                  <a:pt x="447690" y="4850684"/>
                  <a:pt x="450306" y="4849231"/>
                  <a:pt x="451468" y="4846616"/>
                </a:cubicBezTo>
                <a:lnTo>
                  <a:pt x="460477" y="4827435"/>
                </a:lnTo>
                <a:cubicBezTo>
                  <a:pt x="461318" y="4825652"/>
                  <a:pt x="461640" y="4823954"/>
                  <a:pt x="461640" y="4822502"/>
                </a:cubicBezTo>
                <a:cubicBezTo>
                  <a:pt x="461640" y="4820176"/>
                  <a:pt x="460486" y="4817858"/>
                  <a:pt x="458151" y="4816686"/>
                </a:cubicBezTo>
                <a:cubicBezTo>
                  <a:pt x="440142" y="4806226"/>
                  <a:pt x="418636" y="4801292"/>
                  <a:pt x="398012" y="4801292"/>
                </a:cubicBezTo>
                <a:close/>
                <a:moveTo>
                  <a:pt x="1053744" y="4747249"/>
                </a:moveTo>
                <a:cubicBezTo>
                  <a:pt x="1017718" y="4747249"/>
                  <a:pt x="994182" y="4766420"/>
                  <a:pt x="994182" y="4808264"/>
                </a:cubicBezTo>
                <a:lnTo>
                  <a:pt x="994182" y="4944812"/>
                </a:lnTo>
                <a:cubicBezTo>
                  <a:pt x="994182" y="4948301"/>
                  <a:pt x="996508" y="4950628"/>
                  <a:pt x="999998" y="4950628"/>
                </a:cubicBezTo>
                <a:lnTo>
                  <a:pt x="1025852" y="4950628"/>
                </a:lnTo>
                <a:lnTo>
                  <a:pt x="1026345" y="4950134"/>
                </a:lnTo>
                <a:lnTo>
                  <a:pt x="1027795" y="4950134"/>
                </a:lnTo>
                <a:cubicBezTo>
                  <a:pt x="1031307" y="4950134"/>
                  <a:pt x="1033640" y="4947819"/>
                  <a:pt x="1033640" y="4944348"/>
                </a:cubicBezTo>
                <a:lnTo>
                  <a:pt x="1033640" y="4837419"/>
                </a:lnTo>
                <a:lnTo>
                  <a:pt x="1070781" y="4837419"/>
                </a:lnTo>
                <a:cubicBezTo>
                  <a:pt x="1074584" y="4837419"/>
                  <a:pt x="1076626" y="4835105"/>
                  <a:pt x="1076626" y="4831634"/>
                </a:cubicBezTo>
                <a:lnTo>
                  <a:pt x="1076626" y="4811692"/>
                </a:lnTo>
                <a:cubicBezTo>
                  <a:pt x="1076626" y="4807934"/>
                  <a:pt x="1074584" y="4805627"/>
                  <a:pt x="1070781" y="4805627"/>
                </a:cubicBezTo>
                <a:lnTo>
                  <a:pt x="1068815" y="4805627"/>
                </a:lnTo>
                <a:lnTo>
                  <a:pt x="1068560" y="4805359"/>
                </a:lnTo>
                <a:lnTo>
                  <a:pt x="1033640" y="4805359"/>
                </a:lnTo>
                <a:lnTo>
                  <a:pt x="1033640" y="4802443"/>
                </a:lnTo>
                <a:cubicBezTo>
                  <a:pt x="1033640" y="4786548"/>
                  <a:pt x="1040664" y="4778457"/>
                  <a:pt x="1056749" y="4778457"/>
                </a:cubicBezTo>
                <a:cubicBezTo>
                  <a:pt x="1062594" y="4778457"/>
                  <a:pt x="1068893" y="4779901"/>
                  <a:pt x="1071072" y="4779901"/>
                </a:cubicBezTo>
                <a:cubicBezTo>
                  <a:pt x="1074584" y="4779901"/>
                  <a:pt x="1076046" y="4777882"/>
                  <a:pt x="1076626" y="4774411"/>
                </a:cubicBezTo>
                <a:lnTo>
                  <a:pt x="1079557" y="4759385"/>
                </a:lnTo>
                <a:cubicBezTo>
                  <a:pt x="1079814" y="4758050"/>
                  <a:pt x="1080138" y="4756876"/>
                  <a:pt x="1080138" y="4755627"/>
                </a:cubicBezTo>
                <a:cubicBezTo>
                  <a:pt x="1080138" y="4752417"/>
                  <a:pt x="1078387" y="4750711"/>
                  <a:pt x="1074293" y="4749848"/>
                </a:cubicBezTo>
                <a:lnTo>
                  <a:pt x="1072405" y="4749641"/>
                </a:lnTo>
                <a:lnTo>
                  <a:pt x="1072049" y="4749285"/>
                </a:lnTo>
                <a:cubicBezTo>
                  <a:pt x="1066233" y="4747834"/>
                  <a:pt x="1059942" y="4747249"/>
                  <a:pt x="1053744" y="4747249"/>
                </a:cubicBezTo>
                <a:close/>
                <a:moveTo>
                  <a:pt x="1115152" y="4747131"/>
                </a:moveTo>
                <a:cubicBezTo>
                  <a:pt x="1102948" y="4747139"/>
                  <a:pt x="1095102" y="4754688"/>
                  <a:pt x="1095105" y="4767478"/>
                </a:cubicBezTo>
                <a:cubicBezTo>
                  <a:pt x="1095102" y="4779971"/>
                  <a:pt x="1102948" y="4787811"/>
                  <a:pt x="1116018" y="4787818"/>
                </a:cubicBezTo>
                <a:cubicBezTo>
                  <a:pt x="1127933" y="4787817"/>
                  <a:pt x="1136071" y="4779974"/>
                  <a:pt x="1136066" y="4767481"/>
                </a:cubicBezTo>
                <a:cubicBezTo>
                  <a:pt x="1136071" y="4754690"/>
                  <a:pt x="1127933" y="4747137"/>
                  <a:pt x="1115152" y="4747131"/>
                </a:cubicBezTo>
                <a:close/>
                <a:moveTo>
                  <a:pt x="0" y="0"/>
                </a:moveTo>
                <a:lnTo>
                  <a:pt x="4572000" y="0"/>
                </a:lnTo>
                <a:lnTo>
                  <a:pt x="4572000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u graphique SmartArt 11">
            <a:extLst>
              <a:ext uri="{FF2B5EF4-FFF2-40B4-BE49-F238E27FC236}">
                <a16:creationId xmlns:a16="http://schemas.microsoft.com/office/drawing/2014/main" id="{0F580B26-21D6-4630-AE3D-FB359C1C883E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912231" y="1426436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 graphique SmartArt</a:t>
            </a:r>
          </a:p>
        </p:txBody>
      </p: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16B17374-481A-4CE6-8974-CA84865A03CA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912231" y="3645065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 graphique SmartArt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748CB09-B51F-4AC1-A908-AF052BFFAB5C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internal use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28E44FC-CC99-479F-B667-CC0B04AA1BEB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u texte 5">
            <a:extLst>
              <a:ext uri="{FF2B5EF4-FFF2-40B4-BE49-F238E27FC236}">
                <a16:creationId xmlns:a16="http://schemas.microsoft.com/office/drawing/2014/main" id="{013E5883-7FD1-4C44-9ADB-EE49A08914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4951" y="1875662"/>
            <a:ext cx="3077548" cy="730378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24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EF5BFE2C-3893-4574-8E43-0A067887093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04951" y="2617811"/>
            <a:ext cx="3077548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5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5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E331AD24-1AAB-440A-917D-3BB2B9658DC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04951" y="3085124"/>
            <a:ext cx="3077548" cy="248433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l">
              <a:lnSpc>
                <a:spcPct val="100000"/>
              </a:lnSpc>
              <a:buFont typeface="Arial" panose="020B0604020202020204" pitchFamily="34" charset="0"/>
              <a:buNone/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2880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3FC96125-BC0F-469E-BA75-F4F2916D502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56171-4788-4B4A-B8DB-98CB348C66F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31525" y="1457849"/>
            <a:ext cx="8478000" cy="3221417"/>
          </a:xfrm>
        </p:spPr>
        <p:txBody>
          <a:bodyPr/>
          <a:lstStyle/>
          <a:p>
            <a:pPr lvl="1"/>
            <a:r>
              <a:rPr lang="en-US" dirty="0"/>
              <a:t>SPC applications should be lodged with the competent intellectual property office of the member state which granted the basic patent</a:t>
            </a:r>
          </a:p>
        </p:txBody>
      </p:sp>
      <p:sp>
        <p:nvSpPr>
          <p:cNvPr id="13" name="Espace réservé du texte 4">
            <a:extLst>
              <a:ext uri="{FF2B5EF4-FFF2-40B4-BE49-F238E27FC236}">
                <a16:creationId xmlns:a16="http://schemas.microsoft.com/office/drawing/2014/main" id="{E214CB94-27AF-41B7-A363-829DCFEBE7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7577A6-F24A-4B6D-B7E1-FB31180B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0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8" name="Espace réservé pour une image  3">
            <a:extLst>
              <a:ext uri="{FF2B5EF4-FFF2-40B4-BE49-F238E27FC236}">
                <a16:creationId xmlns:a16="http://schemas.microsoft.com/office/drawing/2014/main" id="{CEC2E05F-5F9D-41D9-A40F-97C2869C7DD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46800" y="0"/>
            <a:ext cx="27972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39F8F8F8-B2E7-4739-8BFF-FA42634CE5E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57384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E0A2CB60-A40E-44FE-B4B7-57EBEFEC0D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573587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614E260-5FC8-4D02-8571-9C1540BB2B3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5735870" cy="32214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792EA-2F40-4220-B1A0-E938F3FB8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5735870" cy="56118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7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" name="Espace réservé pour une image  3">
            <a:extLst>
              <a:ext uri="{FF2B5EF4-FFF2-40B4-BE49-F238E27FC236}">
                <a16:creationId xmlns:a16="http://schemas.microsoft.com/office/drawing/2014/main" id="{7E64057C-5A6F-41C9-B888-6149A71BAD6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72000" y="0"/>
            <a:ext cx="4572000" cy="51435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D67FA919-D04A-4310-ADDF-1120333F61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4030028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929FD931-0FD5-4A54-8BB1-79F5E8669C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4028251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AEBA920-ED61-4542-B852-868AA9D5A0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5" y="1457849"/>
            <a:ext cx="4028251" cy="32214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62E878-181A-4B45-B709-990F0EC3E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4028251" cy="56118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4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Log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que 7">
            <a:extLst>
              <a:ext uri="{FF2B5EF4-FFF2-40B4-BE49-F238E27FC236}">
                <a16:creationId xmlns:a16="http://schemas.microsoft.com/office/drawing/2014/main" id="{AAE34BD0-96F3-484E-823D-846BCF7077C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236582" y="2227950"/>
            <a:ext cx="2670837" cy="687600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5ACEFF7-2172-4E31-95A5-2822B762DCC8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156C511D-58A1-442A-9FDB-13B83505C8E1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33BB5D3E-7EA3-4217-8524-E90CF2B6AC62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578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s and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88BFE2C-28A1-438A-960B-E93F4C5FF58C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38493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9" name="Espace réservé du texte 4">
            <a:extLst>
              <a:ext uri="{FF2B5EF4-FFF2-40B4-BE49-F238E27FC236}">
                <a16:creationId xmlns:a16="http://schemas.microsoft.com/office/drawing/2014/main" id="{67A3D333-F7E4-4D2F-8B90-78E621A65AB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4572000" y="1558351"/>
            <a:ext cx="2191718" cy="161583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sz="8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10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D04D9ECA-57E3-42D4-AB59-AFDFC4994F9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3373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5" name="Espace réservé pour une image  3">
            <a:extLst>
              <a:ext uri="{FF2B5EF4-FFF2-40B4-BE49-F238E27FC236}">
                <a16:creationId xmlns:a16="http://schemas.microsoft.com/office/drawing/2014/main" id="{A4ACE33E-54EC-45BB-A1EF-BC5E84D636C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4572000" y="1829515"/>
            <a:ext cx="1755419" cy="2717116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3DEB9B5-F15A-466E-8080-C371BE1672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539642" y="1829515"/>
            <a:ext cx="2059200" cy="17002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3DFB714-75E9-40A1-A9E1-32341A0AB2F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301373" y="1829515"/>
            <a:ext cx="2058403" cy="17002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8B0C0C30-D9D7-4BD7-AF39-B6CB516C98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1CD7C0F2-9ED1-4D8C-94FB-BE336E7168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841BA8-9107-45A1-B4A7-F5FE729D4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rgbClr val="E9E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BEDC788-81F2-409E-8CE9-FF2A15A91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562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D96EF966-14FD-41BC-A600-7421C098167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51561" y="1188615"/>
            <a:ext cx="1034787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09C6DAE5-28F5-4BE0-9DAE-75B6B0AC96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5070" y="1139318"/>
            <a:ext cx="883540" cy="398442"/>
          </a:xfrm>
        </p:spPr>
        <p:txBody>
          <a:bodyPr anchor="b">
            <a:noAutofit/>
          </a:bodyPr>
          <a:lstStyle>
            <a:lvl1pPr algn="r">
              <a:lnSpc>
                <a:spcPct val="110000"/>
              </a:lnSpc>
              <a:defRPr sz="800" cap="all" baseline="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DB385219-3623-4C80-90CB-E73147176A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1562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pour une image  15">
            <a:extLst>
              <a:ext uri="{FF2B5EF4-FFF2-40B4-BE49-F238E27FC236}">
                <a16:creationId xmlns:a16="http://schemas.microsoft.com/office/drawing/2014/main" id="{E7DD041E-74AB-4E79-8DE2-875A9F1E7DB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6499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065977EE-862D-4B7C-8337-FDC6002343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96499" y="1188615"/>
            <a:ext cx="1034786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23" name="Espace réservé pour une image  15">
            <a:extLst>
              <a:ext uri="{FF2B5EF4-FFF2-40B4-BE49-F238E27FC236}">
                <a16:creationId xmlns:a16="http://schemas.microsoft.com/office/drawing/2014/main" id="{F89C23CF-B6A6-47AA-A07B-24B1AE35C5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41436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637D886D-DA77-4D52-A839-266F7AEEBC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41435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26" name="Espace réservé pour une image  15">
            <a:extLst>
              <a:ext uri="{FF2B5EF4-FFF2-40B4-BE49-F238E27FC236}">
                <a16:creationId xmlns:a16="http://schemas.microsoft.com/office/drawing/2014/main" id="{4D28439E-7746-4AA1-A924-0AEC11614B8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786373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40E34842-79F1-492E-A94C-F1F0DECB7DB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86372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3DDB0039-9DEF-41FA-9376-CCCD184F46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051562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9F3CCA0F-99FD-49EB-AD69-BB3D91D198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96498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2E47962C-C9E2-4FED-BEA8-B8A7A8DD49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96498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4F25B19E-3945-49B3-BEAB-C69BF39E230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41433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39A64BFA-75AB-499E-A131-9140B81690A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41433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3B5F3F20-0254-4AB0-8E67-4CD251DE7C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86367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71337317-15B9-4EF3-81D5-FE9D001892D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786367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7CFAE1A-FA8C-4F51-A655-9E0F02F241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114C6CE-4866-474F-BF86-38E09FF9D4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51B796C-D9CF-43FC-A477-86A208BBE8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6" y="1457849"/>
            <a:ext cx="2120260" cy="32214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93D6-412D-42D2-B4F0-861F3AFA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1" name="Forme libre : forme 9">
            <a:extLst>
              <a:ext uri="{FF2B5EF4-FFF2-40B4-BE49-F238E27FC236}">
                <a16:creationId xmlns:a16="http://schemas.microsoft.com/office/drawing/2014/main" id="{F5349C85-4F38-41FC-8627-25D47DE73E7F}"/>
              </a:ext>
            </a:extLst>
          </p:cNvPr>
          <p:cNvSpPr>
            <a:spLocks noChangeAspect="1"/>
          </p:cNvSpPr>
          <p:nvPr userDrawn="1"/>
        </p:nvSpPr>
        <p:spPr>
          <a:xfrm>
            <a:off x="331199" y="4747737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tx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2" name="Graphique 7">
            <a:extLst>
              <a:ext uri="{FF2B5EF4-FFF2-40B4-BE49-F238E27FC236}">
                <a16:creationId xmlns:a16="http://schemas.microsoft.com/office/drawing/2014/main" id="{06A5D6C0-9CFB-4C86-8BD0-9B0F6C1008B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40" name="Forme libre : forme 9">
              <a:extLst>
                <a:ext uri="{FF2B5EF4-FFF2-40B4-BE49-F238E27FC236}">
                  <a16:creationId xmlns:a16="http://schemas.microsoft.com/office/drawing/2014/main" id="{7570A171-087A-451D-8C88-52D822ABF6D0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1" name="Forme libre : forme 10">
              <a:extLst>
                <a:ext uri="{FF2B5EF4-FFF2-40B4-BE49-F238E27FC236}">
                  <a16:creationId xmlns:a16="http://schemas.microsoft.com/office/drawing/2014/main" id="{FC3C9097-DD6E-4680-8304-A8A8F1E97DBB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5" name="Forme libre : forme 11">
              <a:extLst>
                <a:ext uri="{FF2B5EF4-FFF2-40B4-BE49-F238E27FC236}">
                  <a16:creationId xmlns:a16="http://schemas.microsoft.com/office/drawing/2014/main" id="{BDB8E9CF-D9B2-4FB3-B1A5-B96BB1FF6D5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728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BEDC788-81F2-409E-8CE9-FF2A15A91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562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D96EF966-14FD-41BC-A600-7421C098167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51561" y="1188615"/>
            <a:ext cx="1034787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09C6DAE5-28F5-4BE0-9DAE-75B6B0AC96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5070" y="1139318"/>
            <a:ext cx="883540" cy="398442"/>
          </a:xfrm>
        </p:spPr>
        <p:txBody>
          <a:bodyPr anchor="b">
            <a:noAutofit/>
          </a:bodyPr>
          <a:lstStyle>
            <a:lvl1pPr algn="r">
              <a:lnSpc>
                <a:spcPct val="110000"/>
              </a:lnSpc>
              <a:defRPr sz="800" cap="all" baseline="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DB385219-3623-4C80-90CB-E73147176A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1562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pour une image  15">
            <a:extLst>
              <a:ext uri="{FF2B5EF4-FFF2-40B4-BE49-F238E27FC236}">
                <a16:creationId xmlns:a16="http://schemas.microsoft.com/office/drawing/2014/main" id="{E7DD041E-74AB-4E79-8DE2-875A9F1E7DB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6499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065977EE-862D-4B7C-8337-FDC6002343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96499" y="1188615"/>
            <a:ext cx="1034786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23" name="Espace réservé pour une image  15">
            <a:extLst>
              <a:ext uri="{FF2B5EF4-FFF2-40B4-BE49-F238E27FC236}">
                <a16:creationId xmlns:a16="http://schemas.microsoft.com/office/drawing/2014/main" id="{F89C23CF-B6A6-47AA-A07B-24B1AE35C5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41436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637D886D-DA77-4D52-A839-266F7AEEBC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41435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26" name="Espace réservé pour une image  15">
            <a:extLst>
              <a:ext uri="{FF2B5EF4-FFF2-40B4-BE49-F238E27FC236}">
                <a16:creationId xmlns:a16="http://schemas.microsoft.com/office/drawing/2014/main" id="{4D28439E-7746-4AA1-A924-0AEC11614B8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786373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40E34842-79F1-492E-A94C-F1F0DECB7DB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86372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3DDB0039-9DEF-41FA-9376-CCCD184F46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051562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9F3CCA0F-99FD-49EB-AD69-BB3D91D198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96498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2E47962C-C9E2-4FED-BEA8-B8A7A8DD49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96498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4F25B19E-3945-49B3-BEAB-C69BF39E230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41433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39A64BFA-75AB-499E-A131-9140B81690A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41433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3B5F3F20-0254-4AB0-8E67-4CD251DE7C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86367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71337317-15B9-4EF3-81D5-FE9D001892D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786367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7CFAE1A-FA8C-4F51-A655-9E0F02F241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114C6CE-4866-474F-BF86-38E09FF9D4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51B796C-D9CF-43FC-A477-86A208BBE8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6" y="1457849"/>
            <a:ext cx="2120260" cy="322141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2268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2pPr>
            <a:lvl3pPr marL="4572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3pPr>
            <a:lvl4pPr marL="6840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93D6-412D-42D2-B4F0-861F3AFA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grpSp>
        <p:nvGrpSpPr>
          <p:cNvPr id="43" name="Graphique 7">
            <a:extLst>
              <a:ext uri="{FF2B5EF4-FFF2-40B4-BE49-F238E27FC236}">
                <a16:creationId xmlns:a16="http://schemas.microsoft.com/office/drawing/2014/main" id="{E81F6DB5-904A-4266-BC9D-43DEDDAB2FF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44" name="Forme libre : forme 9">
              <a:extLst>
                <a:ext uri="{FF2B5EF4-FFF2-40B4-BE49-F238E27FC236}">
                  <a16:creationId xmlns:a16="http://schemas.microsoft.com/office/drawing/2014/main" id="{D973C0DD-9BFB-489B-BB18-B95D2818DDEA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6" name="Forme libre : forme 10">
              <a:extLst>
                <a:ext uri="{FF2B5EF4-FFF2-40B4-BE49-F238E27FC236}">
                  <a16:creationId xmlns:a16="http://schemas.microsoft.com/office/drawing/2014/main" id="{CDE5A571-F6DA-4505-A5B1-DCCE6D336F4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7" name="Forme libre : forme 11">
              <a:extLst>
                <a:ext uri="{FF2B5EF4-FFF2-40B4-BE49-F238E27FC236}">
                  <a16:creationId xmlns:a16="http://schemas.microsoft.com/office/drawing/2014/main" id="{1EB464DC-BE69-4F65-B141-43FCFC49AC68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5454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8BEDC788-81F2-409E-8CE9-FF2A15A919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562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7" name="Espace réservé du texte 4">
            <a:extLst>
              <a:ext uri="{FF2B5EF4-FFF2-40B4-BE49-F238E27FC236}">
                <a16:creationId xmlns:a16="http://schemas.microsoft.com/office/drawing/2014/main" id="{D96EF966-14FD-41BC-A600-7421C098167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51561" y="1188615"/>
            <a:ext cx="1034787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01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09C6DAE5-28F5-4BE0-9DAE-75B6B0AC96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5070" y="1139318"/>
            <a:ext cx="883540" cy="398442"/>
          </a:xfrm>
        </p:spPr>
        <p:txBody>
          <a:bodyPr anchor="b">
            <a:noAutofit/>
          </a:bodyPr>
          <a:lstStyle>
            <a:lvl1pPr algn="r">
              <a:lnSpc>
                <a:spcPct val="110000"/>
              </a:lnSpc>
              <a:defRPr sz="800" cap="all" baseline="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" name="Espace réservé du texte 4">
            <a:extLst>
              <a:ext uri="{FF2B5EF4-FFF2-40B4-BE49-F238E27FC236}">
                <a16:creationId xmlns:a16="http://schemas.microsoft.com/office/drawing/2014/main" id="{DB385219-3623-4C80-90CB-E73147176A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051562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0" name="Espace réservé pour une image  15">
            <a:extLst>
              <a:ext uri="{FF2B5EF4-FFF2-40B4-BE49-F238E27FC236}">
                <a16:creationId xmlns:a16="http://schemas.microsoft.com/office/drawing/2014/main" id="{E7DD041E-74AB-4E79-8DE2-875A9F1E7DB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96499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065977EE-862D-4B7C-8337-FDC6002343A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296499" y="1188615"/>
            <a:ext cx="1034786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02</a:t>
            </a:r>
          </a:p>
        </p:txBody>
      </p:sp>
      <p:sp>
        <p:nvSpPr>
          <p:cNvPr id="23" name="Espace réservé pour une image  15">
            <a:extLst>
              <a:ext uri="{FF2B5EF4-FFF2-40B4-BE49-F238E27FC236}">
                <a16:creationId xmlns:a16="http://schemas.microsoft.com/office/drawing/2014/main" id="{F89C23CF-B6A6-47AA-A07B-24B1AE35C57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541436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637D886D-DA77-4D52-A839-266F7AEEBCE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41435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03</a:t>
            </a:r>
          </a:p>
        </p:txBody>
      </p:sp>
      <p:sp>
        <p:nvSpPr>
          <p:cNvPr id="26" name="Espace réservé pour une image  15">
            <a:extLst>
              <a:ext uri="{FF2B5EF4-FFF2-40B4-BE49-F238E27FC236}">
                <a16:creationId xmlns:a16="http://schemas.microsoft.com/office/drawing/2014/main" id="{4D28439E-7746-4AA1-A924-0AEC11614B8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786373" y="1851729"/>
            <a:ext cx="1034787" cy="13644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40E34842-79F1-492E-A94C-F1F0DECB7DB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86372" y="1188615"/>
            <a:ext cx="1034785" cy="399212"/>
          </a:xfrm>
        </p:spPr>
        <p:txBody>
          <a:bodyPr/>
          <a:lstStyle>
            <a:lvl1pPr algn="l">
              <a:lnSpc>
                <a:spcPct val="110000"/>
              </a:lnSpc>
              <a:defRPr sz="2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04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3DDB0039-9DEF-41FA-9376-CCCD184F46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051562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id="{9F3CCA0F-99FD-49EB-AD69-BB3D91D198E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96498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5" name="Espace réservé du texte 4">
            <a:extLst>
              <a:ext uri="{FF2B5EF4-FFF2-40B4-BE49-F238E27FC236}">
                <a16:creationId xmlns:a16="http://schemas.microsoft.com/office/drawing/2014/main" id="{2E47962C-C9E2-4FED-BEA8-B8A7A8DD49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96498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6" name="Espace réservé du texte 4">
            <a:extLst>
              <a:ext uri="{FF2B5EF4-FFF2-40B4-BE49-F238E27FC236}">
                <a16:creationId xmlns:a16="http://schemas.microsoft.com/office/drawing/2014/main" id="{4F25B19E-3945-49B3-BEAB-C69BF39E230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541433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7" name="Espace réservé du texte 4">
            <a:extLst>
              <a:ext uri="{FF2B5EF4-FFF2-40B4-BE49-F238E27FC236}">
                <a16:creationId xmlns:a16="http://schemas.microsoft.com/office/drawing/2014/main" id="{39A64BFA-75AB-499E-A131-9140B81690A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41433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3B5F3F20-0254-4AB0-8E67-4CD251DE7C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786367" y="3440297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71337317-15B9-4EF3-81D5-FE9D001892D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786367" y="3779622"/>
            <a:ext cx="1034787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8" name="Espace réservé du texte 5">
            <a:extLst>
              <a:ext uri="{FF2B5EF4-FFF2-40B4-BE49-F238E27FC236}">
                <a16:creationId xmlns:a16="http://schemas.microsoft.com/office/drawing/2014/main" id="{D7CFAE1A-FA8C-4F51-A655-9E0F02F2411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5114C6CE-4866-474F-BF86-38E09FF9D4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351B796C-D9CF-43FC-A477-86A208BBE8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526" y="1457849"/>
            <a:ext cx="2120260" cy="32214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2268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2pPr>
            <a:lvl3pPr marL="4572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3pPr>
            <a:lvl4pPr marL="6840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C93D6-412D-42D2-B4F0-861F3AFA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grpSp>
        <p:nvGrpSpPr>
          <p:cNvPr id="31" name="Graphique 7">
            <a:extLst>
              <a:ext uri="{FF2B5EF4-FFF2-40B4-BE49-F238E27FC236}">
                <a16:creationId xmlns:a16="http://schemas.microsoft.com/office/drawing/2014/main" id="{0055A07A-E8A5-4FC1-9082-2E1016C9787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32" name="Forme libre : forme 9">
              <a:extLst>
                <a:ext uri="{FF2B5EF4-FFF2-40B4-BE49-F238E27FC236}">
                  <a16:creationId xmlns:a16="http://schemas.microsoft.com/office/drawing/2014/main" id="{3CAEBE62-17A4-4CBD-B78D-154B1E270C58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0" name="Forme libre : forme 10">
              <a:extLst>
                <a:ext uri="{FF2B5EF4-FFF2-40B4-BE49-F238E27FC236}">
                  <a16:creationId xmlns:a16="http://schemas.microsoft.com/office/drawing/2014/main" id="{398D76C0-14BC-45A1-BA5D-05C4DA269827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1" name="Forme libre : forme 11">
              <a:extLst>
                <a:ext uri="{FF2B5EF4-FFF2-40B4-BE49-F238E27FC236}">
                  <a16:creationId xmlns:a16="http://schemas.microsoft.com/office/drawing/2014/main" id="{7734F84F-E2B5-42BC-915A-6FEA20143203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20322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Alternative)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rgbClr val="E9E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A975DA-1F61-4E92-847F-881A6B959F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4209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01</a:t>
            </a:r>
          </a:p>
        </p:txBody>
      </p:sp>
      <p:sp>
        <p:nvSpPr>
          <p:cNvPr id="30" name="Espace réservé du texte 4">
            <a:extLst>
              <a:ext uri="{FF2B5EF4-FFF2-40B4-BE49-F238E27FC236}">
                <a16:creationId xmlns:a16="http://schemas.microsoft.com/office/drawing/2014/main" id="{F6E50AC3-1EA3-493F-A0D3-634DA300E2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64209" y="1183183"/>
            <a:ext cx="4844338" cy="184281"/>
          </a:xfrm>
        </p:spPr>
        <p:txBody>
          <a:bodyPr wrap="square">
            <a:spAutoFit/>
          </a:bodyPr>
          <a:lstStyle>
            <a:lvl1pPr algn="l">
              <a:lnSpc>
                <a:spcPct val="110000"/>
              </a:lnSpc>
              <a:defRPr sz="120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Espace réservé du texte 4">
            <a:extLst>
              <a:ext uri="{FF2B5EF4-FFF2-40B4-BE49-F238E27FC236}">
                <a16:creationId xmlns:a16="http://schemas.microsoft.com/office/drawing/2014/main" id="{0E2314AF-F33D-4B84-8412-DF73ECC51E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9811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02</a:t>
            </a:r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8444AA6E-9EC0-4895-8FC6-4351D2BEE0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5413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03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E3BC2BD0-41C8-4C7A-BC1B-E444A392D0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41016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04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E6118210-A598-4833-8C53-BBA66CF5796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64209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140FC0A1-6231-4649-9573-C6772F9B84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264209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2DAC1528-CEDA-41B5-AAAF-B8FF60A576A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89811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5FFDA929-E8A8-4AC0-99CE-44C3C6910AE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89811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9709CCCA-F00B-45D4-9788-1FBC4F09AA0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5414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5E93FAA-61CE-40AC-8738-0DE2C5E1F4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15414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4A4C1F7-829A-4567-999B-287472F1F4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541017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A4030E47-E75C-4A3D-9FAD-95FD358BD5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541017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7FA14FD7-95C9-4327-B716-189176F2E3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CBC1E183-B986-4005-B87A-30E837CB27F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1183799-5968-4FC4-B6D2-F8DDF1F8685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31525" y="1457849"/>
            <a:ext cx="2120585" cy="322141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226800" indent="-226800">
              <a:buFontTx/>
              <a:buBlip>
                <a:blip r:embed="rId4"/>
              </a:buBlip>
              <a:defRPr>
                <a:solidFill>
                  <a:schemeClr val="tx1"/>
                </a:solidFill>
              </a:defRPr>
            </a:lvl2pPr>
            <a:lvl3pPr marL="457200" indent="-226800">
              <a:buFontTx/>
              <a:buBlip>
                <a:blip r:embed="rId4"/>
              </a:buBlip>
              <a:defRPr>
                <a:solidFill>
                  <a:schemeClr val="tx1"/>
                </a:solidFill>
              </a:defRPr>
            </a:lvl3pPr>
            <a:lvl4pPr marL="684000" indent="-226800">
              <a:buFontTx/>
              <a:buBlip>
                <a:blip r:embed="rId4"/>
              </a:buBlip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0C5BA-4E6C-49B9-BC13-AE34B754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grpSp>
        <p:nvGrpSpPr>
          <p:cNvPr id="35" name="Graphique 7">
            <a:extLst>
              <a:ext uri="{FF2B5EF4-FFF2-40B4-BE49-F238E27FC236}">
                <a16:creationId xmlns:a16="http://schemas.microsoft.com/office/drawing/2014/main" id="{5AC15C66-D7EB-4500-A551-9FCE3A2D9B8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36" name="Forme libre : forme 9">
              <a:extLst>
                <a:ext uri="{FF2B5EF4-FFF2-40B4-BE49-F238E27FC236}">
                  <a16:creationId xmlns:a16="http://schemas.microsoft.com/office/drawing/2014/main" id="{DAF98B67-E81F-4FBA-B764-933BBFE9CB5D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7" name="Forme libre : forme 10">
              <a:extLst>
                <a:ext uri="{FF2B5EF4-FFF2-40B4-BE49-F238E27FC236}">
                  <a16:creationId xmlns:a16="http://schemas.microsoft.com/office/drawing/2014/main" id="{C543963D-5473-4E97-AA1B-110116F53F39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7" name="Forme libre : forme 11">
              <a:extLst>
                <a:ext uri="{FF2B5EF4-FFF2-40B4-BE49-F238E27FC236}">
                  <a16:creationId xmlns:a16="http://schemas.microsoft.com/office/drawing/2014/main" id="{3C560FE1-3142-4294-8909-8B9B8E77CFF7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04289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Alternative)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A975DA-1F61-4E92-847F-881A6B959F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4209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01</a:t>
            </a:r>
          </a:p>
        </p:txBody>
      </p:sp>
      <p:sp>
        <p:nvSpPr>
          <p:cNvPr id="30" name="Espace réservé du texte 4">
            <a:extLst>
              <a:ext uri="{FF2B5EF4-FFF2-40B4-BE49-F238E27FC236}">
                <a16:creationId xmlns:a16="http://schemas.microsoft.com/office/drawing/2014/main" id="{F6E50AC3-1EA3-493F-A0D3-634DA300E2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64209" y="1183183"/>
            <a:ext cx="4844338" cy="184281"/>
          </a:xfrm>
        </p:spPr>
        <p:txBody>
          <a:bodyPr wrap="square">
            <a:spAutoFit/>
          </a:bodyPr>
          <a:lstStyle>
            <a:lvl1pPr algn="l">
              <a:lnSpc>
                <a:spcPct val="110000"/>
              </a:lnSpc>
              <a:defRPr sz="120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Espace réservé du texte 4">
            <a:extLst>
              <a:ext uri="{FF2B5EF4-FFF2-40B4-BE49-F238E27FC236}">
                <a16:creationId xmlns:a16="http://schemas.microsoft.com/office/drawing/2014/main" id="{0E2314AF-F33D-4B84-8412-DF73ECC51E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9811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02</a:t>
            </a:r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8444AA6E-9EC0-4895-8FC6-4351D2BEE0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5413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03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E3BC2BD0-41C8-4C7A-BC1B-E444A392D0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41016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04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E6118210-A598-4833-8C53-BBA66CF5796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64209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140FC0A1-6231-4649-9573-C6772F9B84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264209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2DAC1528-CEDA-41B5-AAAF-B8FF60A576A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89811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5FFDA929-E8A8-4AC0-99CE-44C3C6910AE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89811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9709CCCA-F00B-45D4-9788-1FBC4F09AA0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5414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5E93FAA-61CE-40AC-8738-0DE2C5E1F4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15414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4A4C1F7-829A-4567-999B-287472F1F4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541017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A4030E47-E75C-4A3D-9FAD-95FD358BD5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541017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7FA14FD7-95C9-4327-B716-189176F2E3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grpSp>
        <p:nvGrpSpPr>
          <p:cNvPr id="35" name="Graphique 7">
            <a:extLst>
              <a:ext uri="{FF2B5EF4-FFF2-40B4-BE49-F238E27FC236}">
                <a16:creationId xmlns:a16="http://schemas.microsoft.com/office/drawing/2014/main" id="{8670D0AF-4A05-41F5-A174-F1DCC172E6C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36" name="Forme libre : forme 9">
              <a:extLst>
                <a:ext uri="{FF2B5EF4-FFF2-40B4-BE49-F238E27FC236}">
                  <a16:creationId xmlns:a16="http://schemas.microsoft.com/office/drawing/2014/main" id="{674A82B9-E907-49FC-BC51-EE0E71572E6B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7" name="Forme libre : forme 10">
              <a:extLst>
                <a:ext uri="{FF2B5EF4-FFF2-40B4-BE49-F238E27FC236}">
                  <a16:creationId xmlns:a16="http://schemas.microsoft.com/office/drawing/2014/main" id="{365977A4-5832-45CF-A184-D4324C135EEC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7" name="Forme libre : forme 11">
              <a:extLst>
                <a:ext uri="{FF2B5EF4-FFF2-40B4-BE49-F238E27FC236}">
                  <a16:creationId xmlns:a16="http://schemas.microsoft.com/office/drawing/2014/main" id="{5471ED42-9DE8-447E-9480-04E42DA17FEA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6" name="Espace réservé du texte 4">
            <a:extLst>
              <a:ext uri="{FF2B5EF4-FFF2-40B4-BE49-F238E27FC236}">
                <a16:creationId xmlns:a16="http://schemas.microsoft.com/office/drawing/2014/main" id="{BEB64EF3-BB46-4060-851B-3BDF171213C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855E673C-6C7F-4EB7-A0E8-9C04C7963949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31526" y="1457849"/>
            <a:ext cx="2120260" cy="322141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2268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2pPr>
            <a:lvl3pPr marL="4572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3pPr>
            <a:lvl4pPr marL="684000" indent="-2268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30FF51BB-965D-4F61-9692-EE296D3C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3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Numbers (Alternativ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76DEF-3CBF-476F-8A84-C6760A5FE884}"/>
              </a:ext>
            </a:extLst>
          </p:cNvPr>
          <p:cNvSpPr/>
          <p:nvPr userDrawn="1"/>
        </p:nvSpPr>
        <p:spPr>
          <a:xfrm>
            <a:off x="0" y="0"/>
            <a:ext cx="27972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29" name="Espace réservé du texte 4">
            <a:extLst>
              <a:ext uri="{FF2B5EF4-FFF2-40B4-BE49-F238E27FC236}">
                <a16:creationId xmlns:a16="http://schemas.microsoft.com/office/drawing/2014/main" id="{EFA975DA-1F61-4E92-847F-881A6B959F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4209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01</a:t>
            </a:r>
          </a:p>
        </p:txBody>
      </p:sp>
      <p:sp>
        <p:nvSpPr>
          <p:cNvPr id="30" name="Espace réservé du texte 4">
            <a:extLst>
              <a:ext uri="{FF2B5EF4-FFF2-40B4-BE49-F238E27FC236}">
                <a16:creationId xmlns:a16="http://schemas.microsoft.com/office/drawing/2014/main" id="{F6E50AC3-1EA3-493F-A0D3-634DA300E2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64209" y="1183183"/>
            <a:ext cx="4844338" cy="184281"/>
          </a:xfrm>
        </p:spPr>
        <p:txBody>
          <a:bodyPr wrap="square">
            <a:spAutoFit/>
          </a:bodyPr>
          <a:lstStyle>
            <a:lvl1pPr algn="l">
              <a:lnSpc>
                <a:spcPct val="110000"/>
              </a:lnSpc>
              <a:defRPr sz="1200">
                <a:solidFill>
                  <a:schemeClr val="tx1"/>
                </a:solidFill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Espace réservé du texte 4">
            <a:extLst>
              <a:ext uri="{FF2B5EF4-FFF2-40B4-BE49-F238E27FC236}">
                <a16:creationId xmlns:a16="http://schemas.microsoft.com/office/drawing/2014/main" id="{0E2314AF-F33D-4B84-8412-DF73ECC51E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89811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02</a:t>
            </a:r>
          </a:p>
        </p:txBody>
      </p:sp>
      <p:sp>
        <p:nvSpPr>
          <p:cNvPr id="32" name="Espace réservé du texte 4">
            <a:extLst>
              <a:ext uri="{FF2B5EF4-FFF2-40B4-BE49-F238E27FC236}">
                <a16:creationId xmlns:a16="http://schemas.microsoft.com/office/drawing/2014/main" id="{8444AA6E-9EC0-4895-8FC6-4351D2BEE0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15413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03</a:t>
            </a:r>
          </a:p>
        </p:txBody>
      </p:sp>
      <p:sp>
        <p:nvSpPr>
          <p:cNvPr id="33" name="Espace réservé du texte 4">
            <a:extLst>
              <a:ext uri="{FF2B5EF4-FFF2-40B4-BE49-F238E27FC236}">
                <a16:creationId xmlns:a16="http://schemas.microsoft.com/office/drawing/2014/main" id="{E3BC2BD0-41C8-4C7A-BC1B-E444A392D03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41016" y="1665010"/>
            <a:ext cx="818888" cy="690958"/>
          </a:xfrm>
        </p:spPr>
        <p:txBody>
          <a:bodyPr>
            <a:spAutoFit/>
          </a:bodyPr>
          <a:lstStyle>
            <a:lvl1pPr algn="l">
              <a:lnSpc>
                <a:spcPct val="110000"/>
              </a:lnSpc>
              <a:defRPr sz="45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171450" indent="-17145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 sz="800"/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/>
              <a:t>04</a:t>
            </a:r>
          </a:p>
        </p:txBody>
      </p:sp>
      <p:sp>
        <p:nvSpPr>
          <p:cNvPr id="38" name="Espace réservé du texte 4">
            <a:extLst>
              <a:ext uri="{FF2B5EF4-FFF2-40B4-BE49-F238E27FC236}">
                <a16:creationId xmlns:a16="http://schemas.microsoft.com/office/drawing/2014/main" id="{E6118210-A598-4833-8C53-BBA66CF5796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264209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9" name="Espace réservé du texte 4">
            <a:extLst>
              <a:ext uri="{FF2B5EF4-FFF2-40B4-BE49-F238E27FC236}">
                <a16:creationId xmlns:a16="http://schemas.microsoft.com/office/drawing/2014/main" id="{140FC0A1-6231-4649-9573-C6772F9B84B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3264209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2DAC1528-CEDA-41B5-AAAF-B8FF60A576A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689811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5FFDA929-E8A8-4AC0-99CE-44C3C6910AE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689811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9709CCCA-F00B-45D4-9788-1FBC4F09AA0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5414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B5E93FAA-61CE-40AC-8738-0DE2C5E1F42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6115414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4" name="Espace réservé du texte 4">
            <a:extLst>
              <a:ext uri="{FF2B5EF4-FFF2-40B4-BE49-F238E27FC236}">
                <a16:creationId xmlns:a16="http://schemas.microsoft.com/office/drawing/2014/main" id="{14A4C1F7-829A-4567-999B-287472F1F40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541017" y="2452011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1200">
                <a:solidFill>
                  <a:schemeClr val="accent2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1100">
                <a:solidFill>
                  <a:schemeClr val="accent2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45" name="Espace réservé du texte 4">
            <a:extLst>
              <a:ext uri="{FF2B5EF4-FFF2-40B4-BE49-F238E27FC236}">
                <a16:creationId xmlns:a16="http://schemas.microsoft.com/office/drawing/2014/main" id="{A4030E47-E75C-4A3D-9FAD-95FD358BD57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541017" y="2791336"/>
            <a:ext cx="1270713" cy="314435"/>
          </a:xfrm>
        </p:spPr>
        <p:txBody>
          <a:bodyPr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</a:defRPr>
            </a:lvl1pPr>
            <a:lvl2pPr marL="0" indent="0">
              <a:lnSpc>
                <a:spcPts val="1200"/>
              </a:lnSpc>
              <a:spcAft>
                <a:spcPts val="40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800">
                <a:latin typeface="+mj-lt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7FA14FD7-95C9-4327-B716-189176F2E3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25070" y="318887"/>
            <a:ext cx="578666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CBC1E183-B986-4005-B87A-30E837CB27F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33730" y="1183183"/>
            <a:ext cx="2118055" cy="369332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1183799-5968-4FC4-B6D2-F8DDF1F8685C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31525" y="1457849"/>
            <a:ext cx="2120585" cy="32214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2268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2pPr>
            <a:lvl3pPr marL="4572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3pPr>
            <a:lvl4pPr marL="684000" indent="-226800">
              <a:buFontTx/>
              <a:buBlip>
                <a:blip r:embed="rId4"/>
              </a:buBlip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0C5BA-4E6C-49B9-BC13-AE34B754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2120585" cy="56118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grpSp>
        <p:nvGrpSpPr>
          <p:cNvPr id="35" name="Graphique 7">
            <a:extLst>
              <a:ext uri="{FF2B5EF4-FFF2-40B4-BE49-F238E27FC236}">
                <a16:creationId xmlns:a16="http://schemas.microsoft.com/office/drawing/2014/main" id="{92DE48E4-21B7-43C3-B1C8-D1A1E1D118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36" name="Forme libre : forme 9">
              <a:extLst>
                <a:ext uri="{FF2B5EF4-FFF2-40B4-BE49-F238E27FC236}">
                  <a16:creationId xmlns:a16="http://schemas.microsoft.com/office/drawing/2014/main" id="{CF3C004A-12EF-4882-9435-5C8C5CDDA3DC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7" name="Forme libre : forme 10">
              <a:extLst>
                <a:ext uri="{FF2B5EF4-FFF2-40B4-BE49-F238E27FC236}">
                  <a16:creationId xmlns:a16="http://schemas.microsoft.com/office/drawing/2014/main" id="{C854BF86-9CB6-42C3-B52B-E372D3EE21D0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47" name="Forme libre : forme 11">
              <a:extLst>
                <a:ext uri="{FF2B5EF4-FFF2-40B4-BE49-F238E27FC236}">
                  <a16:creationId xmlns:a16="http://schemas.microsoft.com/office/drawing/2014/main" id="{A41B13E3-A26E-439F-AA34-2A97E1411892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59737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melin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E70A040-45DC-4C4F-9C35-9C8855F2FADC}"/>
              </a:ext>
            </a:extLst>
          </p:cNvPr>
          <p:cNvCxnSpPr>
            <a:cxnSpLocks/>
          </p:cNvCxnSpPr>
          <p:nvPr userDrawn="1"/>
        </p:nvCxnSpPr>
        <p:spPr>
          <a:xfrm>
            <a:off x="342000" y="2939491"/>
            <a:ext cx="846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53" name="Espace réservé du graphique SmartArt 11">
            <a:extLst>
              <a:ext uri="{FF2B5EF4-FFF2-40B4-BE49-F238E27FC236}">
                <a16:creationId xmlns:a16="http://schemas.microsoft.com/office/drawing/2014/main" id="{27C8F47C-3200-4352-B957-F47C1A5FCAFC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809906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58" name="Espace réservé du texte 57">
            <a:extLst>
              <a:ext uri="{FF2B5EF4-FFF2-40B4-BE49-F238E27FC236}">
                <a16:creationId xmlns:a16="http://schemas.microsoft.com/office/drawing/2014/main" id="{A0A44F60-C67D-46ED-9CCB-CDD8B11F957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23928" y="1687702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62" name="Espace réservé du graphique SmartArt 11">
            <a:extLst>
              <a:ext uri="{FF2B5EF4-FFF2-40B4-BE49-F238E27FC236}">
                <a16:creationId xmlns:a16="http://schemas.microsoft.com/office/drawing/2014/main" id="{CE16E605-DFA7-4CED-8CBF-0542C7698DF9}"/>
              </a:ext>
            </a:extLst>
          </p:cNvPr>
          <p:cNvSpPr>
            <a:spLocks noGrp="1" noChangeAspect="1"/>
          </p:cNvSpPr>
          <p:nvPr>
            <p:ph type="dgm" sz="quarter" idx="40"/>
          </p:nvPr>
        </p:nvSpPr>
        <p:spPr>
          <a:xfrm>
            <a:off x="2050273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63" name="Espace réservé du graphique SmartArt 11">
            <a:extLst>
              <a:ext uri="{FF2B5EF4-FFF2-40B4-BE49-F238E27FC236}">
                <a16:creationId xmlns:a16="http://schemas.microsoft.com/office/drawing/2014/main" id="{5A796DFE-A231-4181-AD26-E6261F7463D2}"/>
              </a:ext>
            </a:extLst>
          </p:cNvPr>
          <p:cNvSpPr>
            <a:spLocks noGrp="1" noChangeAspect="1"/>
          </p:cNvSpPr>
          <p:nvPr>
            <p:ph type="dgm" sz="quarter" idx="41"/>
          </p:nvPr>
        </p:nvSpPr>
        <p:spPr>
          <a:xfrm>
            <a:off x="3290640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64" name="Espace réservé du graphique SmartArt 11">
            <a:extLst>
              <a:ext uri="{FF2B5EF4-FFF2-40B4-BE49-F238E27FC236}">
                <a16:creationId xmlns:a16="http://schemas.microsoft.com/office/drawing/2014/main" id="{4AF62F43-58B0-40EE-BBAF-40FAE44E0A13}"/>
              </a:ext>
            </a:extLst>
          </p:cNvPr>
          <p:cNvSpPr>
            <a:spLocks noGrp="1" noChangeAspect="1"/>
          </p:cNvSpPr>
          <p:nvPr>
            <p:ph type="dgm" sz="quarter" idx="42"/>
          </p:nvPr>
        </p:nvSpPr>
        <p:spPr>
          <a:xfrm>
            <a:off x="4531007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65" name="Espace réservé du graphique SmartArt 11">
            <a:extLst>
              <a:ext uri="{FF2B5EF4-FFF2-40B4-BE49-F238E27FC236}">
                <a16:creationId xmlns:a16="http://schemas.microsoft.com/office/drawing/2014/main" id="{EA159B1B-69A6-4A2A-8825-3CE557B1A745}"/>
              </a:ext>
            </a:extLst>
          </p:cNvPr>
          <p:cNvSpPr>
            <a:spLocks noGrp="1" noChangeAspect="1"/>
          </p:cNvSpPr>
          <p:nvPr>
            <p:ph type="dgm" sz="quarter" idx="43"/>
          </p:nvPr>
        </p:nvSpPr>
        <p:spPr>
          <a:xfrm>
            <a:off x="5771374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66" name="Espace réservé du graphique SmartArt 11">
            <a:extLst>
              <a:ext uri="{FF2B5EF4-FFF2-40B4-BE49-F238E27FC236}">
                <a16:creationId xmlns:a16="http://schemas.microsoft.com/office/drawing/2014/main" id="{46A4C6F1-FE20-48BF-A8EC-70436EAC5DE4}"/>
              </a:ext>
            </a:extLst>
          </p:cNvPr>
          <p:cNvSpPr>
            <a:spLocks noGrp="1" noChangeAspect="1"/>
          </p:cNvSpPr>
          <p:nvPr>
            <p:ph type="dgm" sz="quarter" idx="44"/>
          </p:nvPr>
        </p:nvSpPr>
        <p:spPr>
          <a:xfrm>
            <a:off x="7011741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67" name="Espace réservé du graphique SmartArt 11">
            <a:extLst>
              <a:ext uri="{FF2B5EF4-FFF2-40B4-BE49-F238E27FC236}">
                <a16:creationId xmlns:a16="http://schemas.microsoft.com/office/drawing/2014/main" id="{2AD47857-C65A-440C-9B23-312C1566BFFB}"/>
              </a:ext>
            </a:extLst>
          </p:cNvPr>
          <p:cNvSpPr>
            <a:spLocks noGrp="1" noChangeAspect="1"/>
          </p:cNvSpPr>
          <p:nvPr>
            <p:ph type="dgm" sz="quarter" idx="45"/>
          </p:nvPr>
        </p:nvSpPr>
        <p:spPr>
          <a:xfrm>
            <a:off x="8252108" y="2903491"/>
            <a:ext cx="72515" cy="72000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 sz="100"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35" name="Espace réservé du texte 57">
            <a:extLst>
              <a:ext uri="{FF2B5EF4-FFF2-40B4-BE49-F238E27FC236}">
                <a16:creationId xmlns:a16="http://schemas.microsoft.com/office/drawing/2014/main" id="{428D303E-DDAF-3641-B132-0379E658A1E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807574" y="1687702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1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37" name="Espace réservé du texte 57">
            <a:extLst>
              <a:ext uri="{FF2B5EF4-FFF2-40B4-BE49-F238E27FC236}">
                <a16:creationId xmlns:a16="http://schemas.microsoft.com/office/drawing/2014/main" id="{842F84FC-333E-1F4F-8881-03E7346E6856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774867" y="1687702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39" name="Espace réservé du texte 57">
            <a:extLst>
              <a:ext uri="{FF2B5EF4-FFF2-40B4-BE49-F238E27FC236}">
                <a16:creationId xmlns:a16="http://schemas.microsoft.com/office/drawing/2014/main" id="{44621C0C-848F-154C-A0BE-F77AB0303ED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5291220" y="1687702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41" name="Espace réservé du texte 57">
            <a:extLst>
              <a:ext uri="{FF2B5EF4-FFF2-40B4-BE49-F238E27FC236}">
                <a16:creationId xmlns:a16="http://schemas.microsoft.com/office/drawing/2014/main" id="{5C884832-94C5-EC48-AD59-0BFF5B9292F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564295" y="3189240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43" name="Espace réservé du texte 57">
            <a:extLst>
              <a:ext uri="{FF2B5EF4-FFF2-40B4-BE49-F238E27FC236}">
                <a16:creationId xmlns:a16="http://schemas.microsoft.com/office/drawing/2014/main" id="{55EE616D-CD9C-F747-B3C1-7E058D1739B3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044482" y="3189240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45" name="Espace réservé du texte 57">
            <a:extLst>
              <a:ext uri="{FF2B5EF4-FFF2-40B4-BE49-F238E27FC236}">
                <a16:creationId xmlns:a16="http://schemas.microsoft.com/office/drawing/2014/main" id="{EE1276C9-7673-0445-9714-7351552FC1F9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524669" y="3189240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1">
            <a:noAutofit/>
          </a:bodyPr>
          <a:lstStyle>
            <a:lvl1pPr algn="ctr">
              <a:lnSpc>
                <a:spcPct val="100000"/>
              </a:lnSpc>
              <a:spcAft>
                <a:spcPts val="200"/>
              </a:spcAft>
              <a:defRPr sz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noProof="0" dirty="0"/>
              <a:t>Year/Date</a:t>
            </a:r>
          </a:p>
          <a:p>
            <a:pPr lvl="1"/>
            <a:r>
              <a:rPr lang="en-US" noProof="0" dirty="0"/>
              <a:t>Body copy goes here </a:t>
            </a:r>
          </a:p>
          <a:p>
            <a:pPr lvl="1"/>
            <a:r>
              <a:rPr lang="en-US" noProof="0" dirty="0"/>
              <a:t>in </a:t>
            </a:r>
            <a:r>
              <a:rPr lang="en-US" noProof="0" dirty="0" err="1"/>
              <a:t>verdana</a:t>
            </a:r>
            <a:r>
              <a:rPr lang="en-US" noProof="0" dirty="0"/>
              <a:t> 7pt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2789A1B7-9226-45D5-9A4C-9B12ABE997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Espace réservé du texte 4">
            <a:extLst>
              <a:ext uri="{FF2B5EF4-FFF2-40B4-BE49-F238E27FC236}">
                <a16:creationId xmlns:a16="http://schemas.microsoft.com/office/drawing/2014/main" id="{9EFDD405-3306-4F6B-879C-D5C1544AEB1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333730" y="1183183"/>
            <a:ext cx="8462219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4FAF710-3D2C-4EA6-A787-F566ABCC0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31" y="532800"/>
            <a:ext cx="8470544" cy="56118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1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20C0A00-28D4-4C67-B162-D686D6845C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23D7EBE-BC7D-4AC5-AD6B-FCD5D270E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14" name="Table Placeholder 3">
            <a:extLst>
              <a:ext uri="{FF2B5EF4-FFF2-40B4-BE49-F238E27FC236}">
                <a16:creationId xmlns:a16="http://schemas.microsoft.com/office/drawing/2014/main" id="{828EDE46-3F40-4CF0-8732-22A2312E12B6}"/>
              </a:ext>
            </a:extLst>
          </p:cNvPr>
          <p:cNvSpPr>
            <a:spLocks noGrp="1"/>
          </p:cNvSpPr>
          <p:nvPr>
            <p:ph type="tbl" sz="quarter" idx="23"/>
          </p:nvPr>
        </p:nvSpPr>
        <p:spPr>
          <a:xfrm>
            <a:off x="331038" y="1457047"/>
            <a:ext cx="8478000" cy="322221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46BD89B-81DC-413F-95C7-44BCE7D89F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730" y="318887"/>
            <a:ext cx="8478000" cy="123111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100000"/>
              </a:lnSpc>
              <a:spcAft>
                <a:spcPts val="0"/>
              </a:spcAft>
              <a:defRPr lang="fr-FR" sz="8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defRPr sz="400" b="0" i="0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Bef>
                <a:spcPts val="300"/>
              </a:spcBef>
              <a:tabLst>
                <a:tab pos="627063" algn="l"/>
              </a:tabLst>
              <a:defRPr sz="400"/>
            </a:lvl3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B46DC04F-F549-4DDB-B1AB-2032A0ED3E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2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spcBef>
                <a:spcPts val="400"/>
              </a:spcBef>
              <a:buFont typeface="Arial" panose="020B0604020202020204" pitchFamily="34" charset="0"/>
              <a:buNone/>
              <a:defRPr sz="1200"/>
            </a:lvl2pPr>
            <a:lvl3pPr>
              <a:lnSpc>
                <a:spcPct val="110000"/>
              </a:lnSpc>
              <a:defRPr lang="en-US" sz="100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A467E3-1BB0-45A9-9E32-33434B3E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rgbClr val="23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238027"/>
            <a:ext cx="6858000" cy="667446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08583" y="3260202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08583" y="1771699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 dirty="0"/>
          </a:p>
        </p:txBody>
      </p:sp>
      <p:sp>
        <p:nvSpPr>
          <p:cNvPr id="18" name="Forme libre : forme 9">
            <a:extLst>
              <a:ext uri="{FF2B5EF4-FFF2-40B4-BE49-F238E27FC236}">
                <a16:creationId xmlns:a16="http://schemas.microsoft.com/office/drawing/2014/main" id="{9BDDF620-0779-479D-AEB4-C14EF8564C01}"/>
              </a:ext>
            </a:extLst>
          </p:cNvPr>
          <p:cNvSpPr>
            <a:spLocks noChangeAspect="1"/>
          </p:cNvSpPr>
          <p:nvPr userDrawn="1"/>
        </p:nvSpPr>
        <p:spPr>
          <a:xfrm>
            <a:off x="4169622" y="4511009"/>
            <a:ext cx="804756" cy="205200"/>
          </a:xfrm>
          <a:custGeom>
            <a:avLst/>
            <a:gdLst>
              <a:gd name="connsiteX0" fmla="*/ 689325 w 740699"/>
              <a:gd name="connsiteY0" fmla="*/ 7347 h 191096"/>
              <a:gd name="connsiteX1" fmla="*/ 688790 w 740699"/>
              <a:gd name="connsiteY1" fmla="*/ 10847 h 191096"/>
              <a:gd name="connsiteX2" fmla="*/ 686092 w 740699"/>
              <a:gd name="connsiteY2" fmla="*/ 24840 h 191096"/>
              <a:gd name="connsiteX3" fmla="*/ 680980 w 740699"/>
              <a:gd name="connsiteY3" fmla="*/ 29953 h 191096"/>
              <a:gd name="connsiteX4" fmla="*/ 667797 w 740699"/>
              <a:gd name="connsiteY4" fmla="*/ 28608 h 191096"/>
              <a:gd name="connsiteX5" fmla="*/ 646528 w 740699"/>
              <a:gd name="connsiteY5" fmla="*/ 50946 h 191096"/>
              <a:gd name="connsiteX6" fmla="*/ 646528 w 740699"/>
              <a:gd name="connsiteY6" fmla="*/ 53911 h 191096"/>
              <a:gd name="connsiteX7" fmla="*/ 680712 w 740699"/>
              <a:gd name="connsiteY7" fmla="*/ 53911 h 191096"/>
              <a:gd name="connsiteX8" fmla="*/ 686092 w 740699"/>
              <a:gd name="connsiteY8" fmla="*/ 59559 h 191096"/>
              <a:gd name="connsiteX9" fmla="*/ 686092 w 740699"/>
              <a:gd name="connsiteY9" fmla="*/ 78130 h 191096"/>
              <a:gd name="connsiteX10" fmla="*/ 680712 w 740699"/>
              <a:gd name="connsiteY10" fmla="*/ 83518 h 191096"/>
              <a:gd name="connsiteX11" fmla="*/ 646528 w 740699"/>
              <a:gd name="connsiteY11" fmla="*/ 83518 h 191096"/>
              <a:gd name="connsiteX12" fmla="*/ 646528 w 740699"/>
              <a:gd name="connsiteY12" fmla="*/ 183097 h 191096"/>
              <a:gd name="connsiteX13" fmla="*/ 641148 w 740699"/>
              <a:gd name="connsiteY13" fmla="*/ 188485 h 191096"/>
              <a:gd name="connsiteX14" fmla="*/ 617197 w 740699"/>
              <a:gd name="connsiteY14" fmla="*/ 188485 h 191096"/>
              <a:gd name="connsiteX15" fmla="*/ 611809 w 740699"/>
              <a:gd name="connsiteY15" fmla="*/ 183097 h 191096"/>
              <a:gd name="connsiteX16" fmla="*/ 611809 w 740699"/>
              <a:gd name="connsiteY16" fmla="*/ 56602 h 191096"/>
              <a:gd name="connsiteX17" fmla="*/ 666987 w 740699"/>
              <a:gd name="connsiteY17" fmla="*/ 79 h 191096"/>
              <a:gd name="connsiteX18" fmla="*/ 683945 w 740699"/>
              <a:gd name="connsiteY18" fmla="*/ 1966 h 191096"/>
              <a:gd name="connsiteX19" fmla="*/ 689325 w 740699"/>
              <a:gd name="connsiteY19" fmla="*/ 7347 h 191096"/>
              <a:gd name="connsiteX20" fmla="*/ 741003 w 740699"/>
              <a:gd name="connsiteY20" fmla="*/ 59292 h 191096"/>
              <a:gd name="connsiteX21" fmla="*/ 741003 w 740699"/>
              <a:gd name="connsiteY21" fmla="*/ 183097 h 191096"/>
              <a:gd name="connsiteX22" fmla="*/ 735615 w 740699"/>
              <a:gd name="connsiteY22" fmla="*/ 188485 h 191096"/>
              <a:gd name="connsiteX23" fmla="*/ 711396 w 740699"/>
              <a:gd name="connsiteY23" fmla="*/ 188485 h 191096"/>
              <a:gd name="connsiteX24" fmla="*/ 706008 w 740699"/>
              <a:gd name="connsiteY24" fmla="*/ 183097 h 191096"/>
              <a:gd name="connsiteX25" fmla="*/ 706008 w 740699"/>
              <a:gd name="connsiteY25" fmla="*/ 59292 h 191096"/>
              <a:gd name="connsiteX26" fmla="*/ 711396 w 740699"/>
              <a:gd name="connsiteY26" fmla="*/ 53911 h 191096"/>
              <a:gd name="connsiteX27" fmla="*/ 735615 w 740699"/>
              <a:gd name="connsiteY27" fmla="*/ 53911 h 191096"/>
              <a:gd name="connsiteX28" fmla="*/ 741003 w 740699"/>
              <a:gd name="connsiteY28" fmla="*/ 59292 h 191096"/>
              <a:gd name="connsiteX29" fmla="*/ 518954 w 740699"/>
              <a:gd name="connsiteY29" fmla="*/ 158879 h 191096"/>
              <a:gd name="connsiteX30" fmla="*/ 485847 w 740699"/>
              <a:gd name="connsiteY30" fmla="*/ 121195 h 191096"/>
              <a:gd name="connsiteX31" fmla="*/ 517074 w 740699"/>
              <a:gd name="connsiteY31" fmla="*/ 83518 h 191096"/>
              <a:gd name="connsiteX32" fmla="*/ 550173 w 740699"/>
              <a:gd name="connsiteY32" fmla="*/ 121195 h 191096"/>
              <a:gd name="connsiteX33" fmla="*/ 518954 w 740699"/>
              <a:gd name="connsiteY33" fmla="*/ 158879 h 191096"/>
              <a:gd name="connsiteX34" fmla="*/ 517074 w 740699"/>
              <a:gd name="connsiteY34" fmla="*/ 51221 h 191096"/>
              <a:gd name="connsiteX35" fmla="*/ 450317 w 740699"/>
              <a:gd name="connsiteY35" fmla="*/ 121195 h 191096"/>
              <a:gd name="connsiteX36" fmla="*/ 518954 w 740699"/>
              <a:gd name="connsiteY36" fmla="*/ 191176 h 191096"/>
              <a:gd name="connsiteX37" fmla="*/ 585702 w 740699"/>
              <a:gd name="connsiteY37" fmla="*/ 121195 h 191096"/>
              <a:gd name="connsiteX38" fmla="*/ 517074 w 740699"/>
              <a:gd name="connsiteY38" fmla="*/ 51221 h 191096"/>
              <a:gd name="connsiteX39" fmla="*/ 424486 w 740699"/>
              <a:gd name="connsiteY39" fmla="*/ 101813 h 191096"/>
              <a:gd name="connsiteX40" fmla="*/ 424486 w 740699"/>
              <a:gd name="connsiteY40" fmla="*/ 183097 h 191096"/>
              <a:gd name="connsiteX41" fmla="*/ 419098 w 740699"/>
              <a:gd name="connsiteY41" fmla="*/ 188485 h 191096"/>
              <a:gd name="connsiteX42" fmla="*/ 394880 w 740699"/>
              <a:gd name="connsiteY42" fmla="*/ 188485 h 191096"/>
              <a:gd name="connsiteX43" fmla="*/ 389492 w 740699"/>
              <a:gd name="connsiteY43" fmla="*/ 183097 h 191096"/>
              <a:gd name="connsiteX44" fmla="*/ 389492 w 740699"/>
              <a:gd name="connsiteY44" fmla="*/ 106391 h 191096"/>
              <a:gd name="connsiteX45" fmla="*/ 363385 w 740699"/>
              <a:gd name="connsiteY45" fmla="*/ 83518 h 191096"/>
              <a:gd name="connsiteX46" fmla="*/ 343469 w 740699"/>
              <a:gd name="connsiteY46" fmla="*/ 85665 h 191096"/>
              <a:gd name="connsiteX47" fmla="*/ 337012 w 740699"/>
              <a:gd name="connsiteY47" fmla="*/ 92666 h 191096"/>
              <a:gd name="connsiteX48" fmla="*/ 337012 w 740699"/>
              <a:gd name="connsiteY48" fmla="*/ 183097 h 191096"/>
              <a:gd name="connsiteX49" fmla="*/ 331624 w 740699"/>
              <a:gd name="connsiteY49" fmla="*/ 188485 h 191096"/>
              <a:gd name="connsiteX50" fmla="*/ 307405 w 740699"/>
              <a:gd name="connsiteY50" fmla="*/ 188485 h 191096"/>
              <a:gd name="connsiteX51" fmla="*/ 302017 w 740699"/>
              <a:gd name="connsiteY51" fmla="*/ 183097 h 191096"/>
              <a:gd name="connsiteX52" fmla="*/ 302017 w 740699"/>
              <a:gd name="connsiteY52" fmla="*/ 71672 h 191096"/>
              <a:gd name="connsiteX53" fmla="*/ 308750 w 740699"/>
              <a:gd name="connsiteY53" fmla="*/ 60904 h 191096"/>
              <a:gd name="connsiteX54" fmla="*/ 362850 w 740699"/>
              <a:gd name="connsiteY54" fmla="*/ 51221 h 191096"/>
              <a:gd name="connsiteX55" fmla="*/ 424486 w 740699"/>
              <a:gd name="connsiteY55" fmla="*/ 101813 h 191096"/>
              <a:gd name="connsiteX56" fmla="*/ 122497 w 740699"/>
              <a:gd name="connsiteY56" fmla="*/ 167759 h 191096"/>
              <a:gd name="connsiteX57" fmla="*/ 120342 w 740699"/>
              <a:gd name="connsiteY57" fmla="*/ 183097 h 191096"/>
              <a:gd name="connsiteX58" fmla="*/ 113350 w 740699"/>
              <a:gd name="connsiteY58" fmla="*/ 188485 h 191096"/>
              <a:gd name="connsiteX59" fmla="*/ 89123 w 740699"/>
              <a:gd name="connsiteY59" fmla="*/ 188485 h 191096"/>
              <a:gd name="connsiteX60" fmla="*/ 85088 w 740699"/>
              <a:gd name="connsiteY60" fmla="*/ 184718 h 191096"/>
              <a:gd name="connsiteX61" fmla="*/ 85356 w 740699"/>
              <a:gd name="connsiteY61" fmla="*/ 183097 h 191096"/>
              <a:gd name="connsiteX62" fmla="*/ 86968 w 740699"/>
              <a:gd name="connsiteY62" fmla="*/ 173140 h 191096"/>
              <a:gd name="connsiteX63" fmla="*/ 303 w 740699"/>
              <a:gd name="connsiteY63" fmla="*/ 98589 h 191096"/>
              <a:gd name="connsiteX64" fmla="*/ 59517 w 740699"/>
              <a:gd name="connsiteY64" fmla="*/ 50144 h 191096"/>
              <a:gd name="connsiteX65" fmla="*/ 115230 w 740699"/>
              <a:gd name="connsiteY65" fmla="*/ 64404 h 191096"/>
              <a:gd name="connsiteX66" fmla="*/ 118462 w 740699"/>
              <a:gd name="connsiteY66" fmla="*/ 69792 h 191096"/>
              <a:gd name="connsiteX67" fmla="*/ 117385 w 740699"/>
              <a:gd name="connsiteY67" fmla="*/ 74362 h 191096"/>
              <a:gd name="connsiteX68" fmla="*/ 109039 w 740699"/>
              <a:gd name="connsiteY68" fmla="*/ 92131 h 191096"/>
              <a:gd name="connsiteX69" fmla="*/ 103116 w 740699"/>
              <a:gd name="connsiteY69" fmla="*/ 95899 h 191096"/>
              <a:gd name="connsiteX70" fmla="*/ 99081 w 740699"/>
              <a:gd name="connsiteY70" fmla="*/ 94821 h 191096"/>
              <a:gd name="connsiteX71" fmla="*/ 58439 w 740699"/>
              <a:gd name="connsiteY71" fmla="*/ 82708 h 191096"/>
              <a:gd name="connsiteX72" fmla="*/ 35833 w 740699"/>
              <a:gd name="connsiteY72" fmla="*/ 96166 h 191096"/>
              <a:gd name="connsiteX73" fmla="*/ 122497 w 740699"/>
              <a:gd name="connsiteY73" fmla="*/ 167759 h 191096"/>
              <a:gd name="connsiteX74" fmla="*/ 234191 w 740699"/>
              <a:gd name="connsiteY74" fmla="*/ 149189 h 191096"/>
              <a:gd name="connsiteX75" fmla="*/ 227466 w 740699"/>
              <a:gd name="connsiteY75" fmla="*/ 156456 h 191096"/>
              <a:gd name="connsiteX76" fmla="*/ 209162 w 740699"/>
              <a:gd name="connsiteY76" fmla="*/ 158879 h 191096"/>
              <a:gd name="connsiteX77" fmla="*/ 175788 w 740699"/>
              <a:gd name="connsiteY77" fmla="*/ 121195 h 191096"/>
              <a:gd name="connsiteX78" fmla="*/ 209162 w 740699"/>
              <a:gd name="connsiteY78" fmla="*/ 83518 h 191096"/>
              <a:gd name="connsiteX79" fmla="*/ 227466 w 740699"/>
              <a:gd name="connsiteY79" fmla="*/ 85941 h 191096"/>
              <a:gd name="connsiteX80" fmla="*/ 234191 w 740699"/>
              <a:gd name="connsiteY80" fmla="*/ 93201 h 191096"/>
              <a:gd name="connsiteX81" fmla="*/ 234191 w 740699"/>
              <a:gd name="connsiteY81" fmla="*/ 149189 h 191096"/>
              <a:gd name="connsiteX82" fmla="*/ 262452 w 740699"/>
              <a:gd name="connsiteY82" fmla="*/ 61179 h 191096"/>
              <a:gd name="connsiteX83" fmla="*/ 209430 w 740699"/>
              <a:gd name="connsiteY83" fmla="*/ 51221 h 191096"/>
              <a:gd name="connsiteX84" fmla="*/ 140258 w 740699"/>
              <a:gd name="connsiteY84" fmla="*/ 121195 h 191096"/>
              <a:gd name="connsiteX85" fmla="*/ 208895 w 740699"/>
              <a:gd name="connsiteY85" fmla="*/ 191176 h 191096"/>
              <a:gd name="connsiteX86" fmla="*/ 262452 w 740699"/>
              <a:gd name="connsiteY86" fmla="*/ 180407 h 191096"/>
              <a:gd name="connsiteX87" fmla="*/ 269185 w 740699"/>
              <a:gd name="connsiteY87" fmla="*/ 169639 h 191096"/>
              <a:gd name="connsiteX88" fmla="*/ 269185 w 740699"/>
              <a:gd name="connsiteY88" fmla="*/ 71940 h 191096"/>
              <a:gd name="connsiteX89" fmla="*/ 262452 w 740699"/>
              <a:gd name="connsiteY89" fmla="*/ 61179 h 19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740699" h="191096">
                <a:moveTo>
                  <a:pt x="689325" y="7347"/>
                </a:moveTo>
                <a:cubicBezTo>
                  <a:pt x="689325" y="8511"/>
                  <a:pt x="689026" y="9604"/>
                  <a:pt x="688790" y="10847"/>
                </a:cubicBezTo>
                <a:lnTo>
                  <a:pt x="686092" y="24840"/>
                </a:lnTo>
                <a:cubicBezTo>
                  <a:pt x="685558" y="28073"/>
                  <a:pt x="684213" y="29953"/>
                  <a:pt x="680980" y="29953"/>
                </a:cubicBezTo>
                <a:cubicBezTo>
                  <a:pt x="678974" y="29953"/>
                  <a:pt x="673177" y="28608"/>
                  <a:pt x="667797" y="28608"/>
                </a:cubicBezTo>
                <a:cubicBezTo>
                  <a:pt x="652993" y="28608"/>
                  <a:pt x="646528" y="36143"/>
                  <a:pt x="646528" y="50946"/>
                </a:cubicBezTo>
                <a:lnTo>
                  <a:pt x="646528" y="53911"/>
                </a:lnTo>
                <a:lnTo>
                  <a:pt x="680712" y="53911"/>
                </a:lnTo>
                <a:cubicBezTo>
                  <a:pt x="684213" y="53911"/>
                  <a:pt x="686092" y="56059"/>
                  <a:pt x="686092" y="59559"/>
                </a:cubicBezTo>
                <a:lnTo>
                  <a:pt x="686092" y="78130"/>
                </a:lnTo>
                <a:cubicBezTo>
                  <a:pt x="686092" y="81363"/>
                  <a:pt x="684213" y="83518"/>
                  <a:pt x="680712" y="83518"/>
                </a:cubicBezTo>
                <a:lnTo>
                  <a:pt x="646528" y="83518"/>
                </a:lnTo>
                <a:lnTo>
                  <a:pt x="646528" y="183097"/>
                </a:lnTo>
                <a:cubicBezTo>
                  <a:pt x="646528" y="186330"/>
                  <a:pt x="644380" y="188485"/>
                  <a:pt x="641148" y="188485"/>
                </a:cubicBezTo>
                <a:lnTo>
                  <a:pt x="617197" y="188485"/>
                </a:lnTo>
                <a:cubicBezTo>
                  <a:pt x="613964" y="188485"/>
                  <a:pt x="611809" y="186330"/>
                  <a:pt x="611809" y="183097"/>
                </a:cubicBezTo>
                <a:lnTo>
                  <a:pt x="611809" y="56602"/>
                </a:lnTo>
                <a:cubicBezTo>
                  <a:pt x="611809" y="17839"/>
                  <a:pt x="633612" y="79"/>
                  <a:pt x="666987" y="79"/>
                </a:cubicBezTo>
                <a:cubicBezTo>
                  <a:pt x="672729" y="79"/>
                  <a:pt x="678557" y="621"/>
                  <a:pt x="683945" y="1966"/>
                </a:cubicBezTo>
                <a:cubicBezTo>
                  <a:pt x="687713" y="2769"/>
                  <a:pt x="689325" y="4358"/>
                  <a:pt x="689325" y="7347"/>
                </a:cubicBezTo>
                <a:moveTo>
                  <a:pt x="741003" y="59292"/>
                </a:moveTo>
                <a:lnTo>
                  <a:pt x="741003" y="183097"/>
                </a:lnTo>
                <a:cubicBezTo>
                  <a:pt x="741003" y="186330"/>
                  <a:pt x="738848" y="188485"/>
                  <a:pt x="735615" y="188485"/>
                </a:cubicBezTo>
                <a:lnTo>
                  <a:pt x="711396" y="188485"/>
                </a:lnTo>
                <a:cubicBezTo>
                  <a:pt x="708164" y="188485"/>
                  <a:pt x="706008" y="186330"/>
                  <a:pt x="706008" y="183097"/>
                </a:cubicBezTo>
                <a:lnTo>
                  <a:pt x="706008" y="59292"/>
                </a:lnTo>
                <a:cubicBezTo>
                  <a:pt x="706008" y="56059"/>
                  <a:pt x="708164" y="53911"/>
                  <a:pt x="711396" y="53911"/>
                </a:cubicBezTo>
                <a:lnTo>
                  <a:pt x="735615" y="53911"/>
                </a:lnTo>
                <a:cubicBezTo>
                  <a:pt x="738848" y="53911"/>
                  <a:pt x="741003" y="56059"/>
                  <a:pt x="741003" y="59292"/>
                </a:cubicBezTo>
                <a:moveTo>
                  <a:pt x="518954" y="158879"/>
                </a:moveTo>
                <a:cubicBezTo>
                  <a:pt x="499038" y="158879"/>
                  <a:pt x="485847" y="145956"/>
                  <a:pt x="485847" y="121195"/>
                </a:cubicBezTo>
                <a:cubicBezTo>
                  <a:pt x="485847" y="96433"/>
                  <a:pt x="499038" y="83518"/>
                  <a:pt x="517074" y="83518"/>
                </a:cubicBezTo>
                <a:cubicBezTo>
                  <a:pt x="536990" y="83518"/>
                  <a:pt x="550173" y="96433"/>
                  <a:pt x="550173" y="121195"/>
                </a:cubicBezTo>
                <a:cubicBezTo>
                  <a:pt x="550173" y="145956"/>
                  <a:pt x="536990" y="158879"/>
                  <a:pt x="518954" y="158879"/>
                </a:cubicBezTo>
                <a:moveTo>
                  <a:pt x="517074" y="51221"/>
                </a:moveTo>
                <a:cubicBezTo>
                  <a:pt x="476699" y="51221"/>
                  <a:pt x="450317" y="80553"/>
                  <a:pt x="450317" y="121195"/>
                </a:cubicBezTo>
                <a:cubicBezTo>
                  <a:pt x="450317" y="161837"/>
                  <a:pt x="476699" y="191176"/>
                  <a:pt x="518954" y="191176"/>
                </a:cubicBezTo>
                <a:cubicBezTo>
                  <a:pt x="559328" y="191176"/>
                  <a:pt x="585702" y="161837"/>
                  <a:pt x="585702" y="121195"/>
                </a:cubicBezTo>
                <a:cubicBezTo>
                  <a:pt x="585702" y="80553"/>
                  <a:pt x="559328" y="51221"/>
                  <a:pt x="517074" y="51221"/>
                </a:cubicBezTo>
                <a:moveTo>
                  <a:pt x="424486" y="101813"/>
                </a:moveTo>
                <a:lnTo>
                  <a:pt x="424486" y="183097"/>
                </a:lnTo>
                <a:cubicBezTo>
                  <a:pt x="424486" y="186330"/>
                  <a:pt x="422331" y="188485"/>
                  <a:pt x="419098" y="188485"/>
                </a:cubicBezTo>
                <a:lnTo>
                  <a:pt x="394880" y="188485"/>
                </a:lnTo>
                <a:cubicBezTo>
                  <a:pt x="391647" y="188485"/>
                  <a:pt x="389492" y="186330"/>
                  <a:pt x="389492" y="183097"/>
                </a:cubicBezTo>
                <a:lnTo>
                  <a:pt x="389492" y="106391"/>
                </a:lnTo>
                <a:cubicBezTo>
                  <a:pt x="389492" y="90243"/>
                  <a:pt x="377921" y="83518"/>
                  <a:pt x="363385" y="83518"/>
                </a:cubicBezTo>
                <a:cubicBezTo>
                  <a:pt x="355040" y="83518"/>
                  <a:pt x="350470" y="84053"/>
                  <a:pt x="343469" y="85665"/>
                </a:cubicBezTo>
                <a:cubicBezTo>
                  <a:pt x="339159" y="86743"/>
                  <a:pt x="337012" y="88631"/>
                  <a:pt x="337012" y="92666"/>
                </a:cubicBezTo>
                <a:lnTo>
                  <a:pt x="337012" y="183097"/>
                </a:lnTo>
                <a:cubicBezTo>
                  <a:pt x="337012" y="186330"/>
                  <a:pt x="334856" y="188485"/>
                  <a:pt x="331624" y="188485"/>
                </a:cubicBezTo>
                <a:lnTo>
                  <a:pt x="307405" y="188485"/>
                </a:lnTo>
                <a:cubicBezTo>
                  <a:pt x="304172" y="188485"/>
                  <a:pt x="302017" y="186330"/>
                  <a:pt x="302017" y="183097"/>
                </a:cubicBezTo>
                <a:lnTo>
                  <a:pt x="302017" y="71672"/>
                </a:lnTo>
                <a:cubicBezTo>
                  <a:pt x="302017" y="65482"/>
                  <a:pt x="304982" y="62249"/>
                  <a:pt x="308750" y="60904"/>
                </a:cubicBezTo>
                <a:cubicBezTo>
                  <a:pt x="328399" y="53911"/>
                  <a:pt x="346970" y="51221"/>
                  <a:pt x="362850" y="51221"/>
                </a:cubicBezTo>
                <a:cubicBezTo>
                  <a:pt x="404295" y="51221"/>
                  <a:pt x="424486" y="68982"/>
                  <a:pt x="424486" y="101813"/>
                </a:cubicBezTo>
                <a:moveTo>
                  <a:pt x="122497" y="167759"/>
                </a:moveTo>
                <a:cubicBezTo>
                  <a:pt x="122497" y="172337"/>
                  <a:pt x="121963" y="178528"/>
                  <a:pt x="120342" y="183097"/>
                </a:cubicBezTo>
                <a:cubicBezTo>
                  <a:pt x="118997" y="187140"/>
                  <a:pt x="117385" y="188485"/>
                  <a:pt x="113350" y="188485"/>
                </a:cubicBezTo>
                <a:lnTo>
                  <a:pt x="89123" y="188485"/>
                </a:lnTo>
                <a:cubicBezTo>
                  <a:pt x="86433" y="188485"/>
                  <a:pt x="85088" y="186865"/>
                  <a:pt x="85088" y="184718"/>
                </a:cubicBezTo>
                <a:cubicBezTo>
                  <a:pt x="85088" y="184175"/>
                  <a:pt x="85088" y="183640"/>
                  <a:pt x="85356" y="183097"/>
                </a:cubicBezTo>
                <a:cubicBezTo>
                  <a:pt x="86433" y="179597"/>
                  <a:pt x="86968" y="177175"/>
                  <a:pt x="86968" y="173140"/>
                </a:cubicBezTo>
                <a:cubicBezTo>
                  <a:pt x="86968" y="133559"/>
                  <a:pt x="303" y="155646"/>
                  <a:pt x="303" y="98589"/>
                </a:cubicBezTo>
                <a:cubicBezTo>
                  <a:pt x="303" y="69517"/>
                  <a:pt x="23452" y="50144"/>
                  <a:pt x="59517" y="50144"/>
                </a:cubicBezTo>
                <a:cubicBezTo>
                  <a:pt x="78623" y="50144"/>
                  <a:pt x="98546" y="54714"/>
                  <a:pt x="115230" y="64404"/>
                </a:cubicBezTo>
                <a:cubicBezTo>
                  <a:pt x="117393" y="65490"/>
                  <a:pt x="118462" y="67637"/>
                  <a:pt x="118462" y="69792"/>
                </a:cubicBezTo>
                <a:cubicBezTo>
                  <a:pt x="118462" y="71137"/>
                  <a:pt x="118164" y="72710"/>
                  <a:pt x="117385" y="74362"/>
                </a:cubicBezTo>
                <a:lnTo>
                  <a:pt x="109039" y="92131"/>
                </a:lnTo>
                <a:cubicBezTo>
                  <a:pt x="107962" y="94553"/>
                  <a:pt x="105539" y="95899"/>
                  <a:pt x="103116" y="95899"/>
                </a:cubicBezTo>
                <a:cubicBezTo>
                  <a:pt x="101771" y="95899"/>
                  <a:pt x="100426" y="95623"/>
                  <a:pt x="99081" y="94821"/>
                </a:cubicBezTo>
                <a:cubicBezTo>
                  <a:pt x="85356" y="87286"/>
                  <a:pt x="72165" y="82708"/>
                  <a:pt x="58439" y="82708"/>
                </a:cubicBezTo>
                <a:cubicBezTo>
                  <a:pt x="44179" y="82708"/>
                  <a:pt x="35833" y="87923"/>
                  <a:pt x="35833" y="96166"/>
                </a:cubicBezTo>
                <a:cubicBezTo>
                  <a:pt x="35833" y="121368"/>
                  <a:pt x="122497" y="106659"/>
                  <a:pt x="122497" y="167759"/>
                </a:cubicBezTo>
                <a:moveTo>
                  <a:pt x="234191" y="149189"/>
                </a:moveTo>
                <a:cubicBezTo>
                  <a:pt x="234191" y="153224"/>
                  <a:pt x="232043" y="155111"/>
                  <a:pt x="227466" y="156456"/>
                </a:cubicBezTo>
                <a:cubicBezTo>
                  <a:pt x="221543" y="158069"/>
                  <a:pt x="216430" y="158879"/>
                  <a:pt x="209162" y="158879"/>
                </a:cubicBezTo>
                <a:cubicBezTo>
                  <a:pt x="191936" y="158879"/>
                  <a:pt x="175788" y="148646"/>
                  <a:pt x="175788" y="121195"/>
                </a:cubicBezTo>
                <a:cubicBezTo>
                  <a:pt x="175788" y="93743"/>
                  <a:pt x="191936" y="83518"/>
                  <a:pt x="209162" y="83518"/>
                </a:cubicBezTo>
                <a:cubicBezTo>
                  <a:pt x="216430" y="83518"/>
                  <a:pt x="221543" y="84320"/>
                  <a:pt x="227466" y="85941"/>
                </a:cubicBezTo>
                <a:cubicBezTo>
                  <a:pt x="232043" y="87286"/>
                  <a:pt x="234191" y="89165"/>
                  <a:pt x="234191" y="93201"/>
                </a:cubicBezTo>
                <a:lnTo>
                  <a:pt x="234191" y="149189"/>
                </a:lnTo>
                <a:close/>
                <a:moveTo>
                  <a:pt x="262452" y="61179"/>
                </a:moveTo>
                <a:cubicBezTo>
                  <a:pt x="244692" y="54446"/>
                  <a:pt x="228000" y="51221"/>
                  <a:pt x="209430" y="51221"/>
                </a:cubicBezTo>
                <a:cubicBezTo>
                  <a:pt x="168795" y="51221"/>
                  <a:pt x="140258" y="78405"/>
                  <a:pt x="140258" y="121195"/>
                </a:cubicBezTo>
                <a:cubicBezTo>
                  <a:pt x="140258" y="164527"/>
                  <a:pt x="165020" y="191176"/>
                  <a:pt x="208895" y="191176"/>
                </a:cubicBezTo>
                <a:cubicBezTo>
                  <a:pt x="226655" y="191176"/>
                  <a:pt x="243881" y="188210"/>
                  <a:pt x="262452" y="180407"/>
                </a:cubicBezTo>
                <a:cubicBezTo>
                  <a:pt x="266763" y="178528"/>
                  <a:pt x="269185" y="175562"/>
                  <a:pt x="269185" y="169639"/>
                </a:cubicBezTo>
                <a:lnTo>
                  <a:pt x="269185" y="71940"/>
                </a:lnTo>
                <a:cubicBezTo>
                  <a:pt x="269185" y="65749"/>
                  <a:pt x="266763" y="62792"/>
                  <a:pt x="262452" y="61179"/>
                </a:cubicBezTo>
              </a:path>
            </a:pathLst>
          </a:custGeom>
          <a:solidFill>
            <a:schemeClr val="bg1"/>
          </a:solidFill>
          <a:ln w="78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1" name="Graphique 7">
            <a:extLst>
              <a:ext uri="{FF2B5EF4-FFF2-40B4-BE49-F238E27FC236}">
                <a16:creationId xmlns:a16="http://schemas.microsoft.com/office/drawing/2014/main" id="{CCF15C7E-6A99-4286-A9D8-5CFB7F6C2F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70047" y="4510417"/>
            <a:ext cx="803890" cy="206313"/>
            <a:chOff x="4768103" y="-471733"/>
            <a:chExt cx="744723" cy="191124"/>
          </a:xfrm>
          <a:solidFill>
            <a:schemeClr val="bg1"/>
          </a:solidFill>
        </p:grpSpPr>
        <p:sp>
          <p:nvSpPr>
            <p:cNvPr id="22" name="Forme libre : forme 9">
              <a:extLst>
                <a:ext uri="{FF2B5EF4-FFF2-40B4-BE49-F238E27FC236}">
                  <a16:creationId xmlns:a16="http://schemas.microsoft.com/office/drawing/2014/main" id="{6694094C-70CE-4AC8-A396-70F4CAC44E42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 : forme 10">
              <a:extLst>
                <a:ext uri="{FF2B5EF4-FFF2-40B4-BE49-F238E27FC236}">
                  <a16:creationId xmlns:a16="http://schemas.microsoft.com/office/drawing/2014/main" id="{F0CC9C0D-B090-476A-A414-384A1818254E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24" name="Forme libre : forme 11">
              <a:extLst>
                <a:ext uri="{FF2B5EF4-FFF2-40B4-BE49-F238E27FC236}">
                  <a16:creationId xmlns:a16="http://schemas.microsoft.com/office/drawing/2014/main" id="{6DE4ADDB-0CA9-4651-BF0C-18EF0C881B3A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1361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8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8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543300" y="4580079"/>
            <a:ext cx="2057400" cy="274637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4" name="Espace réservé du texte 5">
            <a:extLst>
              <a:ext uri="{FF2B5EF4-FFF2-40B4-BE49-F238E27FC236}">
                <a16:creationId xmlns:a16="http://schemas.microsoft.com/office/drawing/2014/main" id="{01F2B667-7264-4505-9F19-2E4AB44996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lnSpc>
                <a:spcPct val="100000"/>
              </a:lnSpc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57CD9AAA-CCAE-44AF-A224-A38A0B786F6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5">
            <a:extLst>
              <a:ext uri="{FF2B5EF4-FFF2-40B4-BE49-F238E27FC236}">
                <a16:creationId xmlns:a16="http://schemas.microsoft.com/office/drawing/2014/main" id="{F176A07A-C4FF-49D0-80C5-1B4F36FB3A3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743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0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.Cover_Back">
    <p:bg>
      <p:bgPr>
        <a:solidFill>
          <a:srgbClr val="23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2238027"/>
            <a:ext cx="6858000" cy="667446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Thank you</a:t>
            </a:r>
          </a:p>
        </p:txBody>
      </p:sp>
      <p:pic>
        <p:nvPicPr>
          <p:cNvPr id="14" name="Graphique 13">
            <a:extLst>
              <a:ext uri="{FF2B5EF4-FFF2-40B4-BE49-F238E27FC236}">
                <a16:creationId xmlns:a16="http://schemas.microsoft.com/office/drawing/2014/main" id="{04203E6E-75E4-45E4-AF05-51E86DA008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8928" y="4526700"/>
            <a:ext cx="746142" cy="191136"/>
          </a:xfrm>
          <a:prstGeom prst="rect">
            <a:avLst/>
          </a:prstGeom>
        </p:spPr>
      </p:pic>
      <p:sp>
        <p:nvSpPr>
          <p:cNvPr id="19" name="Espace réservé du graphique SmartArt 18">
            <a:extLst>
              <a:ext uri="{FF2B5EF4-FFF2-40B4-BE49-F238E27FC236}">
                <a16:creationId xmlns:a16="http://schemas.microsoft.com/office/drawing/2014/main" id="{B25D5AC7-4546-4A74-B36B-BA1B41C598C1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08583" y="3260202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20" name="Espace réservé du graphique SmartArt 19">
            <a:extLst>
              <a:ext uri="{FF2B5EF4-FFF2-40B4-BE49-F238E27FC236}">
                <a16:creationId xmlns:a16="http://schemas.microsoft.com/office/drawing/2014/main" id="{FE783EC5-36F3-4916-B0D5-15355CAD8B2D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08583" y="1771699"/>
            <a:ext cx="126835" cy="125936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2439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que 7">
            <a:extLst>
              <a:ext uri="{FF2B5EF4-FFF2-40B4-BE49-F238E27FC236}">
                <a16:creationId xmlns:a16="http://schemas.microsoft.com/office/drawing/2014/main" id="{27488BCF-9F91-440E-B9B4-3B8628FE5A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46495" y="333342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EB91D5A6-4846-4A0D-AEA5-4C76E28CB395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503CE94E-53F9-481B-BF77-A348529571D3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7ADD6FFB-F84E-4F7B-930C-208E58062DD7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55EFF8E-40A6-42AA-8E6F-31C4F50AAD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Espace réservé du graphique SmartArt 18">
            <a:extLst>
              <a:ext uri="{FF2B5EF4-FFF2-40B4-BE49-F238E27FC236}">
                <a16:creationId xmlns:a16="http://schemas.microsoft.com/office/drawing/2014/main" id="{50E609C3-EA6F-468A-8B7C-CD27949FB33C}"/>
              </a:ext>
            </a:extLst>
          </p:cNvPr>
          <p:cNvSpPr>
            <a:spLocks noGrp="1" noChangeAspect="1"/>
          </p:cNvSpPr>
          <p:nvPr>
            <p:ph type="dgm" sz="quarter" idx="13"/>
          </p:nvPr>
        </p:nvSpPr>
        <p:spPr>
          <a:xfrm>
            <a:off x="4514347" y="3749928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18" name="Espace réservé du graphique SmartArt 19">
            <a:extLst>
              <a:ext uri="{FF2B5EF4-FFF2-40B4-BE49-F238E27FC236}">
                <a16:creationId xmlns:a16="http://schemas.microsoft.com/office/drawing/2014/main" id="{F155B637-1E1E-462B-9FBB-56FD4231172C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4514347" y="1161011"/>
            <a:ext cx="115305" cy="114487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287A90CB-3485-4D3D-9E87-2D7382BBBC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10583" y="1444725"/>
            <a:ext cx="6922834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4200" b="0" i="0" kern="12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lnSpc>
                <a:spcPct val="100000"/>
              </a:lnSpc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Espace réservé du texte 5">
            <a:extLst>
              <a:ext uri="{FF2B5EF4-FFF2-40B4-BE49-F238E27FC236}">
                <a16:creationId xmlns:a16="http://schemas.microsoft.com/office/drawing/2014/main" id="{54CCF570-9115-4289-839C-7FACBC619C1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0583" y="2818617"/>
            <a:ext cx="6922834" cy="403469"/>
          </a:xfrm>
        </p:spPr>
        <p:txBody>
          <a:bodyPr anchor="ctr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4200" b="0" i="1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texte 5">
            <a:extLst>
              <a:ext uri="{FF2B5EF4-FFF2-40B4-BE49-F238E27FC236}">
                <a16:creationId xmlns:a16="http://schemas.microsoft.com/office/drawing/2014/main" id="{889FD9C7-FB39-4714-81F8-6EA37E5B621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0583" y="3384936"/>
            <a:ext cx="6922834" cy="231290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8355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/>
          <a:p>
            <a:endParaRPr lang="fr-FR" dirty="0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rgbClr val="FFFFFF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7" name="Espace réservé du graphique SmartArt 11">
            <a:extLst>
              <a:ext uri="{FF2B5EF4-FFF2-40B4-BE49-F238E27FC236}">
                <a16:creationId xmlns:a16="http://schemas.microsoft.com/office/drawing/2014/main" id="{4F60E46E-0715-41F6-BEAC-C9C998D41D44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 graphique SmartArt</a:t>
            </a:r>
          </a:p>
        </p:txBody>
      </p:sp>
      <p:sp>
        <p:nvSpPr>
          <p:cNvPr id="22" name="Espace réservé du graphique SmartArt 11">
            <a:extLst>
              <a:ext uri="{FF2B5EF4-FFF2-40B4-BE49-F238E27FC236}">
                <a16:creationId xmlns:a16="http://schemas.microsoft.com/office/drawing/2014/main" id="{2835F6F0-E601-40E8-8F65-7949A8AA2AF1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accent2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 graphique SmartArt</a:t>
            </a:r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5" name="Espace réservé du texte 5">
            <a:extLst>
              <a:ext uri="{FF2B5EF4-FFF2-40B4-BE49-F238E27FC236}">
                <a16:creationId xmlns:a16="http://schemas.microsoft.com/office/drawing/2014/main" id="{CA236998-34E3-4BB4-B42A-72EE346C3C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lnSpc>
                <a:spcPct val="100000"/>
              </a:lnSpc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14179443-CD99-4560-A70A-CF3E60CA5C3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5">
            <a:extLst>
              <a:ext uri="{FF2B5EF4-FFF2-40B4-BE49-F238E27FC236}">
                <a16:creationId xmlns:a16="http://schemas.microsoft.com/office/drawing/2014/main" id="{633150E7-212E-42D8-857F-00B727BB0E6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8301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Title with Image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1F378-E818-498E-989A-601A8E73F31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5915025" y="4534579"/>
            <a:ext cx="2057400" cy="27463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13" name="Graphique 7">
            <a:extLst>
              <a:ext uri="{FF2B5EF4-FFF2-40B4-BE49-F238E27FC236}">
                <a16:creationId xmlns:a16="http://schemas.microsoft.com/office/drawing/2014/main" id="{9EDD880A-DFFE-4F0B-ACE0-49E81EAC5C5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518220" y="387185"/>
            <a:ext cx="851011" cy="219091"/>
            <a:chOff x="4767702" y="-472136"/>
            <a:chExt cx="745525" cy="191931"/>
          </a:xfrm>
          <a:solidFill>
            <a:schemeClr val="bg1"/>
          </a:solidFill>
        </p:grpSpPr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23232CF7-6A63-4E62-9BB3-AEC2E2985622}"/>
                </a:ext>
              </a:extLst>
            </p:cNvPr>
            <p:cNvSpPr/>
            <p:nvPr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57EF7850-35A6-4B4B-BC7E-9FC7583FB3C6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>
                <a:solidFill>
                  <a:schemeClr val="accent2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2E436654-D7D3-4BBB-9470-2F10DA8514EE}"/>
                </a:ext>
              </a:extLst>
            </p:cNvPr>
            <p:cNvSpPr/>
            <p:nvPr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grpFill/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B393D89D-0FFD-4664-8FAD-EE45D64CF7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4781135" cy="5143500"/>
          </a:xfrm>
          <a:custGeom>
            <a:avLst/>
            <a:gdLst>
              <a:gd name="connsiteX0" fmla="*/ 0 w 4781135"/>
              <a:gd name="connsiteY0" fmla="*/ 0 h 5143500"/>
              <a:gd name="connsiteX1" fmla="*/ 3673235 w 4781135"/>
              <a:gd name="connsiteY1" fmla="*/ 0 h 5143500"/>
              <a:gd name="connsiteX2" fmla="*/ 3843349 w 4781135"/>
              <a:gd name="connsiteY2" fmla="*/ 145970 h 5143500"/>
              <a:gd name="connsiteX3" fmla="*/ 4781135 w 4781135"/>
              <a:gd name="connsiteY3" fmla="*/ 2622891 h 5143500"/>
              <a:gd name="connsiteX4" fmla="*/ 3861453 w 4781135"/>
              <a:gd name="connsiteY4" fmla="*/ 5081299 h 5143500"/>
              <a:gd name="connsiteX5" fmla="*/ 3792118 w 4781135"/>
              <a:gd name="connsiteY5" fmla="*/ 5143500 h 5143500"/>
              <a:gd name="connsiteX6" fmla="*/ 0 w 4781135"/>
              <a:gd name="connsiteY6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1135" h="5143500">
                <a:moveTo>
                  <a:pt x="0" y="0"/>
                </a:moveTo>
                <a:lnTo>
                  <a:pt x="3673235" y="0"/>
                </a:lnTo>
                <a:lnTo>
                  <a:pt x="3843349" y="145970"/>
                </a:lnTo>
                <a:cubicBezTo>
                  <a:pt x="4444478" y="723140"/>
                  <a:pt x="4781135" y="1564827"/>
                  <a:pt x="4781135" y="2622891"/>
                </a:cubicBezTo>
                <a:cubicBezTo>
                  <a:pt x="4781257" y="3656845"/>
                  <a:pt x="4444586" y="4498301"/>
                  <a:pt x="3861453" y="5081299"/>
                </a:cubicBezTo>
                <a:lnTo>
                  <a:pt x="3792118" y="5143500"/>
                </a:lnTo>
                <a:lnTo>
                  <a:pt x="0" y="51435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11" name="Espace réservé du graphique SmartArt 11">
            <a:extLst>
              <a:ext uri="{FF2B5EF4-FFF2-40B4-BE49-F238E27FC236}">
                <a16:creationId xmlns:a16="http://schemas.microsoft.com/office/drawing/2014/main" id="{540F3744-EAB0-48D1-B7AE-720C8628C071}"/>
              </a:ext>
            </a:extLst>
          </p:cNvPr>
          <p:cNvSpPr>
            <a:spLocks noGrp="1" noChangeAspect="1"/>
          </p:cNvSpPr>
          <p:nvPr>
            <p:ph type="dgm" sz="quarter" idx="14"/>
          </p:nvPr>
        </p:nvSpPr>
        <p:spPr>
          <a:xfrm>
            <a:off x="6892559" y="1322814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16" name="Espace réservé du graphique SmartArt 11">
            <a:extLst>
              <a:ext uri="{FF2B5EF4-FFF2-40B4-BE49-F238E27FC236}">
                <a16:creationId xmlns:a16="http://schemas.microsoft.com/office/drawing/2014/main" id="{E04644FF-725F-4770-81BC-F016774228AE}"/>
              </a:ext>
            </a:extLst>
          </p:cNvPr>
          <p:cNvSpPr>
            <a:spLocks noGrp="1" noChangeAspect="1"/>
          </p:cNvSpPr>
          <p:nvPr>
            <p:ph type="dgm" sz="quarter" idx="19"/>
          </p:nvPr>
        </p:nvSpPr>
        <p:spPr>
          <a:xfrm>
            <a:off x="6892559" y="3877313"/>
            <a:ext cx="102332" cy="101605"/>
          </a:xfrm>
          <a:custGeom>
            <a:avLst/>
            <a:gdLst>
              <a:gd name="connsiteX0" fmla="*/ 122355 w 250013"/>
              <a:gd name="connsiteY0" fmla="*/ 0 h 248243"/>
              <a:gd name="connsiteX1" fmla="*/ 250013 w 250013"/>
              <a:gd name="connsiteY1" fmla="*/ 124134 h 248243"/>
              <a:gd name="connsiteX2" fmla="*/ 127674 w 250013"/>
              <a:gd name="connsiteY2" fmla="*/ 248243 h 248243"/>
              <a:gd name="connsiteX3" fmla="*/ 1 w 250013"/>
              <a:gd name="connsiteY3" fmla="*/ 124125 h 248243"/>
              <a:gd name="connsiteX4" fmla="*/ 122355 w 250013"/>
              <a:gd name="connsiteY4" fmla="*/ 0 h 248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013" h="248243">
                <a:moveTo>
                  <a:pt x="122355" y="0"/>
                </a:moveTo>
                <a:cubicBezTo>
                  <a:pt x="200363" y="0"/>
                  <a:pt x="250013" y="46111"/>
                  <a:pt x="250013" y="124134"/>
                </a:cubicBezTo>
                <a:cubicBezTo>
                  <a:pt x="250022" y="200379"/>
                  <a:pt x="200361" y="248234"/>
                  <a:pt x="127674" y="248243"/>
                </a:cubicBezTo>
                <a:cubicBezTo>
                  <a:pt x="47872" y="248236"/>
                  <a:pt x="-6" y="200370"/>
                  <a:pt x="1" y="124125"/>
                </a:cubicBezTo>
                <a:cubicBezTo>
                  <a:pt x="0" y="46103"/>
                  <a:pt x="47874" y="2"/>
                  <a:pt x="122355" y="0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 noProof="0"/>
              <a:t>Cliquez sur l'icône pour ajouter un graphique SmartArt</a:t>
            </a:r>
            <a:endParaRPr lang="en-US" noProof="0"/>
          </a:p>
        </p:txBody>
      </p:sp>
      <p:sp>
        <p:nvSpPr>
          <p:cNvPr id="21" name="Espace réservé du texte 5">
            <a:extLst>
              <a:ext uri="{FF2B5EF4-FFF2-40B4-BE49-F238E27FC236}">
                <a16:creationId xmlns:a16="http://schemas.microsoft.com/office/drawing/2014/main" id="{008D4AEF-2960-4B86-98AA-A0ABA6675B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7572" y="1444725"/>
            <a:ext cx="3712306" cy="1243611"/>
          </a:xfrm>
        </p:spPr>
        <p:txBody>
          <a:bodyPr anchor="b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fr-FR" sz="3000" b="0" i="0" kern="12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lnSpc>
                <a:spcPct val="100000"/>
              </a:lnSpc>
              <a:defRPr sz="2000" b="0" i="1">
                <a:solidFill>
                  <a:schemeClr val="accent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Espace réservé du texte 5">
            <a:extLst>
              <a:ext uri="{FF2B5EF4-FFF2-40B4-BE49-F238E27FC236}">
                <a16:creationId xmlns:a16="http://schemas.microsoft.com/office/drawing/2014/main" id="{C4763866-3F61-4A13-9CE8-9A542B41F4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087572" y="2818617"/>
            <a:ext cx="3712306" cy="403469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2000" b="0" i="1" kern="1200" dirty="0">
                <a:solidFill>
                  <a:schemeClr val="bg2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27855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i="1">
                <a:solidFill>
                  <a:schemeClr val="bg1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5">
            <a:extLst>
              <a:ext uri="{FF2B5EF4-FFF2-40B4-BE49-F238E27FC236}">
                <a16:creationId xmlns:a16="http://schemas.microsoft.com/office/drawing/2014/main" id="{7A2D6EFB-94B5-487C-A9CF-03E9B187D67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87572" y="3240373"/>
            <a:ext cx="3712306" cy="577995"/>
          </a:xfrm>
        </p:spPr>
        <p:txBody>
          <a:bodyPr anchor="t">
            <a:noAutofit/>
          </a:bodyPr>
          <a:lstStyle>
            <a:lvl1pPr algn="ctr">
              <a:lnSpc>
                <a:spcPct val="96000"/>
              </a:lnSpc>
              <a:spcAft>
                <a:spcPts val="1000"/>
              </a:spcAft>
              <a:defRPr lang="en-US" sz="1200" b="0" i="0" kern="1200" dirty="0">
                <a:solidFill>
                  <a:schemeClr val="bg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lnSpc>
                <a:spcPct val="100000"/>
              </a:lnSpc>
              <a:defRPr lang="en-US" sz="1200" b="0" i="0" kern="1200" noProof="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ctr">
              <a:lnSpc>
                <a:spcPct val="100000"/>
              </a:lnSpc>
              <a:spcBef>
                <a:spcPts val="1000"/>
              </a:spcBef>
              <a:defRPr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0449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with Visual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AE9FBA9E-4B66-4D19-A4F1-FA106CF9436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2777" y="532799"/>
            <a:ext cx="4756746" cy="4132943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fr-FR" dirty="0" err="1"/>
              <a:t>internal</a:t>
            </a:r>
            <a:r>
              <a:rPr lang="fr-FR" dirty="0"/>
              <a:t> use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texte 17">
            <a:extLst>
              <a:ext uri="{FF2B5EF4-FFF2-40B4-BE49-F238E27FC236}">
                <a16:creationId xmlns:a16="http://schemas.microsoft.com/office/drawing/2014/main" id="{33DFCED8-0EB4-4E57-BDC7-7349EFC7B90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52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" name="Espace réservé du texte 17">
            <a:extLst>
              <a:ext uri="{FF2B5EF4-FFF2-40B4-BE49-F238E27FC236}">
                <a16:creationId xmlns:a16="http://schemas.microsoft.com/office/drawing/2014/main" id="{C565C352-3015-43B5-A637-271B7D2E320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152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0" name="Espace réservé du texte 17">
            <a:extLst>
              <a:ext uri="{FF2B5EF4-FFF2-40B4-BE49-F238E27FC236}">
                <a16:creationId xmlns:a16="http://schemas.microsoft.com/office/drawing/2014/main" id="{15EE83C4-9859-4D9B-B740-E8C01E8B93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152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2" name="Espace réservé du texte 17">
            <a:extLst>
              <a:ext uri="{FF2B5EF4-FFF2-40B4-BE49-F238E27FC236}">
                <a16:creationId xmlns:a16="http://schemas.microsoft.com/office/drawing/2014/main" id="{74DFA65F-CF7B-4ED8-8B06-C50BE51634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3152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25" name="Espace réservé du texte 17">
            <a:extLst>
              <a:ext uri="{FF2B5EF4-FFF2-40B4-BE49-F238E27FC236}">
                <a16:creationId xmlns:a16="http://schemas.microsoft.com/office/drawing/2014/main" id="{DBF18F57-A4B6-4E01-8E41-3610197C40D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3152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41" name="Espace réservé du texte 17">
            <a:extLst>
              <a:ext uri="{FF2B5EF4-FFF2-40B4-BE49-F238E27FC236}">
                <a16:creationId xmlns:a16="http://schemas.microsoft.com/office/drawing/2014/main" id="{8AFC591C-8E4C-4797-84E6-9ACB86CA6964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893659" y="173355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0" name="Espace réservé du texte 17">
            <a:extLst>
              <a:ext uri="{FF2B5EF4-FFF2-40B4-BE49-F238E27FC236}">
                <a16:creationId xmlns:a16="http://schemas.microsoft.com/office/drawing/2014/main" id="{591A3E6F-3476-47ED-8C55-9EBB33F42A52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>
          <a:xfrm>
            <a:off x="892771" y="146849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5" name="Espace réservé du texte 17">
            <a:extLst>
              <a:ext uri="{FF2B5EF4-FFF2-40B4-BE49-F238E27FC236}">
                <a16:creationId xmlns:a16="http://schemas.microsoft.com/office/drawing/2014/main" id="{BD354000-934E-43A7-902B-EB0E6D55345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>
          <a:xfrm>
            <a:off x="893659" y="233330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6" name="Espace réservé du texte 17">
            <a:extLst>
              <a:ext uri="{FF2B5EF4-FFF2-40B4-BE49-F238E27FC236}">
                <a16:creationId xmlns:a16="http://schemas.microsoft.com/office/drawing/2014/main" id="{674EDB5F-2360-4BDB-B4A4-F38BB2AA2521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892771" y="206824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7" name="Espace réservé du texte 17">
            <a:extLst>
              <a:ext uri="{FF2B5EF4-FFF2-40B4-BE49-F238E27FC236}">
                <a16:creationId xmlns:a16="http://schemas.microsoft.com/office/drawing/2014/main" id="{6764734A-FBDE-4D25-92A5-672B3F6077B1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>
          <a:xfrm>
            <a:off x="893659" y="2921053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8" name="Espace réservé du texte 17">
            <a:extLst>
              <a:ext uri="{FF2B5EF4-FFF2-40B4-BE49-F238E27FC236}">
                <a16:creationId xmlns:a16="http://schemas.microsoft.com/office/drawing/2014/main" id="{6227F425-D7E4-4B90-9761-EBF3BCC4260C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892771" y="2655995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59" name="Espace réservé du texte 17">
            <a:extLst>
              <a:ext uri="{FF2B5EF4-FFF2-40B4-BE49-F238E27FC236}">
                <a16:creationId xmlns:a16="http://schemas.microsoft.com/office/drawing/2014/main" id="{7A462145-8066-42E6-AEC7-B7FFB4004F0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893659" y="3514804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0" name="Espace réservé du texte 17">
            <a:extLst>
              <a:ext uri="{FF2B5EF4-FFF2-40B4-BE49-F238E27FC236}">
                <a16:creationId xmlns:a16="http://schemas.microsoft.com/office/drawing/2014/main" id="{BDFC2A5C-1456-4E38-B7B8-53173C4D722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892771" y="3249746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1" name="Espace réservé du texte 17">
            <a:extLst>
              <a:ext uri="{FF2B5EF4-FFF2-40B4-BE49-F238E27FC236}">
                <a16:creationId xmlns:a16="http://schemas.microsoft.com/office/drawing/2014/main" id="{6F16C3B8-AA5D-4F33-B410-8B2C3BE2F2C6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893659" y="4114320"/>
            <a:ext cx="2987221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62" name="Espace réservé du texte 17">
            <a:extLst>
              <a:ext uri="{FF2B5EF4-FFF2-40B4-BE49-F238E27FC236}">
                <a16:creationId xmlns:a16="http://schemas.microsoft.com/office/drawing/2014/main" id="{8C14FA2C-33DC-431E-9580-8F16A359800B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892771" y="3849262"/>
            <a:ext cx="2987221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7699B-FF9F-427C-87A3-B361DFAB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3548792" cy="56118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8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 Large">
    <p:bg>
      <p:bgPr>
        <a:solidFill>
          <a:srgbClr val="F5F3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08746F7-3CD2-431F-B427-E3AA9BF36F6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noProof="0"/>
              <a:t>internal use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76DFA8B-7FBD-4F98-B6B6-233EDD2317E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/>
          </a:p>
        </p:txBody>
      </p:sp>
      <p:sp>
        <p:nvSpPr>
          <p:cNvPr id="97" name="Espace réservé du texte 17">
            <a:extLst>
              <a:ext uri="{FF2B5EF4-FFF2-40B4-BE49-F238E27FC236}">
                <a16:creationId xmlns:a16="http://schemas.microsoft.com/office/drawing/2014/main" id="{9CDF02F4-4E8C-4E89-B7C0-915F018992F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57303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99" name="Espace réservé du texte 17">
            <a:extLst>
              <a:ext uri="{FF2B5EF4-FFF2-40B4-BE49-F238E27FC236}">
                <a16:creationId xmlns:a16="http://schemas.microsoft.com/office/drawing/2014/main" id="{E9841E24-6A28-4ABC-A6CA-596885012B8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57303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1" name="Espace réservé du texte 17">
            <a:extLst>
              <a:ext uri="{FF2B5EF4-FFF2-40B4-BE49-F238E27FC236}">
                <a16:creationId xmlns:a16="http://schemas.microsoft.com/office/drawing/2014/main" id="{E6201C6B-3D61-415D-A81D-394F193593E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303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3" name="Espace réservé du texte 17">
            <a:extLst>
              <a:ext uri="{FF2B5EF4-FFF2-40B4-BE49-F238E27FC236}">
                <a16:creationId xmlns:a16="http://schemas.microsoft.com/office/drawing/2014/main" id="{E49EEF33-C71E-40D1-9265-9BA472F3F6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57303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05" name="Espace réservé du texte 17">
            <a:extLst>
              <a:ext uri="{FF2B5EF4-FFF2-40B4-BE49-F238E27FC236}">
                <a16:creationId xmlns:a16="http://schemas.microsoft.com/office/drawing/2014/main" id="{C11A4F59-2FB0-4630-BFDA-22FD2B55764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303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7" name="Espace réservé du texte 17">
            <a:extLst>
              <a:ext uri="{FF2B5EF4-FFF2-40B4-BE49-F238E27FC236}">
                <a16:creationId xmlns:a16="http://schemas.microsoft.com/office/drawing/2014/main" id="{BC549DD2-19EC-48CD-B888-45BB704C41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4971445" y="147011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19" name="Espace réservé du texte 17">
            <a:extLst>
              <a:ext uri="{FF2B5EF4-FFF2-40B4-BE49-F238E27FC236}">
                <a16:creationId xmlns:a16="http://schemas.microsoft.com/office/drawing/2014/main" id="{3F60EFF9-C152-4B38-A6F0-B6187C82AB3A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971445" y="206525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1" name="Espace réservé du texte 17">
            <a:extLst>
              <a:ext uri="{FF2B5EF4-FFF2-40B4-BE49-F238E27FC236}">
                <a16:creationId xmlns:a16="http://schemas.microsoft.com/office/drawing/2014/main" id="{79245E80-9388-4650-8049-250CA8CADB1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971445" y="2655992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3" name="Espace réservé du texte 17">
            <a:extLst>
              <a:ext uri="{FF2B5EF4-FFF2-40B4-BE49-F238E27FC236}">
                <a16:creationId xmlns:a16="http://schemas.microsoft.com/office/drawing/2014/main" id="{38029C0C-186F-4AA6-979B-ED3F5FBAE0CE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971445" y="3251133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5" name="Espace réservé du texte 17">
            <a:extLst>
              <a:ext uri="{FF2B5EF4-FFF2-40B4-BE49-F238E27FC236}">
                <a16:creationId xmlns:a16="http://schemas.microsoft.com/office/drawing/2014/main" id="{59A7AD2F-F568-4503-8FF8-3611A660ED3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4971445" y="3846274"/>
            <a:ext cx="388464" cy="422480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lang="en-US" sz="1600" b="0" i="0" kern="1200" noProof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700" b="0" i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20000">
              <a:lnSpc>
                <a:spcPct val="90000"/>
              </a:lnSpc>
              <a:spcBef>
                <a:spcPts val="300"/>
              </a:spcBef>
              <a:defRPr lang="fr-FR" sz="7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1" name="Espace réservé du texte 17">
            <a:extLst>
              <a:ext uri="{FF2B5EF4-FFF2-40B4-BE49-F238E27FC236}">
                <a16:creationId xmlns:a16="http://schemas.microsoft.com/office/drawing/2014/main" id="{F76009EF-0F43-4873-91C8-26C6B0F441B3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1417662" y="173355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2" name="Espace réservé du texte 17">
            <a:extLst>
              <a:ext uri="{FF2B5EF4-FFF2-40B4-BE49-F238E27FC236}">
                <a16:creationId xmlns:a16="http://schemas.microsoft.com/office/drawing/2014/main" id="{992C4267-8843-489C-BDA2-A7781B549C30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3" name="Espace réservé du texte 17">
            <a:extLst>
              <a:ext uri="{FF2B5EF4-FFF2-40B4-BE49-F238E27FC236}">
                <a16:creationId xmlns:a16="http://schemas.microsoft.com/office/drawing/2014/main" id="{9CA0A737-645E-4692-BFD7-8713830985A3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>
          <a:xfrm>
            <a:off x="1417662" y="233330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4" name="Espace réservé du texte 17">
            <a:extLst>
              <a:ext uri="{FF2B5EF4-FFF2-40B4-BE49-F238E27FC236}">
                <a16:creationId xmlns:a16="http://schemas.microsoft.com/office/drawing/2014/main" id="{EA07FC7D-0F48-467E-8265-8D2A4C7B25A5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5" name="Espace réservé du texte 17">
            <a:extLst>
              <a:ext uri="{FF2B5EF4-FFF2-40B4-BE49-F238E27FC236}">
                <a16:creationId xmlns:a16="http://schemas.microsoft.com/office/drawing/2014/main" id="{DABC94A2-3D6D-4C3B-99A1-FC80D5B47E01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>
          <a:xfrm>
            <a:off x="1417662" y="2921053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6" name="Espace réservé du texte 17">
            <a:extLst>
              <a:ext uri="{FF2B5EF4-FFF2-40B4-BE49-F238E27FC236}">
                <a16:creationId xmlns:a16="http://schemas.microsoft.com/office/drawing/2014/main" id="{B4BCF212-97F3-4F17-A4AF-E597DA1C4089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5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7" name="Espace réservé du texte 17">
            <a:extLst>
              <a:ext uri="{FF2B5EF4-FFF2-40B4-BE49-F238E27FC236}">
                <a16:creationId xmlns:a16="http://schemas.microsoft.com/office/drawing/2014/main" id="{F13BA32F-5E1A-4B20-A528-9672446426DC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>
          <a:xfrm>
            <a:off x="1417662" y="3514804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8" name="Espace réservé du texte 17">
            <a:extLst>
              <a:ext uri="{FF2B5EF4-FFF2-40B4-BE49-F238E27FC236}">
                <a16:creationId xmlns:a16="http://schemas.microsoft.com/office/drawing/2014/main" id="{920DB0B3-FD86-49D8-8F01-632DB0B0FF76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6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79" name="Espace réservé du texte 17">
            <a:extLst>
              <a:ext uri="{FF2B5EF4-FFF2-40B4-BE49-F238E27FC236}">
                <a16:creationId xmlns:a16="http://schemas.microsoft.com/office/drawing/2014/main" id="{4D5C3EB0-17A1-481A-8460-030803714A3D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>
          <a:xfrm>
            <a:off x="1417662" y="411432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80" name="Espace réservé du texte 17">
            <a:extLst>
              <a:ext uri="{FF2B5EF4-FFF2-40B4-BE49-F238E27FC236}">
                <a16:creationId xmlns:a16="http://schemas.microsoft.com/office/drawing/2014/main" id="{0BC088B8-2A7D-4727-84F1-67BE7254C140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>
          <a:xfrm>
            <a:off x="1416774" y="384926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1" name="Espace réservé du texte 17">
            <a:extLst>
              <a:ext uri="{FF2B5EF4-FFF2-40B4-BE49-F238E27FC236}">
                <a16:creationId xmlns:a16="http://schemas.microsoft.com/office/drawing/2014/main" id="{5599C94B-1830-4681-A21C-C4AE3554868C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>
          <a:xfrm>
            <a:off x="5532248" y="173355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2" name="Espace réservé du texte 17">
            <a:extLst>
              <a:ext uri="{FF2B5EF4-FFF2-40B4-BE49-F238E27FC236}">
                <a16:creationId xmlns:a16="http://schemas.microsoft.com/office/drawing/2014/main" id="{81F4A82C-0719-446F-8204-BD600D39DFA6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>
          <a:xfrm>
            <a:off x="5531360" y="146849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3" name="Espace réservé du texte 17">
            <a:extLst>
              <a:ext uri="{FF2B5EF4-FFF2-40B4-BE49-F238E27FC236}">
                <a16:creationId xmlns:a16="http://schemas.microsoft.com/office/drawing/2014/main" id="{EF8088A7-1D02-466E-84F0-04D764E0DC4A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>
          <a:xfrm>
            <a:off x="5532248" y="233330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4" name="Espace réservé du texte 17">
            <a:extLst>
              <a:ext uri="{FF2B5EF4-FFF2-40B4-BE49-F238E27FC236}">
                <a16:creationId xmlns:a16="http://schemas.microsoft.com/office/drawing/2014/main" id="{134577A3-254A-436C-A36C-9D09814B41BB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>
          <a:xfrm>
            <a:off x="5531360" y="206824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5" name="Espace réservé du texte 17">
            <a:extLst>
              <a:ext uri="{FF2B5EF4-FFF2-40B4-BE49-F238E27FC236}">
                <a16:creationId xmlns:a16="http://schemas.microsoft.com/office/drawing/2014/main" id="{694AA9F3-9F80-43B9-A7BA-A659EBF77CF5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>
          <a:xfrm>
            <a:off x="5532248" y="2921053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6" name="Espace réservé du texte 17">
            <a:extLst>
              <a:ext uri="{FF2B5EF4-FFF2-40B4-BE49-F238E27FC236}">
                <a16:creationId xmlns:a16="http://schemas.microsoft.com/office/drawing/2014/main" id="{3123C134-847A-48A6-8622-283EBB3AFAB9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>
          <a:xfrm>
            <a:off x="5531360" y="2655995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7" name="Espace réservé du texte 17">
            <a:extLst>
              <a:ext uri="{FF2B5EF4-FFF2-40B4-BE49-F238E27FC236}">
                <a16:creationId xmlns:a16="http://schemas.microsoft.com/office/drawing/2014/main" id="{EF32F629-964F-4E14-B1A1-6D678560527F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>
          <a:xfrm>
            <a:off x="5532248" y="3514804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8" name="Espace réservé du texte 17">
            <a:extLst>
              <a:ext uri="{FF2B5EF4-FFF2-40B4-BE49-F238E27FC236}">
                <a16:creationId xmlns:a16="http://schemas.microsoft.com/office/drawing/2014/main" id="{A0F44CD8-F3DD-47F9-9C0A-6B207499E86A}"/>
              </a:ext>
            </a:extLst>
          </p:cNvPr>
          <p:cNvSpPr>
            <a:spLocks noGrp="1"/>
          </p:cNvSpPr>
          <p:nvPr>
            <p:ph type="body" sz="quarter" idx="100"/>
          </p:nvPr>
        </p:nvSpPr>
        <p:spPr>
          <a:xfrm>
            <a:off x="5531360" y="3249746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99" name="Espace réservé du texte 17">
            <a:extLst>
              <a:ext uri="{FF2B5EF4-FFF2-40B4-BE49-F238E27FC236}">
                <a16:creationId xmlns:a16="http://schemas.microsoft.com/office/drawing/2014/main" id="{816D3008-850F-471B-9C7E-0D97399B5925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>
          <a:xfrm>
            <a:off x="5532248" y="4114320"/>
            <a:ext cx="2988109" cy="154434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800" b="0" i="0" kern="1200" cap="all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800" b="0" i="0" cap="all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800" b="0" i="0" kern="1200" cap="all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200" name="Espace réservé du texte 17">
            <a:extLst>
              <a:ext uri="{FF2B5EF4-FFF2-40B4-BE49-F238E27FC236}">
                <a16:creationId xmlns:a16="http://schemas.microsoft.com/office/drawing/2014/main" id="{D3020D71-C5F3-42BA-8874-B40E24DB7F68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>
          <a:xfrm>
            <a:off x="5531360" y="3849262"/>
            <a:ext cx="2988109" cy="242482"/>
          </a:xfr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lang="fr-FR" sz="1600" b="0" i="0" kern="1200" cap="none" baseline="0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1600" b="0" i="0" cap="none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>
              <a:lnSpc>
                <a:spcPct val="90000"/>
              </a:lnSpc>
              <a:spcBef>
                <a:spcPts val="300"/>
              </a:spcBef>
              <a:defRPr lang="fr-FR" sz="1600" b="0" i="0" kern="1200" cap="none" baseline="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399648-618D-47E8-91C9-BB5481D9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D97075C2-D640-40B7-B715-DE36BBB3F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24222" y="3119437"/>
            <a:ext cx="953453" cy="942975"/>
          </a:xfrm>
          <a:prstGeom prst="rect">
            <a:avLst/>
          </a:prstGeom>
        </p:spPr>
      </p:pic>
      <p:sp>
        <p:nvSpPr>
          <p:cNvPr id="7" name="Espace réservé du texte 17">
            <a:extLst>
              <a:ext uri="{FF2B5EF4-FFF2-40B4-BE49-F238E27FC236}">
                <a16:creationId xmlns:a16="http://schemas.microsoft.com/office/drawing/2014/main" id="{1CE40FF4-616D-467E-AEDB-B9934FB2C8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68680" y="2265747"/>
            <a:ext cx="838579" cy="332399"/>
          </a:xfrm>
        </p:spPr>
        <p:txBody>
          <a:bodyPr vert="horz" lIns="0" tIns="0" rIns="0" bIns="0" rtlCol="0">
            <a:noAutofit/>
          </a:bodyPr>
          <a:lstStyle>
            <a:lvl1pPr>
              <a:defRPr lang="en-US" sz="2400" b="1" noProof="0" dirty="0">
                <a:solidFill>
                  <a:schemeClr val="tx1"/>
                </a:solidFill>
              </a:defRPr>
            </a:lvl1pPr>
          </a:lstStyle>
          <a:p>
            <a:pPr lvl="0" algn="r">
              <a:lnSpc>
                <a:spcPct val="90000"/>
              </a:lnSpc>
            </a:pPr>
            <a:r>
              <a:rPr lang="en-US" noProof="0" dirty="0"/>
              <a:t>00</a:t>
            </a:r>
          </a:p>
        </p:txBody>
      </p:sp>
      <p:sp>
        <p:nvSpPr>
          <p:cNvPr id="8" name="Espace réservé du texte 17">
            <a:extLst>
              <a:ext uri="{FF2B5EF4-FFF2-40B4-BE49-F238E27FC236}">
                <a16:creationId xmlns:a16="http://schemas.microsoft.com/office/drawing/2014/main" id="{2C7B456D-17FA-4CA6-A94C-1F15CC23B22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9318" y="2265747"/>
            <a:ext cx="4888011" cy="332399"/>
          </a:xfrm>
        </p:spPr>
        <p:txBody>
          <a:bodyPr/>
          <a:lstStyle>
            <a:lvl1pPr>
              <a:lnSpc>
                <a:spcPct val="90000"/>
              </a:lnSpc>
              <a:defRPr lang="fr-FR" sz="2400" b="1" i="0" kern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9" name="Espace réservé du texte 17">
            <a:extLst>
              <a:ext uri="{FF2B5EF4-FFF2-40B4-BE49-F238E27FC236}">
                <a16:creationId xmlns:a16="http://schemas.microsoft.com/office/drawing/2014/main" id="{A4BDC3FC-500C-4A36-AFD2-52224706F7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009318" y="298565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1" kern="120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>
              <a:lnSpc>
                <a:spcPct val="90000"/>
              </a:lnSpc>
              <a:spcBef>
                <a:spcPts val="600"/>
              </a:spcBef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  <p:sp>
        <p:nvSpPr>
          <p:cNvPr id="10" name="Espace réservé du texte 17">
            <a:extLst>
              <a:ext uri="{FF2B5EF4-FFF2-40B4-BE49-F238E27FC236}">
                <a16:creationId xmlns:a16="http://schemas.microsoft.com/office/drawing/2014/main" id="{A97CE5D1-697D-4C34-8623-6B2871AE2E2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009318" y="2665618"/>
            <a:ext cx="4888011" cy="236561"/>
          </a:xfrm>
        </p:spPr>
        <p:txBody>
          <a:bodyPr/>
          <a:lstStyle>
            <a:lvl1pPr>
              <a:lnSpc>
                <a:spcPct val="90000"/>
              </a:lnSpc>
              <a:defRPr lang="fr-FR" sz="1400" b="0" i="0" kern="1200" cap="all" baseline="0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400" b="0" i="0" kern="1200" cap="all" baseline="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00000"/>
              </a:lnSpc>
              <a:spcBef>
                <a:spcPts val="800"/>
              </a:spcBef>
              <a:defRPr sz="1400" i="1">
                <a:solidFill>
                  <a:schemeClr val="bg2"/>
                </a:solidFill>
              </a:defRPr>
            </a:lvl3pPr>
            <a:lvl4pPr>
              <a:lnSpc>
                <a:spcPct val="90000"/>
              </a:lnSpc>
              <a:spcBef>
                <a:spcPts val="300"/>
              </a:spcBef>
              <a:defRPr lang="fr-FR" sz="750" kern="1200" cap="all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fr-FR" noProof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9117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1200" y="532800"/>
            <a:ext cx="8485200" cy="56118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200" y="1458000"/>
            <a:ext cx="8478000" cy="322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9831" y="4859491"/>
            <a:ext cx="4844338" cy="127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600" b="0" i="0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noProof="0"/>
              <a:t>internal use</a:t>
            </a:r>
          </a:p>
        </p:txBody>
      </p:sp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B6D8E440-8C31-4584-85CD-3DE2B7815CCC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3543300" y="4580079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0" i="0" spc="2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336226" y="4820495"/>
            <a:ext cx="476250" cy="2057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6B54B0F7-55DD-40D6-B7F4-70B586885C0B}" type="slidenum">
              <a:rPr lang="en-US" noProof="0" smtClean="0"/>
              <a:pPr/>
              <a:t>‹N°›</a:t>
            </a:fld>
            <a:endParaRPr lang="en-US" noProof="0" dirty="0"/>
          </a:p>
        </p:txBody>
      </p:sp>
      <p:grpSp>
        <p:nvGrpSpPr>
          <p:cNvPr id="10" name="Graphique 7">
            <a:extLst>
              <a:ext uri="{FF2B5EF4-FFF2-40B4-BE49-F238E27FC236}">
                <a16:creationId xmlns:a16="http://schemas.microsoft.com/office/drawing/2014/main" id="{6A66B5A4-BE29-4194-A788-255CA3752BC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1624" y="4747145"/>
            <a:ext cx="803890" cy="206313"/>
            <a:chOff x="4768103" y="-471733"/>
            <a:chExt cx="744723" cy="191124"/>
          </a:xfrm>
          <a:solidFill>
            <a:srgbClr val="FFFFFF"/>
          </a:solidFill>
        </p:grpSpPr>
        <p:sp>
          <p:nvSpPr>
            <p:cNvPr id="13" name="Forme libre : forme 9">
              <a:extLst>
                <a:ext uri="{FF2B5EF4-FFF2-40B4-BE49-F238E27FC236}">
                  <a16:creationId xmlns:a16="http://schemas.microsoft.com/office/drawing/2014/main" id="{A7D23DBC-0CE7-4B8C-AB18-B9D29B71215B}"/>
                </a:ext>
              </a:extLst>
            </p:cNvPr>
            <p:cNvSpPr/>
            <p:nvPr userDrawn="1"/>
          </p:nvSpPr>
          <p:spPr>
            <a:xfrm>
              <a:off x="4770087" y="-471716"/>
              <a:ext cx="740699" cy="191096"/>
            </a:xfrm>
            <a:custGeom>
              <a:avLst/>
              <a:gdLst>
                <a:gd name="connsiteX0" fmla="*/ 689325 w 740699"/>
                <a:gd name="connsiteY0" fmla="*/ 7347 h 191096"/>
                <a:gd name="connsiteX1" fmla="*/ 688790 w 740699"/>
                <a:gd name="connsiteY1" fmla="*/ 10847 h 191096"/>
                <a:gd name="connsiteX2" fmla="*/ 686092 w 740699"/>
                <a:gd name="connsiteY2" fmla="*/ 24840 h 191096"/>
                <a:gd name="connsiteX3" fmla="*/ 680980 w 740699"/>
                <a:gd name="connsiteY3" fmla="*/ 29953 h 191096"/>
                <a:gd name="connsiteX4" fmla="*/ 667797 w 740699"/>
                <a:gd name="connsiteY4" fmla="*/ 28608 h 191096"/>
                <a:gd name="connsiteX5" fmla="*/ 646528 w 740699"/>
                <a:gd name="connsiteY5" fmla="*/ 50946 h 191096"/>
                <a:gd name="connsiteX6" fmla="*/ 646528 w 740699"/>
                <a:gd name="connsiteY6" fmla="*/ 53911 h 191096"/>
                <a:gd name="connsiteX7" fmla="*/ 680712 w 740699"/>
                <a:gd name="connsiteY7" fmla="*/ 53911 h 191096"/>
                <a:gd name="connsiteX8" fmla="*/ 686092 w 740699"/>
                <a:gd name="connsiteY8" fmla="*/ 59559 h 191096"/>
                <a:gd name="connsiteX9" fmla="*/ 686092 w 740699"/>
                <a:gd name="connsiteY9" fmla="*/ 78130 h 191096"/>
                <a:gd name="connsiteX10" fmla="*/ 680712 w 740699"/>
                <a:gd name="connsiteY10" fmla="*/ 83518 h 191096"/>
                <a:gd name="connsiteX11" fmla="*/ 646528 w 740699"/>
                <a:gd name="connsiteY11" fmla="*/ 83518 h 191096"/>
                <a:gd name="connsiteX12" fmla="*/ 646528 w 740699"/>
                <a:gd name="connsiteY12" fmla="*/ 183097 h 191096"/>
                <a:gd name="connsiteX13" fmla="*/ 641148 w 740699"/>
                <a:gd name="connsiteY13" fmla="*/ 188485 h 191096"/>
                <a:gd name="connsiteX14" fmla="*/ 617197 w 740699"/>
                <a:gd name="connsiteY14" fmla="*/ 188485 h 191096"/>
                <a:gd name="connsiteX15" fmla="*/ 611809 w 740699"/>
                <a:gd name="connsiteY15" fmla="*/ 183097 h 191096"/>
                <a:gd name="connsiteX16" fmla="*/ 611809 w 740699"/>
                <a:gd name="connsiteY16" fmla="*/ 56602 h 191096"/>
                <a:gd name="connsiteX17" fmla="*/ 666987 w 740699"/>
                <a:gd name="connsiteY17" fmla="*/ 79 h 191096"/>
                <a:gd name="connsiteX18" fmla="*/ 683945 w 740699"/>
                <a:gd name="connsiteY18" fmla="*/ 1966 h 191096"/>
                <a:gd name="connsiteX19" fmla="*/ 689325 w 740699"/>
                <a:gd name="connsiteY19" fmla="*/ 7347 h 191096"/>
                <a:gd name="connsiteX20" fmla="*/ 741003 w 740699"/>
                <a:gd name="connsiteY20" fmla="*/ 59292 h 191096"/>
                <a:gd name="connsiteX21" fmla="*/ 741003 w 740699"/>
                <a:gd name="connsiteY21" fmla="*/ 183097 h 191096"/>
                <a:gd name="connsiteX22" fmla="*/ 735615 w 740699"/>
                <a:gd name="connsiteY22" fmla="*/ 188485 h 191096"/>
                <a:gd name="connsiteX23" fmla="*/ 711396 w 740699"/>
                <a:gd name="connsiteY23" fmla="*/ 188485 h 191096"/>
                <a:gd name="connsiteX24" fmla="*/ 706008 w 740699"/>
                <a:gd name="connsiteY24" fmla="*/ 183097 h 191096"/>
                <a:gd name="connsiteX25" fmla="*/ 706008 w 740699"/>
                <a:gd name="connsiteY25" fmla="*/ 59292 h 191096"/>
                <a:gd name="connsiteX26" fmla="*/ 711396 w 740699"/>
                <a:gd name="connsiteY26" fmla="*/ 53911 h 191096"/>
                <a:gd name="connsiteX27" fmla="*/ 735615 w 740699"/>
                <a:gd name="connsiteY27" fmla="*/ 53911 h 191096"/>
                <a:gd name="connsiteX28" fmla="*/ 741003 w 740699"/>
                <a:gd name="connsiteY28" fmla="*/ 59292 h 191096"/>
                <a:gd name="connsiteX29" fmla="*/ 518954 w 740699"/>
                <a:gd name="connsiteY29" fmla="*/ 158879 h 191096"/>
                <a:gd name="connsiteX30" fmla="*/ 485847 w 740699"/>
                <a:gd name="connsiteY30" fmla="*/ 121195 h 191096"/>
                <a:gd name="connsiteX31" fmla="*/ 517074 w 740699"/>
                <a:gd name="connsiteY31" fmla="*/ 83518 h 191096"/>
                <a:gd name="connsiteX32" fmla="*/ 550173 w 740699"/>
                <a:gd name="connsiteY32" fmla="*/ 121195 h 191096"/>
                <a:gd name="connsiteX33" fmla="*/ 518954 w 740699"/>
                <a:gd name="connsiteY33" fmla="*/ 158879 h 191096"/>
                <a:gd name="connsiteX34" fmla="*/ 517074 w 740699"/>
                <a:gd name="connsiteY34" fmla="*/ 51221 h 191096"/>
                <a:gd name="connsiteX35" fmla="*/ 450317 w 740699"/>
                <a:gd name="connsiteY35" fmla="*/ 121195 h 191096"/>
                <a:gd name="connsiteX36" fmla="*/ 518954 w 740699"/>
                <a:gd name="connsiteY36" fmla="*/ 191176 h 191096"/>
                <a:gd name="connsiteX37" fmla="*/ 585702 w 740699"/>
                <a:gd name="connsiteY37" fmla="*/ 121195 h 191096"/>
                <a:gd name="connsiteX38" fmla="*/ 517074 w 740699"/>
                <a:gd name="connsiteY38" fmla="*/ 51221 h 191096"/>
                <a:gd name="connsiteX39" fmla="*/ 424486 w 740699"/>
                <a:gd name="connsiteY39" fmla="*/ 101813 h 191096"/>
                <a:gd name="connsiteX40" fmla="*/ 424486 w 740699"/>
                <a:gd name="connsiteY40" fmla="*/ 183097 h 191096"/>
                <a:gd name="connsiteX41" fmla="*/ 419098 w 740699"/>
                <a:gd name="connsiteY41" fmla="*/ 188485 h 191096"/>
                <a:gd name="connsiteX42" fmla="*/ 394880 w 740699"/>
                <a:gd name="connsiteY42" fmla="*/ 188485 h 191096"/>
                <a:gd name="connsiteX43" fmla="*/ 389492 w 740699"/>
                <a:gd name="connsiteY43" fmla="*/ 183097 h 191096"/>
                <a:gd name="connsiteX44" fmla="*/ 389492 w 740699"/>
                <a:gd name="connsiteY44" fmla="*/ 106391 h 191096"/>
                <a:gd name="connsiteX45" fmla="*/ 363385 w 740699"/>
                <a:gd name="connsiteY45" fmla="*/ 83518 h 191096"/>
                <a:gd name="connsiteX46" fmla="*/ 343469 w 740699"/>
                <a:gd name="connsiteY46" fmla="*/ 85665 h 191096"/>
                <a:gd name="connsiteX47" fmla="*/ 337012 w 740699"/>
                <a:gd name="connsiteY47" fmla="*/ 92666 h 191096"/>
                <a:gd name="connsiteX48" fmla="*/ 337012 w 740699"/>
                <a:gd name="connsiteY48" fmla="*/ 183097 h 191096"/>
                <a:gd name="connsiteX49" fmla="*/ 331624 w 740699"/>
                <a:gd name="connsiteY49" fmla="*/ 188485 h 191096"/>
                <a:gd name="connsiteX50" fmla="*/ 307405 w 740699"/>
                <a:gd name="connsiteY50" fmla="*/ 188485 h 191096"/>
                <a:gd name="connsiteX51" fmla="*/ 302017 w 740699"/>
                <a:gd name="connsiteY51" fmla="*/ 183097 h 191096"/>
                <a:gd name="connsiteX52" fmla="*/ 302017 w 740699"/>
                <a:gd name="connsiteY52" fmla="*/ 71672 h 191096"/>
                <a:gd name="connsiteX53" fmla="*/ 308750 w 740699"/>
                <a:gd name="connsiteY53" fmla="*/ 60904 h 191096"/>
                <a:gd name="connsiteX54" fmla="*/ 362850 w 740699"/>
                <a:gd name="connsiteY54" fmla="*/ 51221 h 191096"/>
                <a:gd name="connsiteX55" fmla="*/ 424486 w 740699"/>
                <a:gd name="connsiteY55" fmla="*/ 101813 h 191096"/>
                <a:gd name="connsiteX56" fmla="*/ 122497 w 740699"/>
                <a:gd name="connsiteY56" fmla="*/ 167759 h 191096"/>
                <a:gd name="connsiteX57" fmla="*/ 120342 w 740699"/>
                <a:gd name="connsiteY57" fmla="*/ 183097 h 191096"/>
                <a:gd name="connsiteX58" fmla="*/ 113350 w 740699"/>
                <a:gd name="connsiteY58" fmla="*/ 188485 h 191096"/>
                <a:gd name="connsiteX59" fmla="*/ 89123 w 740699"/>
                <a:gd name="connsiteY59" fmla="*/ 188485 h 191096"/>
                <a:gd name="connsiteX60" fmla="*/ 85088 w 740699"/>
                <a:gd name="connsiteY60" fmla="*/ 184718 h 191096"/>
                <a:gd name="connsiteX61" fmla="*/ 85356 w 740699"/>
                <a:gd name="connsiteY61" fmla="*/ 183097 h 191096"/>
                <a:gd name="connsiteX62" fmla="*/ 86968 w 740699"/>
                <a:gd name="connsiteY62" fmla="*/ 173140 h 191096"/>
                <a:gd name="connsiteX63" fmla="*/ 303 w 740699"/>
                <a:gd name="connsiteY63" fmla="*/ 98589 h 191096"/>
                <a:gd name="connsiteX64" fmla="*/ 59517 w 740699"/>
                <a:gd name="connsiteY64" fmla="*/ 50144 h 191096"/>
                <a:gd name="connsiteX65" fmla="*/ 115230 w 740699"/>
                <a:gd name="connsiteY65" fmla="*/ 64404 h 191096"/>
                <a:gd name="connsiteX66" fmla="*/ 118462 w 740699"/>
                <a:gd name="connsiteY66" fmla="*/ 69792 h 191096"/>
                <a:gd name="connsiteX67" fmla="*/ 117385 w 740699"/>
                <a:gd name="connsiteY67" fmla="*/ 74362 h 191096"/>
                <a:gd name="connsiteX68" fmla="*/ 109039 w 740699"/>
                <a:gd name="connsiteY68" fmla="*/ 92131 h 191096"/>
                <a:gd name="connsiteX69" fmla="*/ 103116 w 740699"/>
                <a:gd name="connsiteY69" fmla="*/ 95899 h 191096"/>
                <a:gd name="connsiteX70" fmla="*/ 99081 w 740699"/>
                <a:gd name="connsiteY70" fmla="*/ 94821 h 191096"/>
                <a:gd name="connsiteX71" fmla="*/ 58439 w 740699"/>
                <a:gd name="connsiteY71" fmla="*/ 82708 h 191096"/>
                <a:gd name="connsiteX72" fmla="*/ 35833 w 740699"/>
                <a:gd name="connsiteY72" fmla="*/ 96166 h 191096"/>
                <a:gd name="connsiteX73" fmla="*/ 122497 w 740699"/>
                <a:gd name="connsiteY73" fmla="*/ 167759 h 191096"/>
                <a:gd name="connsiteX74" fmla="*/ 234191 w 740699"/>
                <a:gd name="connsiteY74" fmla="*/ 149189 h 191096"/>
                <a:gd name="connsiteX75" fmla="*/ 227466 w 740699"/>
                <a:gd name="connsiteY75" fmla="*/ 156456 h 191096"/>
                <a:gd name="connsiteX76" fmla="*/ 209162 w 740699"/>
                <a:gd name="connsiteY76" fmla="*/ 158879 h 191096"/>
                <a:gd name="connsiteX77" fmla="*/ 175788 w 740699"/>
                <a:gd name="connsiteY77" fmla="*/ 121195 h 191096"/>
                <a:gd name="connsiteX78" fmla="*/ 209162 w 740699"/>
                <a:gd name="connsiteY78" fmla="*/ 83518 h 191096"/>
                <a:gd name="connsiteX79" fmla="*/ 227466 w 740699"/>
                <a:gd name="connsiteY79" fmla="*/ 85941 h 191096"/>
                <a:gd name="connsiteX80" fmla="*/ 234191 w 740699"/>
                <a:gd name="connsiteY80" fmla="*/ 93201 h 191096"/>
                <a:gd name="connsiteX81" fmla="*/ 234191 w 740699"/>
                <a:gd name="connsiteY81" fmla="*/ 149189 h 191096"/>
                <a:gd name="connsiteX82" fmla="*/ 262452 w 740699"/>
                <a:gd name="connsiteY82" fmla="*/ 61179 h 191096"/>
                <a:gd name="connsiteX83" fmla="*/ 209430 w 740699"/>
                <a:gd name="connsiteY83" fmla="*/ 51221 h 191096"/>
                <a:gd name="connsiteX84" fmla="*/ 140258 w 740699"/>
                <a:gd name="connsiteY84" fmla="*/ 121195 h 191096"/>
                <a:gd name="connsiteX85" fmla="*/ 208895 w 740699"/>
                <a:gd name="connsiteY85" fmla="*/ 191176 h 191096"/>
                <a:gd name="connsiteX86" fmla="*/ 262452 w 740699"/>
                <a:gd name="connsiteY86" fmla="*/ 180407 h 191096"/>
                <a:gd name="connsiteX87" fmla="*/ 269185 w 740699"/>
                <a:gd name="connsiteY87" fmla="*/ 169639 h 191096"/>
                <a:gd name="connsiteX88" fmla="*/ 269185 w 740699"/>
                <a:gd name="connsiteY88" fmla="*/ 71940 h 191096"/>
                <a:gd name="connsiteX89" fmla="*/ 262452 w 740699"/>
                <a:gd name="connsiteY89" fmla="*/ 61179 h 191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740699" h="191096">
                  <a:moveTo>
                    <a:pt x="689325" y="7347"/>
                  </a:moveTo>
                  <a:cubicBezTo>
                    <a:pt x="689325" y="8511"/>
                    <a:pt x="689026" y="9604"/>
                    <a:pt x="688790" y="10847"/>
                  </a:cubicBezTo>
                  <a:lnTo>
                    <a:pt x="686092" y="24840"/>
                  </a:lnTo>
                  <a:cubicBezTo>
                    <a:pt x="685558" y="28073"/>
                    <a:pt x="684213" y="29953"/>
                    <a:pt x="680980" y="29953"/>
                  </a:cubicBezTo>
                  <a:cubicBezTo>
                    <a:pt x="678974" y="29953"/>
                    <a:pt x="673177" y="28608"/>
                    <a:pt x="667797" y="28608"/>
                  </a:cubicBezTo>
                  <a:cubicBezTo>
                    <a:pt x="652993" y="28608"/>
                    <a:pt x="646528" y="36143"/>
                    <a:pt x="646528" y="50946"/>
                  </a:cubicBezTo>
                  <a:lnTo>
                    <a:pt x="646528" y="53911"/>
                  </a:lnTo>
                  <a:lnTo>
                    <a:pt x="680712" y="53911"/>
                  </a:lnTo>
                  <a:cubicBezTo>
                    <a:pt x="684213" y="53911"/>
                    <a:pt x="686092" y="56059"/>
                    <a:pt x="686092" y="59559"/>
                  </a:cubicBezTo>
                  <a:lnTo>
                    <a:pt x="686092" y="78130"/>
                  </a:lnTo>
                  <a:cubicBezTo>
                    <a:pt x="686092" y="81363"/>
                    <a:pt x="684213" y="83518"/>
                    <a:pt x="680712" y="83518"/>
                  </a:cubicBezTo>
                  <a:lnTo>
                    <a:pt x="646528" y="83518"/>
                  </a:lnTo>
                  <a:lnTo>
                    <a:pt x="646528" y="183097"/>
                  </a:lnTo>
                  <a:cubicBezTo>
                    <a:pt x="646528" y="186330"/>
                    <a:pt x="644380" y="188485"/>
                    <a:pt x="641148" y="188485"/>
                  </a:cubicBezTo>
                  <a:lnTo>
                    <a:pt x="617197" y="188485"/>
                  </a:lnTo>
                  <a:cubicBezTo>
                    <a:pt x="613964" y="188485"/>
                    <a:pt x="611809" y="186330"/>
                    <a:pt x="611809" y="183097"/>
                  </a:cubicBezTo>
                  <a:lnTo>
                    <a:pt x="611809" y="56602"/>
                  </a:lnTo>
                  <a:cubicBezTo>
                    <a:pt x="611809" y="17839"/>
                    <a:pt x="633612" y="79"/>
                    <a:pt x="666987" y="79"/>
                  </a:cubicBezTo>
                  <a:cubicBezTo>
                    <a:pt x="672729" y="79"/>
                    <a:pt x="678557" y="621"/>
                    <a:pt x="683945" y="1966"/>
                  </a:cubicBezTo>
                  <a:cubicBezTo>
                    <a:pt x="687713" y="2769"/>
                    <a:pt x="689325" y="4358"/>
                    <a:pt x="689325" y="7347"/>
                  </a:cubicBezTo>
                  <a:moveTo>
                    <a:pt x="741003" y="59292"/>
                  </a:moveTo>
                  <a:lnTo>
                    <a:pt x="741003" y="183097"/>
                  </a:lnTo>
                  <a:cubicBezTo>
                    <a:pt x="741003" y="186330"/>
                    <a:pt x="738848" y="188485"/>
                    <a:pt x="735615" y="188485"/>
                  </a:cubicBezTo>
                  <a:lnTo>
                    <a:pt x="711396" y="188485"/>
                  </a:lnTo>
                  <a:cubicBezTo>
                    <a:pt x="708164" y="188485"/>
                    <a:pt x="706008" y="186330"/>
                    <a:pt x="706008" y="183097"/>
                  </a:cubicBezTo>
                  <a:lnTo>
                    <a:pt x="706008" y="59292"/>
                  </a:lnTo>
                  <a:cubicBezTo>
                    <a:pt x="706008" y="56059"/>
                    <a:pt x="708164" y="53911"/>
                    <a:pt x="711396" y="53911"/>
                  </a:cubicBezTo>
                  <a:lnTo>
                    <a:pt x="735615" y="53911"/>
                  </a:lnTo>
                  <a:cubicBezTo>
                    <a:pt x="738848" y="53911"/>
                    <a:pt x="741003" y="56059"/>
                    <a:pt x="741003" y="59292"/>
                  </a:cubicBezTo>
                  <a:moveTo>
                    <a:pt x="518954" y="158879"/>
                  </a:moveTo>
                  <a:cubicBezTo>
                    <a:pt x="499038" y="158879"/>
                    <a:pt x="485847" y="145956"/>
                    <a:pt x="485847" y="121195"/>
                  </a:cubicBezTo>
                  <a:cubicBezTo>
                    <a:pt x="485847" y="96433"/>
                    <a:pt x="499038" y="83518"/>
                    <a:pt x="517074" y="83518"/>
                  </a:cubicBezTo>
                  <a:cubicBezTo>
                    <a:pt x="536990" y="83518"/>
                    <a:pt x="550173" y="96433"/>
                    <a:pt x="550173" y="121195"/>
                  </a:cubicBezTo>
                  <a:cubicBezTo>
                    <a:pt x="550173" y="145956"/>
                    <a:pt x="536990" y="158879"/>
                    <a:pt x="518954" y="158879"/>
                  </a:cubicBezTo>
                  <a:moveTo>
                    <a:pt x="517074" y="51221"/>
                  </a:moveTo>
                  <a:cubicBezTo>
                    <a:pt x="476699" y="51221"/>
                    <a:pt x="450317" y="80553"/>
                    <a:pt x="450317" y="121195"/>
                  </a:cubicBezTo>
                  <a:cubicBezTo>
                    <a:pt x="450317" y="161837"/>
                    <a:pt x="476699" y="191176"/>
                    <a:pt x="518954" y="191176"/>
                  </a:cubicBezTo>
                  <a:cubicBezTo>
                    <a:pt x="559328" y="191176"/>
                    <a:pt x="585702" y="161837"/>
                    <a:pt x="585702" y="121195"/>
                  </a:cubicBezTo>
                  <a:cubicBezTo>
                    <a:pt x="585702" y="80553"/>
                    <a:pt x="559328" y="51221"/>
                    <a:pt x="517074" y="51221"/>
                  </a:cubicBezTo>
                  <a:moveTo>
                    <a:pt x="424486" y="101813"/>
                  </a:moveTo>
                  <a:lnTo>
                    <a:pt x="424486" y="183097"/>
                  </a:lnTo>
                  <a:cubicBezTo>
                    <a:pt x="424486" y="186330"/>
                    <a:pt x="422331" y="188485"/>
                    <a:pt x="419098" y="188485"/>
                  </a:cubicBezTo>
                  <a:lnTo>
                    <a:pt x="394880" y="188485"/>
                  </a:lnTo>
                  <a:cubicBezTo>
                    <a:pt x="391647" y="188485"/>
                    <a:pt x="389492" y="186330"/>
                    <a:pt x="389492" y="183097"/>
                  </a:cubicBezTo>
                  <a:lnTo>
                    <a:pt x="389492" y="106391"/>
                  </a:lnTo>
                  <a:cubicBezTo>
                    <a:pt x="389492" y="90243"/>
                    <a:pt x="377921" y="83518"/>
                    <a:pt x="363385" y="83518"/>
                  </a:cubicBezTo>
                  <a:cubicBezTo>
                    <a:pt x="355040" y="83518"/>
                    <a:pt x="350470" y="84053"/>
                    <a:pt x="343469" y="85665"/>
                  </a:cubicBezTo>
                  <a:cubicBezTo>
                    <a:pt x="339159" y="86743"/>
                    <a:pt x="337012" y="88631"/>
                    <a:pt x="337012" y="92666"/>
                  </a:cubicBezTo>
                  <a:lnTo>
                    <a:pt x="337012" y="183097"/>
                  </a:lnTo>
                  <a:cubicBezTo>
                    <a:pt x="337012" y="186330"/>
                    <a:pt x="334856" y="188485"/>
                    <a:pt x="331624" y="188485"/>
                  </a:cubicBezTo>
                  <a:lnTo>
                    <a:pt x="307405" y="188485"/>
                  </a:lnTo>
                  <a:cubicBezTo>
                    <a:pt x="304172" y="188485"/>
                    <a:pt x="302017" y="186330"/>
                    <a:pt x="302017" y="183097"/>
                  </a:cubicBezTo>
                  <a:lnTo>
                    <a:pt x="302017" y="71672"/>
                  </a:lnTo>
                  <a:cubicBezTo>
                    <a:pt x="302017" y="65482"/>
                    <a:pt x="304982" y="62249"/>
                    <a:pt x="308750" y="60904"/>
                  </a:cubicBezTo>
                  <a:cubicBezTo>
                    <a:pt x="328399" y="53911"/>
                    <a:pt x="346970" y="51221"/>
                    <a:pt x="362850" y="51221"/>
                  </a:cubicBezTo>
                  <a:cubicBezTo>
                    <a:pt x="404295" y="51221"/>
                    <a:pt x="424486" y="68982"/>
                    <a:pt x="424486" y="101813"/>
                  </a:cubicBezTo>
                  <a:moveTo>
                    <a:pt x="122497" y="167759"/>
                  </a:moveTo>
                  <a:cubicBezTo>
                    <a:pt x="122497" y="172337"/>
                    <a:pt x="121963" y="178528"/>
                    <a:pt x="120342" y="183097"/>
                  </a:cubicBezTo>
                  <a:cubicBezTo>
                    <a:pt x="118997" y="187140"/>
                    <a:pt x="117385" y="188485"/>
                    <a:pt x="113350" y="188485"/>
                  </a:cubicBezTo>
                  <a:lnTo>
                    <a:pt x="89123" y="188485"/>
                  </a:lnTo>
                  <a:cubicBezTo>
                    <a:pt x="86433" y="188485"/>
                    <a:pt x="85088" y="186865"/>
                    <a:pt x="85088" y="184718"/>
                  </a:cubicBezTo>
                  <a:cubicBezTo>
                    <a:pt x="85088" y="184175"/>
                    <a:pt x="85088" y="183640"/>
                    <a:pt x="85356" y="183097"/>
                  </a:cubicBezTo>
                  <a:cubicBezTo>
                    <a:pt x="86433" y="179597"/>
                    <a:pt x="86968" y="177175"/>
                    <a:pt x="86968" y="173140"/>
                  </a:cubicBezTo>
                  <a:cubicBezTo>
                    <a:pt x="86968" y="133559"/>
                    <a:pt x="303" y="155646"/>
                    <a:pt x="303" y="98589"/>
                  </a:cubicBezTo>
                  <a:cubicBezTo>
                    <a:pt x="303" y="69517"/>
                    <a:pt x="23452" y="50144"/>
                    <a:pt x="59517" y="50144"/>
                  </a:cubicBezTo>
                  <a:cubicBezTo>
                    <a:pt x="78623" y="50144"/>
                    <a:pt x="98546" y="54714"/>
                    <a:pt x="115230" y="64404"/>
                  </a:cubicBezTo>
                  <a:cubicBezTo>
                    <a:pt x="117393" y="65490"/>
                    <a:pt x="118462" y="67637"/>
                    <a:pt x="118462" y="69792"/>
                  </a:cubicBezTo>
                  <a:cubicBezTo>
                    <a:pt x="118462" y="71137"/>
                    <a:pt x="118164" y="72710"/>
                    <a:pt x="117385" y="74362"/>
                  </a:cubicBezTo>
                  <a:lnTo>
                    <a:pt x="109039" y="92131"/>
                  </a:lnTo>
                  <a:cubicBezTo>
                    <a:pt x="107962" y="94553"/>
                    <a:pt x="105539" y="95899"/>
                    <a:pt x="103116" y="95899"/>
                  </a:cubicBezTo>
                  <a:cubicBezTo>
                    <a:pt x="101771" y="95899"/>
                    <a:pt x="100426" y="95623"/>
                    <a:pt x="99081" y="94821"/>
                  </a:cubicBezTo>
                  <a:cubicBezTo>
                    <a:pt x="85356" y="87286"/>
                    <a:pt x="72165" y="82708"/>
                    <a:pt x="58439" y="82708"/>
                  </a:cubicBezTo>
                  <a:cubicBezTo>
                    <a:pt x="44179" y="82708"/>
                    <a:pt x="35833" y="87923"/>
                    <a:pt x="35833" y="96166"/>
                  </a:cubicBezTo>
                  <a:cubicBezTo>
                    <a:pt x="35833" y="121368"/>
                    <a:pt x="122497" y="106659"/>
                    <a:pt x="122497" y="167759"/>
                  </a:cubicBezTo>
                  <a:moveTo>
                    <a:pt x="234191" y="149189"/>
                  </a:moveTo>
                  <a:cubicBezTo>
                    <a:pt x="234191" y="153224"/>
                    <a:pt x="232043" y="155111"/>
                    <a:pt x="227466" y="156456"/>
                  </a:cubicBezTo>
                  <a:cubicBezTo>
                    <a:pt x="221543" y="158069"/>
                    <a:pt x="216430" y="158879"/>
                    <a:pt x="209162" y="158879"/>
                  </a:cubicBezTo>
                  <a:cubicBezTo>
                    <a:pt x="191936" y="158879"/>
                    <a:pt x="175788" y="148646"/>
                    <a:pt x="175788" y="121195"/>
                  </a:cubicBezTo>
                  <a:cubicBezTo>
                    <a:pt x="175788" y="93743"/>
                    <a:pt x="191936" y="83518"/>
                    <a:pt x="209162" y="83518"/>
                  </a:cubicBezTo>
                  <a:cubicBezTo>
                    <a:pt x="216430" y="83518"/>
                    <a:pt x="221543" y="84320"/>
                    <a:pt x="227466" y="85941"/>
                  </a:cubicBezTo>
                  <a:cubicBezTo>
                    <a:pt x="232043" y="87286"/>
                    <a:pt x="234191" y="89165"/>
                    <a:pt x="234191" y="93201"/>
                  </a:cubicBezTo>
                  <a:lnTo>
                    <a:pt x="234191" y="149189"/>
                  </a:lnTo>
                  <a:close/>
                  <a:moveTo>
                    <a:pt x="262452" y="61179"/>
                  </a:moveTo>
                  <a:cubicBezTo>
                    <a:pt x="244692" y="54446"/>
                    <a:pt x="228000" y="51221"/>
                    <a:pt x="209430" y="51221"/>
                  </a:cubicBezTo>
                  <a:cubicBezTo>
                    <a:pt x="168795" y="51221"/>
                    <a:pt x="140258" y="78405"/>
                    <a:pt x="140258" y="121195"/>
                  </a:cubicBezTo>
                  <a:cubicBezTo>
                    <a:pt x="140258" y="164527"/>
                    <a:pt x="165020" y="191176"/>
                    <a:pt x="208895" y="191176"/>
                  </a:cubicBezTo>
                  <a:cubicBezTo>
                    <a:pt x="226655" y="191176"/>
                    <a:pt x="243881" y="188210"/>
                    <a:pt x="262452" y="180407"/>
                  </a:cubicBezTo>
                  <a:cubicBezTo>
                    <a:pt x="266763" y="178528"/>
                    <a:pt x="269185" y="175562"/>
                    <a:pt x="269185" y="169639"/>
                  </a:cubicBezTo>
                  <a:lnTo>
                    <a:pt x="269185" y="71940"/>
                  </a:lnTo>
                  <a:cubicBezTo>
                    <a:pt x="269185" y="65749"/>
                    <a:pt x="266763" y="62792"/>
                    <a:pt x="262452" y="61179"/>
                  </a:cubicBezTo>
                </a:path>
              </a:pathLst>
            </a:custGeom>
            <a:solidFill>
              <a:schemeClr val="tx1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0">
              <a:extLst>
                <a:ext uri="{FF2B5EF4-FFF2-40B4-BE49-F238E27FC236}">
                  <a16:creationId xmlns:a16="http://schemas.microsoft.com/office/drawing/2014/main" id="{A40BE689-3FD6-4CA1-BF9A-644A538FE9FF}"/>
                </a:ext>
              </a:extLst>
            </p:cNvPr>
            <p:cNvSpPr/>
            <p:nvPr/>
          </p:nvSpPr>
          <p:spPr>
            <a:xfrm rot="-73896" flipV="1">
              <a:off x="5474877" y="-471733"/>
              <a:ext cx="37949" cy="37711"/>
            </a:xfrm>
            <a:custGeom>
              <a:avLst/>
              <a:gdLst>
                <a:gd name="connsiteX0" fmla="*/ 19483 w 37949"/>
                <a:gd name="connsiteY0" fmla="*/ 17 h 37711"/>
                <a:gd name="connsiteX1" fmla="*/ 38456 w 37949"/>
                <a:gd name="connsiteY1" fmla="*/ 18454 h 37711"/>
                <a:gd name="connsiteX2" fmla="*/ 19491 w 37949"/>
                <a:gd name="connsiteY2" fmla="*/ 37717 h 37711"/>
                <a:gd name="connsiteX3" fmla="*/ 519 w 37949"/>
                <a:gd name="connsiteY3" fmla="*/ 19272 h 37711"/>
                <a:gd name="connsiteX4" fmla="*/ 19483 w 37949"/>
                <a:gd name="connsiteY4" fmla="*/ 17 h 3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49" h="37711">
                  <a:moveTo>
                    <a:pt x="19483" y="17"/>
                  </a:moveTo>
                  <a:cubicBezTo>
                    <a:pt x="30519" y="-219"/>
                    <a:pt x="38212" y="6883"/>
                    <a:pt x="38456" y="18454"/>
                  </a:cubicBezTo>
                  <a:cubicBezTo>
                    <a:pt x="38715" y="30300"/>
                    <a:pt x="31329" y="37457"/>
                    <a:pt x="19491" y="37717"/>
                  </a:cubicBezTo>
                  <a:cubicBezTo>
                    <a:pt x="8188" y="37953"/>
                    <a:pt x="771" y="31118"/>
                    <a:pt x="519" y="19272"/>
                  </a:cubicBezTo>
                  <a:cubicBezTo>
                    <a:pt x="267" y="7701"/>
                    <a:pt x="7378" y="284"/>
                    <a:pt x="19483" y="17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15" name="Forme libre : forme 11">
              <a:extLst>
                <a:ext uri="{FF2B5EF4-FFF2-40B4-BE49-F238E27FC236}">
                  <a16:creationId xmlns:a16="http://schemas.microsoft.com/office/drawing/2014/main" id="{A9D1E70E-B241-44DA-B07E-44985CED13F1}"/>
                </a:ext>
              </a:extLst>
            </p:cNvPr>
            <p:cNvSpPr/>
            <p:nvPr userDrawn="1"/>
          </p:nvSpPr>
          <p:spPr>
            <a:xfrm rot="10725025" flipV="1">
              <a:off x="4768103" y="-317778"/>
              <a:ext cx="37406" cy="37169"/>
            </a:xfrm>
            <a:custGeom>
              <a:avLst/>
              <a:gdLst>
                <a:gd name="connsiteX0" fmla="*/ 18717 w 37406"/>
                <a:gd name="connsiteY0" fmla="*/ 130 h 37169"/>
                <a:gd name="connsiteX1" fmla="*/ 37414 w 37406"/>
                <a:gd name="connsiteY1" fmla="*/ 18300 h 37169"/>
                <a:gd name="connsiteX2" fmla="*/ 18717 w 37406"/>
                <a:gd name="connsiteY2" fmla="*/ 37288 h 37169"/>
                <a:gd name="connsiteX3" fmla="*/ 20 w 37406"/>
                <a:gd name="connsiteY3" fmla="*/ 19118 h 37169"/>
                <a:gd name="connsiteX4" fmla="*/ 18717 w 37406"/>
                <a:gd name="connsiteY4" fmla="*/ 130 h 37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06" h="37169">
                  <a:moveTo>
                    <a:pt x="18717" y="130"/>
                  </a:moveTo>
                  <a:cubicBezTo>
                    <a:pt x="29745" y="-106"/>
                    <a:pt x="37162" y="6729"/>
                    <a:pt x="37414" y="18300"/>
                  </a:cubicBezTo>
                  <a:cubicBezTo>
                    <a:pt x="37665" y="29603"/>
                    <a:pt x="30555" y="37028"/>
                    <a:pt x="18717" y="37288"/>
                  </a:cubicBezTo>
                  <a:cubicBezTo>
                    <a:pt x="7681" y="37524"/>
                    <a:pt x="264" y="30421"/>
                    <a:pt x="20" y="19118"/>
                  </a:cubicBezTo>
                  <a:cubicBezTo>
                    <a:pt x="-240" y="7547"/>
                    <a:pt x="6871" y="390"/>
                    <a:pt x="18717" y="130"/>
                  </a:cubicBezTo>
                </a:path>
              </a:pathLst>
            </a:custGeom>
            <a:solidFill>
              <a:schemeClr val="accent2"/>
            </a:solidFill>
            <a:ln w="78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3236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9" r:id="rId2"/>
    <p:sldLayoutId id="2147483665" r:id="rId3"/>
    <p:sldLayoutId id="2147483688" r:id="rId4"/>
    <p:sldLayoutId id="2147483696" r:id="rId5"/>
    <p:sldLayoutId id="2147483698" r:id="rId6"/>
    <p:sldLayoutId id="2147483667" r:id="rId7"/>
    <p:sldLayoutId id="2147483733" r:id="rId8"/>
    <p:sldLayoutId id="2147483704" r:id="rId9"/>
    <p:sldLayoutId id="2147483792" r:id="rId10"/>
    <p:sldLayoutId id="2147483793" r:id="rId11"/>
    <p:sldLayoutId id="2147483673" r:id="rId12"/>
    <p:sldLayoutId id="2147483789" r:id="rId13"/>
    <p:sldLayoutId id="2147483790" r:id="rId14"/>
    <p:sldLayoutId id="2147483710" r:id="rId15"/>
    <p:sldLayoutId id="2147483713" r:id="rId16"/>
    <p:sldLayoutId id="2147483739" r:id="rId17"/>
    <p:sldLayoutId id="2147483741" r:id="rId18"/>
    <p:sldLayoutId id="2147483742" r:id="rId19"/>
    <p:sldLayoutId id="2147483743" r:id="rId20"/>
    <p:sldLayoutId id="2147483744" r:id="rId21"/>
    <p:sldLayoutId id="2147483794" r:id="rId22"/>
    <p:sldLayoutId id="2147483795" r:id="rId23"/>
    <p:sldLayoutId id="2147483796" r:id="rId24"/>
    <p:sldLayoutId id="2147483797" r:id="rId25"/>
    <p:sldLayoutId id="2147483745" r:id="rId26"/>
    <p:sldLayoutId id="2147483781" r:id="rId27"/>
    <p:sldLayoutId id="2147483746" r:id="rId28"/>
    <p:sldLayoutId id="2147483683" r:id="rId29"/>
    <p:sldLayoutId id="2147483671" r:id="rId30"/>
    <p:sldLayoutId id="2147483788" r:id="rId3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fr-FR" sz="2200" b="0" i="0" kern="1200" dirty="0">
          <a:solidFill>
            <a:schemeClr val="accent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26800" indent="-226800" algn="l" defTabSz="685800" rtl="0" eaLnBrk="1" latinLnBrk="0" hangingPunct="1">
        <a:lnSpc>
          <a:spcPct val="125000"/>
        </a:lnSpc>
        <a:spcBef>
          <a:spcPts val="0"/>
        </a:spcBef>
        <a:buClr>
          <a:schemeClr val="accent2"/>
        </a:buClr>
        <a:buFontTx/>
        <a:buBlip>
          <a:blip r:embed="rId33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4572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33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684000" indent="-226800" algn="l" defTabSz="685800" rtl="0" eaLnBrk="1" latinLnBrk="0" hangingPunct="1">
        <a:lnSpc>
          <a:spcPct val="125000"/>
        </a:lnSpc>
        <a:spcBef>
          <a:spcPts val="0"/>
        </a:spcBef>
        <a:buFontTx/>
        <a:buBlip>
          <a:blip r:embed="rId33"/>
        </a:buBlip>
        <a:defRPr sz="12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None/>
        <a:defRPr sz="1200" b="1" i="0" kern="1200">
          <a:solidFill>
            <a:schemeClr val="accent1"/>
          </a:solidFill>
          <a:latin typeface="+mj-lt"/>
          <a:ea typeface="Verdana" panose="020B0604030504040204" pitchFamily="34" charset="0"/>
          <a:cs typeface="Georgia" panose="02040502050405020303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4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38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D3769CD-A7D6-48AB-84F4-A0D02CEF1D2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49831" y="4859491"/>
            <a:ext cx="4844338" cy="1277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141E94D-2ECA-4D7D-BC5A-474737725B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36226" y="4820495"/>
            <a:ext cx="476250" cy="20574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B54B0F7-55DD-40D6-B7F4-70B586885C0B}" type="slidenum">
              <a:rPr lang="en-US" noProof="0" smtClean="0"/>
              <a:pPr>
                <a:spcAft>
                  <a:spcPts val="600"/>
                </a:spcAft>
              </a:pPr>
              <a:t>10</a:t>
            </a:fld>
            <a:endParaRPr lang="en-US" noProof="0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789DC97-C421-490B-8EDD-8DF86958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8485200" cy="561185"/>
          </a:xfrm>
        </p:spPr>
        <p:txBody>
          <a:bodyPr anchor="t">
            <a:normAutofit/>
          </a:bodyPr>
          <a:lstStyle/>
          <a:p>
            <a:r>
              <a:rPr lang="en-US"/>
              <a:t>Practioners are in majority in Favor of …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0FF6DAC4-71D4-4C15-93CF-493E01492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897126"/>
              </p:ext>
            </p:extLst>
          </p:nvPr>
        </p:nvGraphicFramePr>
        <p:xfrm>
          <a:off x="331200" y="1249578"/>
          <a:ext cx="8478000" cy="322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767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D3769CD-A7D6-48AB-84F4-A0D02CEF1D2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FR" dirty="0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141E94D-2ECA-4D7D-BC5A-474737725B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en-US" noProof="0" smtClean="0"/>
              <a:pPr/>
              <a:t>11</a:t>
            </a:fld>
            <a:endParaRPr lang="en-US" noProof="0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789DC97-C421-490B-8EDD-8DF86958F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8" y="398861"/>
            <a:ext cx="8485200" cy="561185"/>
          </a:xfrm>
        </p:spPr>
        <p:txBody>
          <a:bodyPr/>
          <a:lstStyle/>
          <a:p>
            <a:r>
              <a:rPr lang="en-US"/>
              <a:t>Practioners are in disagreements about …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0FF6DAC4-71D4-4C15-93CF-493E01492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1592"/>
              </p:ext>
            </p:extLst>
          </p:nvPr>
        </p:nvGraphicFramePr>
        <p:xfrm>
          <a:off x="333000" y="1093985"/>
          <a:ext cx="8478000" cy="322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29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8AA1069-F2C7-49CD-B36B-F4E5C5F44D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49831" y="4859491"/>
            <a:ext cx="4844338" cy="1277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C78C316-E502-42E9-8ADF-329DFA397F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36226" y="4820495"/>
            <a:ext cx="476250" cy="20574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B54B0F7-55DD-40D6-B7F4-70B586885C0B}" type="slidenum">
              <a:rPr lang="en-US" noProof="0" smtClean="0"/>
              <a:pPr>
                <a:spcAft>
                  <a:spcPts val="600"/>
                </a:spcAft>
              </a:pPr>
              <a:t>12</a:t>
            </a:fld>
            <a:endParaRPr lang="en-US" noProof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57EBC81-0F04-4DC3-BBAE-59373B30DB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3730" y="1183183"/>
            <a:ext cx="8478000" cy="184666"/>
          </a:xfrm>
        </p:spPr>
        <p:txBody>
          <a:bodyPr wrap="square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As identifed by the European Commsiion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57BE451F-3FA1-4004-9412-A36EF4C72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00" y="532800"/>
            <a:ext cx="8485200" cy="561185"/>
          </a:xfrm>
        </p:spPr>
        <p:txBody>
          <a:bodyPr anchor="t">
            <a:normAutofit/>
          </a:bodyPr>
          <a:lstStyle/>
          <a:p>
            <a:r>
              <a:rPr lang="fr-FR" dirty="0"/>
              <a:t>Next </a:t>
            </a:r>
            <a:r>
              <a:rPr lang="fr-FR" dirty="0" err="1"/>
              <a:t>Steps</a:t>
            </a:r>
            <a:endParaRPr lang="fr-FR" dirty="0"/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464D626C-9F09-480F-AE45-F7E19354E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6733494"/>
              </p:ext>
            </p:extLst>
          </p:nvPr>
        </p:nvGraphicFramePr>
        <p:xfrm>
          <a:off x="331200" y="1093985"/>
          <a:ext cx="8478000" cy="322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Stay tuned text images libres de droit, photos de Stay tuned text |  Depositphotos">
            <a:extLst>
              <a:ext uri="{FF2B5EF4-FFF2-40B4-BE49-F238E27FC236}">
                <a16:creationId xmlns:a16="http://schemas.microsoft.com/office/drawing/2014/main" id="{371B5860-A284-4153-93C2-635FDC94C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333" y="519991"/>
            <a:ext cx="2400314" cy="94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36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C3ECBD-84BD-49FC-BBF0-7B37107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1BDE2092-977A-42EF-A400-7B8B59E4ABBA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/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BD453D79-B503-472B-9FA5-3733FDF47FAD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87532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  5" descr="Une image contenant fenêtre, personne, femme, intérieur&#10;&#10;Description générée automatiquement">
            <a:extLst>
              <a:ext uri="{FF2B5EF4-FFF2-40B4-BE49-F238E27FC236}">
                <a16:creationId xmlns:a16="http://schemas.microsoft.com/office/drawing/2014/main" id="{1F3D07F5-4733-4D58-8BCB-57DBBB9174A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9" b="39"/>
          <a:stretch/>
        </p:blipFill>
        <p:spPr/>
      </p:pic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71818639-329B-4E7F-A52B-3CAD79B1E69B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/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55ADD33F-529E-40F6-9F7F-069E27824DC6}"/>
              </a:ext>
            </a:extLst>
          </p:cNvPr>
          <p:cNvSpPr>
            <a:spLocks noGrp="1"/>
          </p:cNvSpPr>
          <p:nvPr>
            <p:ph type="dgm" sz="quarter" idx="19"/>
          </p:nvPr>
        </p:nvSpPr>
        <p:spPr/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65A861-8A18-7F42-B92F-AC16476803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lvl="0"/>
            <a:r>
              <a:rPr lang="en-US" sz="2400" b="1" noProof="0" dirty="0"/>
              <a:t>EU SPC System and </a:t>
            </a:r>
            <a:r>
              <a:rPr lang="en-US" sz="2400" b="1" noProof="0" dirty="0" err="1"/>
              <a:t>uSPC</a:t>
            </a:r>
            <a:r>
              <a:rPr lang="en-US" sz="2400" b="1" dirty="0"/>
              <a:t>: What to be expected?</a:t>
            </a:r>
            <a:endParaRPr lang="en-US" sz="2400" b="1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76FDB9D-6D9E-4DA6-BC7D-156256F977F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 dirty="0"/>
              <a:t>Brigitte Carion-Taravella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EE57F59-23F8-49E5-BAB3-2C693D582C4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ASPI-AIPPI-LES / Life Science Conference 07.06.2022</a:t>
            </a:r>
          </a:p>
        </p:txBody>
      </p:sp>
    </p:spTree>
    <p:extLst>
      <p:ext uri="{BB962C8B-B14F-4D97-AF65-F5344CB8AC3E}">
        <p14:creationId xmlns:p14="http://schemas.microsoft.com/office/powerpoint/2010/main" val="2992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DC1E536-D36F-B845-A0E2-61CADA41D7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1F2E3CC-41D3-4016-8F2B-2A0F19F92F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57303" y="1470112"/>
            <a:ext cx="725080" cy="531265"/>
          </a:xfrm>
        </p:spPr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412F1F-8D15-4857-958C-8C3F2B789DB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7303" y="2065253"/>
            <a:ext cx="725080" cy="531265"/>
          </a:xfrm>
        </p:spPr>
        <p:txBody>
          <a:bodyPr/>
          <a:lstStyle/>
          <a:p>
            <a:pPr lvl="0"/>
            <a:r>
              <a:rPr lang="fr-FR" dirty="0"/>
              <a:t>02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F7BA4-8AEC-4162-BFBF-CF3DE910D5E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7303" y="2655991"/>
            <a:ext cx="725080" cy="531265"/>
          </a:xfrm>
        </p:spPr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EC1E023-9408-4219-9037-028998CF4D6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7303" y="3251132"/>
            <a:ext cx="725080" cy="531265"/>
          </a:xfrm>
        </p:spPr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3E6A31E-A90B-4E4D-BDB3-3F5239A1731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1"/>
            <a:ext cx="5577395" cy="304919"/>
          </a:xfrm>
        </p:spPr>
        <p:txBody>
          <a:bodyPr/>
          <a:lstStyle/>
          <a:p>
            <a:pPr lvl="1"/>
            <a:r>
              <a:rPr lang="en-US" b="1" dirty="0"/>
              <a:t>The EU legal context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CEC1B6D-4A69-4181-AE3A-D8F1F6CED303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1"/>
            <a:ext cx="5577395" cy="304919"/>
          </a:xfrm>
        </p:spPr>
        <p:txBody>
          <a:bodyPr/>
          <a:lstStyle/>
          <a:p>
            <a:r>
              <a:rPr lang="en-US" dirty="0"/>
              <a:t>SPC current practices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55FD361-3DAB-4BE8-AA11-22AA763A138F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4"/>
            <a:ext cx="5577395" cy="304919"/>
          </a:xfrm>
        </p:spPr>
        <p:txBody>
          <a:bodyPr/>
          <a:lstStyle/>
          <a:p>
            <a:r>
              <a:rPr lang="en-US" dirty="0"/>
              <a:t>Areas for improvements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F02D30A-9ECE-419B-B3BC-C5D4D8027ED0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5"/>
            <a:ext cx="5577395" cy="304919"/>
          </a:xfrm>
        </p:spPr>
        <p:txBody>
          <a:bodyPr/>
          <a:lstStyle/>
          <a:p>
            <a:r>
              <a:rPr lang="en-US" dirty="0" err="1"/>
              <a:t>Practioner’s</a:t>
            </a:r>
            <a:r>
              <a:rPr lang="en-US" dirty="0"/>
              <a:t> positions</a:t>
            </a:r>
          </a:p>
          <a:p>
            <a:endParaRPr lang="en-U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7D7A31C-C87C-854B-A59D-D48AB016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Contents </a:t>
            </a:r>
          </a:p>
        </p:txBody>
      </p:sp>
      <p:sp>
        <p:nvSpPr>
          <p:cNvPr id="66" name="Espace réservé du texte 65">
            <a:extLst>
              <a:ext uri="{FF2B5EF4-FFF2-40B4-BE49-F238E27FC236}">
                <a16:creationId xmlns:a16="http://schemas.microsoft.com/office/drawing/2014/main" id="{84ED7E4F-0375-4550-B9A8-20F0C1ED47B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fr-FR" dirty="0"/>
              <a:t>In the </a:t>
            </a:r>
            <a:r>
              <a:rPr lang="fr-FR" dirty="0" err="1"/>
              <a:t>Pharmaceutcicals</a:t>
            </a:r>
            <a:r>
              <a:rPr lang="fr-FR" dirty="0"/>
              <a:t> </a:t>
            </a:r>
            <a:r>
              <a:rPr lang="fr-FR" dirty="0" err="1"/>
              <a:t>field</a:t>
            </a:r>
            <a:endParaRPr lang="fr-FR" dirty="0"/>
          </a:p>
        </p:txBody>
      </p:sp>
      <p:sp>
        <p:nvSpPr>
          <p:cNvPr id="68" name="Espace réservé du texte 67">
            <a:extLst>
              <a:ext uri="{FF2B5EF4-FFF2-40B4-BE49-F238E27FC236}">
                <a16:creationId xmlns:a16="http://schemas.microsoft.com/office/drawing/2014/main" id="{ED5227CB-2CD8-4608-A96D-ADADE4D6A679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0" name="Espace réservé du texte 69">
            <a:extLst>
              <a:ext uri="{FF2B5EF4-FFF2-40B4-BE49-F238E27FC236}">
                <a16:creationId xmlns:a16="http://schemas.microsoft.com/office/drawing/2014/main" id="{F051BFCF-8978-4031-A6F1-99EE885E09B9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texte 71">
            <a:extLst>
              <a:ext uri="{FF2B5EF4-FFF2-40B4-BE49-F238E27FC236}">
                <a16:creationId xmlns:a16="http://schemas.microsoft.com/office/drawing/2014/main" id="{F955DC4A-624F-4EC2-884E-C735399C149A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6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DFE98C3-FBFA-DF45-A29A-18E4A8E471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A3EABB5-C81F-334B-A693-F6BD9DDB7A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44" name="SmartArt Placeholder 43">
            <a:extLst>
              <a:ext uri="{FF2B5EF4-FFF2-40B4-BE49-F238E27FC236}">
                <a16:creationId xmlns:a16="http://schemas.microsoft.com/office/drawing/2014/main" id="{B8D162DE-CA51-4902-B5D9-F5147EA98CD1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/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7FB8AD0-D3C2-7546-BD94-81EE15B85AA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23928" y="1687702"/>
            <a:ext cx="1120243" cy="1106298"/>
          </a:xfrm>
        </p:spPr>
        <p:txBody>
          <a:bodyPr/>
          <a:lstStyle/>
          <a:p>
            <a:pPr lvl="0"/>
            <a:r>
              <a:rPr lang="en-US" noProof="0" dirty="0"/>
              <a:t>2020/Nov.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European commission publishes the Pharmaceutical Strategy</a:t>
            </a:r>
            <a:endParaRPr lang="en-US" noProof="0" dirty="0"/>
          </a:p>
        </p:txBody>
      </p:sp>
      <p:sp>
        <p:nvSpPr>
          <p:cNvPr id="45" name="SmartArt Placeholder 44">
            <a:extLst>
              <a:ext uri="{FF2B5EF4-FFF2-40B4-BE49-F238E27FC236}">
                <a16:creationId xmlns:a16="http://schemas.microsoft.com/office/drawing/2014/main" id="{EB1F69CF-5B36-42AA-8186-ED15B30D25FB}"/>
              </a:ext>
            </a:extLst>
          </p:cNvPr>
          <p:cNvSpPr>
            <a:spLocks noGrp="1"/>
          </p:cNvSpPr>
          <p:nvPr>
            <p:ph type="dgm" sz="quarter" idx="40"/>
          </p:nvPr>
        </p:nvSpPr>
        <p:spPr/>
      </p:sp>
      <p:sp>
        <p:nvSpPr>
          <p:cNvPr id="46" name="SmartArt Placeholder 45">
            <a:extLst>
              <a:ext uri="{FF2B5EF4-FFF2-40B4-BE49-F238E27FC236}">
                <a16:creationId xmlns:a16="http://schemas.microsoft.com/office/drawing/2014/main" id="{5C1E5AAB-A55D-44DD-86C6-F041C6E06A4E}"/>
              </a:ext>
            </a:extLst>
          </p:cNvPr>
          <p:cNvSpPr>
            <a:spLocks noGrp="1"/>
          </p:cNvSpPr>
          <p:nvPr>
            <p:ph type="dgm" sz="quarter" idx="41"/>
          </p:nvPr>
        </p:nvSpPr>
        <p:spPr/>
      </p:sp>
      <p:sp>
        <p:nvSpPr>
          <p:cNvPr id="47" name="SmartArt Placeholder 46">
            <a:extLst>
              <a:ext uri="{FF2B5EF4-FFF2-40B4-BE49-F238E27FC236}">
                <a16:creationId xmlns:a16="http://schemas.microsoft.com/office/drawing/2014/main" id="{63769AC0-6D7F-4E67-AD91-DF0573B27F24}"/>
              </a:ext>
            </a:extLst>
          </p:cNvPr>
          <p:cNvSpPr>
            <a:spLocks noGrp="1"/>
          </p:cNvSpPr>
          <p:nvPr>
            <p:ph type="dgm" sz="quarter" idx="42"/>
          </p:nvPr>
        </p:nvSpPr>
        <p:spPr/>
      </p:sp>
      <p:sp>
        <p:nvSpPr>
          <p:cNvPr id="48" name="SmartArt Placeholder 47">
            <a:extLst>
              <a:ext uri="{FF2B5EF4-FFF2-40B4-BE49-F238E27FC236}">
                <a16:creationId xmlns:a16="http://schemas.microsoft.com/office/drawing/2014/main" id="{3370D61E-9394-44DC-A84A-3AFCC73B97D3}"/>
              </a:ext>
            </a:extLst>
          </p:cNvPr>
          <p:cNvSpPr>
            <a:spLocks noGrp="1"/>
          </p:cNvSpPr>
          <p:nvPr>
            <p:ph type="dgm" sz="quarter" idx="43"/>
          </p:nvPr>
        </p:nvSpPr>
        <p:spPr/>
      </p:sp>
      <p:sp>
        <p:nvSpPr>
          <p:cNvPr id="49" name="SmartArt Placeholder 48">
            <a:extLst>
              <a:ext uri="{FF2B5EF4-FFF2-40B4-BE49-F238E27FC236}">
                <a16:creationId xmlns:a16="http://schemas.microsoft.com/office/drawing/2014/main" id="{CBC7537A-D059-4BFF-9698-6BC2B1CD07F0}"/>
              </a:ext>
            </a:extLst>
          </p:cNvPr>
          <p:cNvSpPr>
            <a:spLocks noGrp="1"/>
          </p:cNvSpPr>
          <p:nvPr>
            <p:ph type="dgm" sz="quarter" idx="44"/>
          </p:nvPr>
        </p:nvSpPr>
        <p:spPr>
          <a:xfrm>
            <a:off x="8103684" y="2918373"/>
            <a:ext cx="72515" cy="72000"/>
          </a:xfrm>
        </p:spPr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6F6FA723-C5B3-2F4B-BF87-AB84E5F8ED1F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pPr lvl="0"/>
            <a:r>
              <a:rPr lang="en-US" noProof="0" dirty="0"/>
              <a:t>2021/Nov.</a:t>
            </a:r>
          </a:p>
          <a:p>
            <a:pPr lvl="1" fontAlgn="base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The European Parliament: gives support to Pharmaceutical Strategy for Europe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296A4DE3-ADC8-9241-9654-4D510B980848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pPr lvl="0"/>
            <a:r>
              <a:rPr lang="en-US" noProof="0" dirty="0"/>
              <a:t>2021/April</a:t>
            </a:r>
          </a:p>
          <a:p>
            <a:pPr lvl="1" fontAlgn="base"/>
            <a:r>
              <a:rPr lang="en-ZA" dirty="0">
                <a:solidFill>
                  <a:srgbClr val="000000"/>
                </a:solidFill>
                <a:latin typeface="Arial" panose="020B0604020202020204" pitchFamily="34" charset="0"/>
              </a:rPr>
              <a:t>EC publishes a roadmap/Inception Impact  Assessment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5461026A-112C-5242-AA3E-01B8038FD2E5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noProof="0" dirty="0"/>
              <a:t>2020/Nov.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EC launches 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ublic consultation on </a:t>
            </a:r>
            <a:r>
              <a:rPr lang="en-US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Medicines for children &amp; rare diseases (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Paediatrics</a:t>
            </a:r>
            <a:r>
              <a:rPr lang="en-US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 and Orphan)</a:t>
            </a:r>
            <a:endParaRPr lang="en-US" noProof="0" dirty="0">
              <a:solidFill>
                <a:schemeClr val="accent1"/>
              </a:solidFill>
            </a:endParaRP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E4862D-12D9-2C42-A47E-1106E8048281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pPr lvl="0"/>
            <a:r>
              <a:rPr lang="en-US" noProof="0" dirty="0"/>
              <a:t>2021/Dec.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EC: publication of an online questionnaire about the Pharmaceutical Strategy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78DD30-00EF-5449-A916-C09E8F5979E1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fr-FR" dirty="0"/>
              <a:t>Pharmaceutical </a:t>
            </a:r>
            <a:r>
              <a:rPr lang="fr-FR" dirty="0" err="1"/>
              <a:t>Regulatory</a:t>
            </a:r>
            <a:r>
              <a:rPr lang="fr-FR" dirty="0"/>
              <a:t> Outlook</a:t>
            </a:r>
          </a:p>
        </p:txBody>
      </p:sp>
      <p:sp>
        <p:nvSpPr>
          <p:cNvPr id="86" name="Title 85">
            <a:extLst>
              <a:ext uri="{FF2B5EF4-FFF2-40B4-BE49-F238E27FC236}">
                <a16:creationId xmlns:a16="http://schemas.microsoft.com/office/drawing/2014/main" id="{C0B9B8BB-E64C-4326-B2E9-71E9D840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EU legal context</a:t>
            </a:r>
            <a:endParaRPr lang="en-US" dirty="0"/>
          </a:p>
        </p:txBody>
      </p:sp>
      <p:pic>
        <p:nvPicPr>
          <p:cNvPr id="1026" name="Picture 2" descr="We are here | Facebook">
            <a:extLst>
              <a:ext uri="{FF2B5EF4-FFF2-40B4-BE49-F238E27FC236}">
                <a16:creationId xmlns:a16="http://schemas.microsoft.com/office/drawing/2014/main" id="{D2E02B1F-156A-4482-BA3F-35EC78BF9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331" y="2329543"/>
            <a:ext cx="610346" cy="60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wo years of coronavirus: how pandemic unfolded around the world |  Coronavirus | The Guardian">
            <a:extLst>
              <a:ext uri="{FF2B5EF4-FFF2-40B4-BE49-F238E27FC236}">
                <a16:creationId xmlns:a16="http://schemas.microsoft.com/office/drawing/2014/main" id="{D311E5CA-073B-4CB8-A886-E071305FE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583" y="550469"/>
            <a:ext cx="800848" cy="80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space réservé du texte 18">
            <a:extLst>
              <a:ext uri="{FF2B5EF4-FFF2-40B4-BE49-F238E27FC236}">
                <a16:creationId xmlns:a16="http://schemas.microsoft.com/office/drawing/2014/main" id="{8D38CA6B-C6FD-49B8-92A8-06C800C09C94}"/>
              </a:ext>
            </a:extLst>
          </p:cNvPr>
          <p:cNvSpPr txBox="1">
            <a:spLocks/>
          </p:cNvSpPr>
          <p:nvPr/>
        </p:nvSpPr>
        <p:spPr>
          <a:xfrm>
            <a:off x="5949696" y="3228237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vert="horz" wrap="square" lIns="0" tIns="0" rIns="0" bIns="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200" b="0" i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None/>
              <a:defRPr sz="7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-226800" algn="l" defTabSz="6858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4"/>
              </a:buBlip>
              <a:defRPr lang="en-US" sz="1000" b="0" i="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 marL="684000" indent="-22680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Tx/>
              <a:buBlip>
                <a:blip r:embed="rId4"/>
              </a:buBlip>
              <a:defRPr sz="10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indent="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2022/April</a:t>
            </a:r>
          </a:p>
          <a:p>
            <a:pPr>
              <a:spcAft>
                <a:spcPct val="35000"/>
              </a:spcAft>
              <a:defRPr/>
            </a:pPr>
            <a:r>
              <a:rPr lang="en-ZA" sz="700" dirty="0">
                <a:solidFill>
                  <a:srgbClr val="000000"/>
                </a:solidFill>
                <a:latin typeface="Arial" panose="020B0604020202020204" pitchFamily="34" charset="0"/>
              </a:rPr>
              <a:t>EC launches a call for evidence </a:t>
            </a:r>
            <a:r>
              <a:rPr lang="en-US" sz="700" dirty="0">
                <a:solidFill>
                  <a:srgbClr val="000000"/>
                </a:solidFill>
                <a:latin typeface="Arial" panose="020B0604020202020204" pitchFamily="34" charset="0"/>
              </a:rPr>
              <a:t>to </a:t>
            </a:r>
            <a:r>
              <a:rPr lang="en-US" sz="700" b="1" dirty="0">
                <a:solidFill>
                  <a:schemeClr val="accent5"/>
                </a:solidFill>
                <a:latin typeface="Arial" panose="020B0604020202020204" pitchFamily="34" charset="0"/>
              </a:rPr>
              <a:t>reform the SPC system and proposes</a:t>
            </a:r>
          </a:p>
          <a:p>
            <a:pPr>
              <a:spcAft>
                <a:spcPct val="35000"/>
              </a:spcAft>
              <a:defRPr/>
            </a:pPr>
            <a:r>
              <a:rPr lang="en-US" sz="700" b="1" dirty="0">
                <a:solidFill>
                  <a:schemeClr val="accent5"/>
                </a:solidFill>
                <a:latin typeface="Arial" panose="020B0604020202020204" pitchFamily="34" charset="0"/>
              </a:rPr>
              <a:t>a unitary SPC</a:t>
            </a:r>
            <a:endParaRPr lang="en-ZA" sz="700" b="1" dirty="0">
              <a:solidFill>
                <a:schemeClr val="accent5"/>
              </a:solidFill>
              <a:latin typeface="Arial" panose="020B0604020202020204" pitchFamily="34" charset="0"/>
            </a:endParaRPr>
          </a:p>
        </p:txBody>
      </p:sp>
      <p:sp>
        <p:nvSpPr>
          <p:cNvPr id="25" name="Espace réservé du texte 15">
            <a:extLst>
              <a:ext uri="{FF2B5EF4-FFF2-40B4-BE49-F238E27FC236}">
                <a16:creationId xmlns:a16="http://schemas.microsoft.com/office/drawing/2014/main" id="{77736FE6-8135-43F6-AB04-D36CAC8208D5}"/>
              </a:ext>
            </a:extLst>
          </p:cNvPr>
          <p:cNvSpPr txBox="1">
            <a:spLocks/>
          </p:cNvSpPr>
          <p:nvPr/>
        </p:nvSpPr>
        <p:spPr>
          <a:xfrm>
            <a:off x="7574135" y="1687702"/>
            <a:ext cx="1044473" cy="1037537"/>
          </a:xfrm>
          <a:custGeom>
            <a:avLst/>
            <a:gdLst>
              <a:gd name="connsiteX0" fmla="*/ 522269 w 1044473"/>
              <a:gd name="connsiteY0" fmla="*/ 171 h 1037537"/>
              <a:gd name="connsiteX1" fmla="*/ 1044299 w 1044473"/>
              <a:gd name="connsiteY1" fmla="*/ 530013 h 1037537"/>
              <a:gd name="connsiteX2" fmla="*/ 522269 w 1044473"/>
              <a:gd name="connsiteY2" fmla="*/ 1037382 h 1037537"/>
              <a:gd name="connsiteX3" fmla="*/ 175 w 1044473"/>
              <a:gd name="connsiteY3" fmla="*/ 507603 h 1037537"/>
              <a:gd name="connsiteX4" fmla="*/ 522269 w 1044473"/>
              <a:gd name="connsiteY4" fmla="*/ 171 h 103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4473" h="1037537">
                <a:moveTo>
                  <a:pt x="522269" y="171"/>
                </a:moveTo>
                <a:cubicBezTo>
                  <a:pt x="848049" y="7150"/>
                  <a:pt x="1051279" y="204168"/>
                  <a:pt x="1044299" y="530013"/>
                </a:cubicBezTo>
                <a:cubicBezTo>
                  <a:pt x="1037512" y="848431"/>
                  <a:pt x="825831" y="1043849"/>
                  <a:pt x="522269" y="1037382"/>
                </a:cubicBezTo>
                <a:cubicBezTo>
                  <a:pt x="188997" y="1030211"/>
                  <a:pt x="-6676" y="826021"/>
                  <a:pt x="175" y="507603"/>
                </a:cubicBezTo>
                <a:cubicBezTo>
                  <a:pt x="7154" y="181758"/>
                  <a:pt x="211215" y="-6488"/>
                  <a:pt x="522269" y="171"/>
                </a:cubicBezTo>
                <a:close/>
              </a:path>
            </a:pathLst>
          </a:custGeom>
          <a:solidFill>
            <a:schemeClr val="bg1"/>
          </a:solidFill>
        </p:spPr>
        <p:txBody>
          <a:bodyPr vert="horz" wrap="square" lIns="0" tIns="0" rIns="0" bIns="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None/>
              <a:defRPr sz="1200" b="0" i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None/>
              <a:defRPr sz="7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457200" indent="-226800" algn="l" defTabSz="6858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4"/>
              </a:buBlip>
              <a:defRPr lang="en-US" sz="1000" b="0" i="0" kern="1200" dirty="0" smtClean="0">
                <a:solidFill>
                  <a:schemeClr val="tx1"/>
                </a:solidFill>
                <a:latin typeface="Sanofi Sans 3 Regular"/>
                <a:ea typeface="+mn-ea"/>
                <a:cs typeface="+mn-cs"/>
              </a:defRPr>
            </a:lvl3pPr>
            <a:lvl4pPr marL="684000" indent="-22680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Tx/>
              <a:buBlip>
                <a:blip r:embed="rId4"/>
              </a:buBlip>
              <a:defRPr sz="1000" b="0" i="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indent="0" algn="l" defTabSz="6858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1" i="0" kern="120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Georgia" panose="02040502050405020303" pitchFamily="18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noProof="0" dirty="0"/>
              <a:t>2022/Dec.</a:t>
            </a:r>
          </a:p>
          <a:p>
            <a:pPr>
              <a:spcAft>
                <a:spcPct val="35000"/>
              </a:spcAft>
              <a:defRPr/>
            </a:pP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</a:rPr>
              <a:t>EC aims at adopting a proposal for a new regulation </a:t>
            </a:r>
            <a:r>
              <a:rPr lang="en-US" sz="800" dirty="0">
                <a:solidFill>
                  <a:schemeClr val="accent4"/>
                </a:solidFill>
                <a:latin typeface="Arial" panose="020B0604020202020204" pitchFamily="34" charset="0"/>
              </a:rPr>
              <a:t>including a r</a:t>
            </a:r>
            <a:r>
              <a:rPr lang="en-GB" sz="800" dirty="0" err="1">
                <a:solidFill>
                  <a:schemeClr val="accent4"/>
                </a:solidFill>
                <a:latin typeface="Arial" panose="020B0604020202020204" pitchFamily="34" charset="0"/>
              </a:rPr>
              <a:t>evision</a:t>
            </a:r>
            <a:r>
              <a:rPr lang="en-GB" sz="800" dirty="0">
                <a:solidFill>
                  <a:schemeClr val="accent4"/>
                </a:solidFill>
                <a:latin typeface="Arial" panose="020B0604020202020204" pitchFamily="34" charset="0"/>
              </a:rPr>
              <a:t> of OMP &amp; </a:t>
            </a:r>
            <a:r>
              <a:rPr lang="en-GB" sz="800" dirty="0" err="1">
                <a:solidFill>
                  <a:schemeClr val="accent4"/>
                </a:solidFill>
                <a:latin typeface="Arial" panose="020B0604020202020204" pitchFamily="34" charset="0"/>
              </a:rPr>
              <a:t>Paed</a:t>
            </a:r>
            <a:r>
              <a:rPr lang="en-GB" sz="800" dirty="0">
                <a:solidFill>
                  <a:schemeClr val="accent4"/>
                </a:solidFill>
                <a:latin typeface="Arial" panose="020B0604020202020204" pitchFamily="34" charset="0"/>
              </a:rPr>
              <a:t> legislation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8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DC1E536-D36F-B845-A0E2-61CADA41D7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1F2E3CC-41D3-4016-8F2B-2A0F19F92F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57303" y="1470112"/>
            <a:ext cx="725080" cy="531265"/>
          </a:xfrm>
        </p:spPr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412F1F-8D15-4857-958C-8C3F2B789DB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7303" y="2065253"/>
            <a:ext cx="725080" cy="531265"/>
          </a:xfrm>
        </p:spPr>
        <p:txBody>
          <a:bodyPr/>
          <a:lstStyle/>
          <a:p>
            <a:pPr lvl="0"/>
            <a:r>
              <a:rPr lang="fr-FR" dirty="0"/>
              <a:t>02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F7BA4-8AEC-4162-BFBF-CF3DE910D5E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7303" y="2655991"/>
            <a:ext cx="725080" cy="531265"/>
          </a:xfrm>
        </p:spPr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EC1E023-9408-4219-9037-028998CF4D6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7303" y="3251132"/>
            <a:ext cx="725080" cy="531265"/>
          </a:xfrm>
        </p:spPr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3E6A31E-A90B-4E4D-BDB3-3F5239A1731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1"/>
            <a:ext cx="5577395" cy="304919"/>
          </a:xfrm>
        </p:spPr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The EU legal context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CEC1B6D-4A69-4181-AE3A-D8F1F6CED303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1"/>
            <a:ext cx="5577395" cy="304919"/>
          </a:xfrm>
        </p:spPr>
        <p:txBody>
          <a:bodyPr/>
          <a:lstStyle/>
          <a:p>
            <a:r>
              <a:rPr lang="en-US" b="1" dirty="0">
                <a:solidFill>
                  <a:schemeClr val="accent3"/>
                </a:solidFill>
              </a:rPr>
              <a:t>SPC current practices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55FD361-3DAB-4BE8-AA11-22AA763A138F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4"/>
            <a:ext cx="5577395" cy="304919"/>
          </a:xfrm>
        </p:spPr>
        <p:txBody>
          <a:bodyPr/>
          <a:lstStyle/>
          <a:p>
            <a:r>
              <a:rPr lang="en-US" dirty="0"/>
              <a:t>Areas for improvements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F02D30A-9ECE-419B-B3BC-C5D4D8027ED0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5"/>
            <a:ext cx="5577395" cy="304919"/>
          </a:xfrm>
        </p:spPr>
        <p:txBody>
          <a:bodyPr/>
          <a:lstStyle/>
          <a:p>
            <a:r>
              <a:rPr lang="en-US" dirty="0" err="1"/>
              <a:t>Practioner’s</a:t>
            </a:r>
            <a:r>
              <a:rPr lang="en-US" dirty="0"/>
              <a:t> positions</a:t>
            </a:r>
          </a:p>
          <a:p>
            <a:endParaRPr lang="en-U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7D7A31C-C87C-854B-A59D-D48AB016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Contents </a:t>
            </a:r>
          </a:p>
        </p:txBody>
      </p:sp>
      <p:sp>
        <p:nvSpPr>
          <p:cNvPr id="66" name="Espace réservé du texte 65">
            <a:extLst>
              <a:ext uri="{FF2B5EF4-FFF2-40B4-BE49-F238E27FC236}">
                <a16:creationId xmlns:a16="http://schemas.microsoft.com/office/drawing/2014/main" id="{84ED7E4F-0375-4550-B9A8-20F0C1ED47B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fr-FR" dirty="0"/>
              <a:t>In the </a:t>
            </a:r>
            <a:r>
              <a:rPr lang="fr-FR" dirty="0" err="1"/>
              <a:t>Pharmaceutcicals</a:t>
            </a:r>
            <a:r>
              <a:rPr lang="fr-FR" dirty="0"/>
              <a:t> </a:t>
            </a:r>
            <a:r>
              <a:rPr lang="fr-FR" dirty="0" err="1"/>
              <a:t>field</a:t>
            </a:r>
            <a:endParaRPr lang="fr-FR" dirty="0"/>
          </a:p>
        </p:txBody>
      </p:sp>
      <p:sp>
        <p:nvSpPr>
          <p:cNvPr id="68" name="Espace réservé du texte 67">
            <a:extLst>
              <a:ext uri="{FF2B5EF4-FFF2-40B4-BE49-F238E27FC236}">
                <a16:creationId xmlns:a16="http://schemas.microsoft.com/office/drawing/2014/main" id="{ED5227CB-2CD8-4608-A96D-ADADE4D6A679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0" name="Espace réservé du texte 69">
            <a:extLst>
              <a:ext uri="{FF2B5EF4-FFF2-40B4-BE49-F238E27FC236}">
                <a16:creationId xmlns:a16="http://schemas.microsoft.com/office/drawing/2014/main" id="{F051BFCF-8978-4031-A6F1-99EE885E09B9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texte 71">
            <a:extLst>
              <a:ext uri="{FF2B5EF4-FFF2-40B4-BE49-F238E27FC236}">
                <a16:creationId xmlns:a16="http://schemas.microsoft.com/office/drawing/2014/main" id="{F955DC4A-624F-4EC2-884E-C735399C149A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094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BD6E81E-B4AF-469A-9C71-8CA03A209C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49831" y="4859491"/>
            <a:ext cx="4844338" cy="1277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C25A29-2571-4F62-8CA4-D556AE6207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36226" y="4820495"/>
            <a:ext cx="476250" cy="20574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B54B0F7-55DD-40D6-B7F4-70B586885C0B}" type="slidenum">
              <a:rPr lang="en-US" noProof="0" smtClean="0"/>
              <a:pPr>
                <a:spcAft>
                  <a:spcPts val="600"/>
                </a:spcAft>
              </a:pPr>
              <a:t>6</a:t>
            </a:fld>
            <a:endParaRPr lang="en-US" noProof="0"/>
          </a:p>
        </p:txBody>
      </p:sp>
      <p:sp>
        <p:nvSpPr>
          <p:cNvPr id="18" name="Title 6">
            <a:extLst>
              <a:ext uri="{FF2B5EF4-FFF2-40B4-BE49-F238E27FC236}">
                <a16:creationId xmlns:a16="http://schemas.microsoft.com/office/drawing/2014/main" id="{53060F57-AB30-EA6D-171E-F6515984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000" y="309101"/>
            <a:ext cx="8485200" cy="561185"/>
          </a:xfrm>
        </p:spPr>
        <p:txBody>
          <a:bodyPr anchor="t">
            <a:normAutofit/>
          </a:bodyPr>
          <a:lstStyle/>
          <a:p>
            <a:r>
              <a:rPr lang="en-US" dirty="0"/>
              <a:t>SPC Current Practices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D8AAA2B-8E13-4624-B730-17E963BF97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861136"/>
              </p:ext>
            </p:extLst>
          </p:nvPr>
        </p:nvGraphicFramePr>
        <p:xfrm>
          <a:off x="333000" y="1093985"/>
          <a:ext cx="8478000" cy="322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26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DC1E536-D36F-B845-A0E2-61CADA41D7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1F2E3CC-41D3-4016-8F2B-2A0F19F92F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57303" y="1470112"/>
            <a:ext cx="725080" cy="531265"/>
          </a:xfrm>
        </p:spPr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412F1F-8D15-4857-958C-8C3F2B789DB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7303" y="2065253"/>
            <a:ext cx="725080" cy="531265"/>
          </a:xfrm>
        </p:spPr>
        <p:txBody>
          <a:bodyPr/>
          <a:lstStyle/>
          <a:p>
            <a:pPr lvl="0"/>
            <a:r>
              <a:rPr lang="fr-FR" dirty="0"/>
              <a:t>02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F7BA4-8AEC-4162-BFBF-CF3DE910D5E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7303" y="2655991"/>
            <a:ext cx="725080" cy="531265"/>
          </a:xfrm>
        </p:spPr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EC1E023-9408-4219-9037-028998CF4D6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7303" y="3251132"/>
            <a:ext cx="725080" cy="531265"/>
          </a:xfrm>
        </p:spPr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3E6A31E-A90B-4E4D-BDB3-3F5239A1731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1"/>
            <a:ext cx="5577395" cy="304919"/>
          </a:xfrm>
        </p:spPr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The EU legal context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CEC1B6D-4A69-4181-AE3A-D8F1F6CED303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1"/>
            <a:ext cx="5577395" cy="304919"/>
          </a:xfrm>
        </p:spPr>
        <p:txBody>
          <a:bodyPr/>
          <a:lstStyle/>
          <a:p>
            <a:r>
              <a:rPr lang="en-US" dirty="0"/>
              <a:t>SPC current practices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55FD361-3DAB-4BE8-AA11-22AA763A138F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4"/>
            <a:ext cx="5577395" cy="304919"/>
          </a:xfrm>
        </p:spPr>
        <p:txBody>
          <a:bodyPr/>
          <a:lstStyle/>
          <a:p>
            <a:r>
              <a:rPr lang="en-US" b="1" dirty="0">
                <a:solidFill>
                  <a:schemeClr val="accent5"/>
                </a:solidFill>
              </a:rPr>
              <a:t>Areas for improvements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F02D30A-9ECE-419B-B3BC-C5D4D8027ED0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5"/>
            <a:ext cx="5577395" cy="304919"/>
          </a:xfrm>
        </p:spPr>
        <p:txBody>
          <a:bodyPr/>
          <a:lstStyle/>
          <a:p>
            <a:r>
              <a:rPr lang="en-US" dirty="0" err="1"/>
              <a:t>Practioner’s</a:t>
            </a:r>
            <a:r>
              <a:rPr lang="en-US" dirty="0"/>
              <a:t> positions</a:t>
            </a:r>
          </a:p>
          <a:p>
            <a:endParaRPr lang="en-U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7D7A31C-C87C-854B-A59D-D48AB016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Contents </a:t>
            </a:r>
          </a:p>
        </p:txBody>
      </p:sp>
      <p:sp>
        <p:nvSpPr>
          <p:cNvPr id="66" name="Espace réservé du texte 65">
            <a:extLst>
              <a:ext uri="{FF2B5EF4-FFF2-40B4-BE49-F238E27FC236}">
                <a16:creationId xmlns:a16="http://schemas.microsoft.com/office/drawing/2014/main" id="{84ED7E4F-0375-4550-B9A8-20F0C1ED47B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fr-FR" dirty="0"/>
              <a:t>In the </a:t>
            </a:r>
            <a:r>
              <a:rPr lang="fr-FR" dirty="0" err="1"/>
              <a:t>Pharmaceutcicals</a:t>
            </a:r>
            <a:r>
              <a:rPr lang="fr-FR" dirty="0"/>
              <a:t> </a:t>
            </a:r>
            <a:r>
              <a:rPr lang="fr-FR" dirty="0" err="1"/>
              <a:t>field</a:t>
            </a:r>
            <a:endParaRPr lang="fr-FR" dirty="0"/>
          </a:p>
        </p:txBody>
      </p:sp>
      <p:sp>
        <p:nvSpPr>
          <p:cNvPr id="68" name="Espace réservé du texte 67">
            <a:extLst>
              <a:ext uri="{FF2B5EF4-FFF2-40B4-BE49-F238E27FC236}">
                <a16:creationId xmlns:a16="http://schemas.microsoft.com/office/drawing/2014/main" id="{ED5227CB-2CD8-4608-A96D-ADADE4D6A679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0" name="Espace réservé du texte 69">
            <a:extLst>
              <a:ext uri="{FF2B5EF4-FFF2-40B4-BE49-F238E27FC236}">
                <a16:creationId xmlns:a16="http://schemas.microsoft.com/office/drawing/2014/main" id="{F051BFCF-8978-4031-A6F1-99EE885E09B9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texte 71">
            <a:extLst>
              <a:ext uri="{FF2B5EF4-FFF2-40B4-BE49-F238E27FC236}">
                <a16:creationId xmlns:a16="http://schemas.microsoft.com/office/drawing/2014/main" id="{F955DC4A-624F-4EC2-884E-C735399C149A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09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BD6E81E-B4AF-469A-9C71-8CA03A209CF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49831" y="4859491"/>
            <a:ext cx="4844338" cy="1277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AIPPI – ASPI – LES France / Life Science June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C25A29-2571-4F62-8CA4-D556AE6207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336226" y="4820495"/>
            <a:ext cx="476250" cy="20574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B54B0F7-55DD-40D6-B7F4-70B586885C0B}" type="slidenum">
              <a:rPr lang="en-US" noProof="0" smtClean="0"/>
              <a:pPr>
                <a:spcAft>
                  <a:spcPts val="600"/>
                </a:spcAft>
              </a:pPr>
              <a:t>8</a:t>
            </a:fld>
            <a:endParaRPr lang="en-US" noProof="0"/>
          </a:p>
        </p:txBody>
      </p:sp>
      <p:sp>
        <p:nvSpPr>
          <p:cNvPr id="18" name="Title 6">
            <a:extLst>
              <a:ext uri="{FF2B5EF4-FFF2-40B4-BE49-F238E27FC236}">
                <a16:creationId xmlns:a16="http://schemas.microsoft.com/office/drawing/2014/main" id="{53060F57-AB30-EA6D-171E-F6515984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00" y="356068"/>
            <a:ext cx="8485200" cy="561185"/>
          </a:xfrm>
        </p:spPr>
        <p:txBody>
          <a:bodyPr anchor="t">
            <a:normAutofit/>
          </a:bodyPr>
          <a:lstStyle/>
          <a:p>
            <a:r>
              <a:rPr lang="en-US" dirty="0"/>
              <a:t>Areas for improvements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D8AAA2B-8E13-4624-B730-17E963BF97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515234"/>
              </p:ext>
            </p:extLst>
          </p:nvPr>
        </p:nvGraphicFramePr>
        <p:xfrm>
          <a:off x="-860611" y="760855"/>
          <a:ext cx="10004611" cy="3419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57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DC1E536-D36F-B845-A0E2-61CADA41D7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1F2E3CC-41D3-4016-8F2B-2A0F19F92F6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57303" y="1470112"/>
            <a:ext cx="725080" cy="531265"/>
          </a:xfrm>
        </p:spPr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E7412F1F-8D15-4857-958C-8C3F2B789DB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57303" y="2065253"/>
            <a:ext cx="725080" cy="531265"/>
          </a:xfrm>
        </p:spPr>
        <p:txBody>
          <a:bodyPr/>
          <a:lstStyle/>
          <a:p>
            <a:pPr lvl="0"/>
            <a:r>
              <a:rPr lang="fr-FR" dirty="0"/>
              <a:t>02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4BF7BA4-8AEC-4162-BFBF-CF3DE910D5E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7303" y="2655991"/>
            <a:ext cx="725080" cy="531265"/>
          </a:xfrm>
        </p:spPr>
        <p:txBody>
          <a:bodyPr/>
          <a:lstStyle/>
          <a:p>
            <a:r>
              <a:rPr lang="en-US" dirty="0"/>
              <a:t>03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EC1E023-9408-4219-9037-028998CF4D6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7303" y="3251132"/>
            <a:ext cx="725080" cy="531265"/>
          </a:xfrm>
        </p:spPr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3E6A31E-A90B-4E4D-BDB3-3F5239A1731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416774" y="1468491"/>
            <a:ext cx="5577395" cy="304919"/>
          </a:xfrm>
        </p:spPr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The EU legal context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CEC1B6D-4A69-4181-AE3A-D8F1F6CED303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>
          <a:xfrm>
            <a:off x="1416774" y="2068241"/>
            <a:ext cx="5577395" cy="304919"/>
          </a:xfrm>
        </p:spPr>
        <p:txBody>
          <a:bodyPr/>
          <a:lstStyle/>
          <a:p>
            <a:r>
              <a:rPr lang="en-US" dirty="0"/>
              <a:t>SPC current practices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155FD361-3DAB-4BE8-AA11-22AA763A138F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>
          <a:xfrm>
            <a:off x="1416774" y="2655994"/>
            <a:ext cx="5577395" cy="304919"/>
          </a:xfrm>
        </p:spPr>
        <p:txBody>
          <a:bodyPr/>
          <a:lstStyle/>
          <a:p>
            <a:r>
              <a:rPr lang="en-US" dirty="0"/>
              <a:t>Areas for improvement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0F02D30A-9ECE-419B-B3BC-C5D4D8027ED0}"/>
              </a:ext>
            </a:extLst>
          </p:cNvPr>
          <p:cNvSpPr>
            <a:spLocks noGrp="1"/>
          </p:cNvSpPr>
          <p:nvPr>
            <p:ph type="body" sz="quarter" idx="90"/>
          </p:nvPr>
        </p:nvSpPr>
        <p:spPr>
          <a:xfrm>
            <a:off x="1416774" y="3249745"/>
            <a:ext cx="5577395" cy="304919"/>
          </a:xfrm>
        </p:spPr>
        <p:txBody>
          <a:bodyPr/>
          <a:lstStyle/>
          <a:p>
            <a:r>
              <a:rPr lang="en-US" b="1" dirty="0" err="1">
                <a:solidFill>
                  <a:schemeClr val="accent4"/>
                </a:solidFill>
              </a:rPr>
              <a:t>Practioner’s</a:t>
            </a:r>
            <a:r>
              <a:rPr lang="en-US" b="1" dirty="0">
                <a:solidFill>
                  <a:schemeClr val="accent4"/>
                </a:solidFill>
              </a:rPr>
              <a:t> positions</a:t>
            </a:r>
          </a:p>
          <a:p>
            <a:endParaRPr lang="en-US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7D7A31C-C87C-854B-A59D-D48AB016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Contents </a:t>
            </a:r>
          </a:p>
        </p:txBody>
      </p:sp>
      <p:sp>
        <p:nvSpPr>
          <p:cNvPr id="66" name="Espace réservé du texte 65">
            <a:extLst>
              <a:ext uri="{FF2B5EF4-FFF2-40B4-BE49-F238E27FC236}">
                <a16:creationId xmlns:a16="http://schemas.microsoft.com/office/drawing/2014/main" id="{84ED7E4F-0375-4550-B9A8-20F0C1ED47B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r>
              <a:rPr lang="fr-FR" dirty="0"/>
              <a:t>In the </a:t>
            </a:r>
            <a:r>
              <a:rPr lang="fr-FR" dirty="0" err="1"/>
              <a:t>Pharmaceutcicals</a:t>
            </a:r>
            <a:r>
              <a:rPr lang="fr-FR" dirty="0"/>
              <a:t> </a:t>
            </a:r>
            <a:r>
              <a:rPr lang="fr-FR" dirty="0" err="1"/>
              <a:t>field</a:t>
            </a:r>
            <a:endParaRPr lang="fr-FR" dirty="0"/>
          </a:p>
        </p:txBody>
      </p:sp>
      <p:sp>
        <p:nvSpPr>
          <p:cNvPr id="68" name="Espace réservé du texte 67">
            <a:extLst>
              <a:ext uri="{FF2B5EF4-FFF2-40B4-BE49-F238E27FC236}">
                <a16:creationId xmlns:a16="http://schemas.microsoft.com/office/drawing/2014/main" id="{ED5227CB-2CD8-4608-A96D-ADADE4D6A679}"/>
              </a:ext>
            </a:extLst>
          </p:cNvPr>
          <p:cNvSpPr>
            <a:spLocks noGrp="1"/>
          </p:cNvSpPr>
          <p:nvPr>
            <p:ph type="body" sz="quarter" idx="8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0" name="Espace réservé du texte 69">
            <a:extLst>
              <a:ext uri="{FF2B5EF4-FFF2-40B4-BE49-F238E27FC236}">
                <a16:creationId xmlns:a16="http://schemas.microsoft.com/office/drawing/2014/main" id="{F051BFCF-8978-4031-A6F1-99EE885E09B9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2" name="Espace réservé du texte 71">
            <a:extLst>
              <a:ext uri="{FF2B5EF4-FFF2-40B4-BE49-F238E27FC236}">
                <a16:creationId xmlns:a16="http://schemas.microsoft.com/office/drawing/2014/main" id="{F955DC4A-624F-4EC2-884E-C735399C149A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11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nofi">
  <a:themeElements>
    <a:clrScheme name="00. Sanofi">
      <a:dk1>
        <a:sysClr val="windowText" lastClr="000000"/>
      </a:dk1>
      <a:lt1>
        <a:sysClr val="window" lastClr="FFFFFF"/>
      </a:lt1>
      <a:dk2>
        <a:srgbClr val="F4F2F6"/>
      </a:dk2>
      <a:lt2>
        <a:srgbClr val="F5F5F5"/>
      </a:lt2>
      <a:accent1>
        <a:srgbClr val="23004C"/>
      </a:accent1>
      <a:accent2>
        <a:srgbClr val="7A00E6"/>
      </a:accent2>
      <a:accent3>
        <a:srgbClr val="ED6C4E"/>
      </a:accent3>
      <a:accent4>
        <a:srgbClr val="62D488"/>
      </a:accent4>
      <a:accent5>
        <a:srgbClr val="F6C243"/>
      </a:accent5>
      <a:accent6>
        <a:srgbClr val="CA99F5"/>
      </a:accent6>
      <a:hlink>
        <a:srgbClr val="62D488"/>
      </a:hlink>
      <a:folHlink>
        <a:srgbClr val="23004C"/>
      </a:folHlink>
    </a:clrScheme>
    <a:fontScheme name="00. Sanofi Syste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anofi Inspirational Presentation - v1.1.potx" id="{4CFEC47B-8BBC-4C05-8510-31BC64FCFB44}" vid="{BFB14AFE-52B0-4134-93B9-0F9EF24536E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0FFDFDCCA7F4FB18AC4B66E898F2A" ma:contentTypeVersion="6" ma:contentTypeDescription="Create a new document." ma:contentTypeScope="" ma:versionID="ef754d36e6a9d96bfde6f2e17e46cc5a">
  <xsd:schema xmlns:xsd="http://www.w3.org/2001/XMLSchema" xmlns:xs="http://www.w3.org/2001/XMLSchema" xmlns:p="http://schemas.microsoft.com/office/2006/metadata/properties" xmlns:ns2="a6a64f8e-79c6-4b69-8f93-23392bb18bb7" targetNamespace="http://schemas.microsoft.com/office/2006/metadata/properties" ma:root="true" ma:fieldsID="ed42e908016c28ba92b273b5475d1ae4" ns2:_="">
    <xsd:import namespace="a6a64f8e-79c6-4b69-8f93-23392bb18b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64f8e-79c6-4b69-8f93-23392bb18b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912A8A-7FB1-4A83-A3AB-FBC247929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a64f8e-79c6-4b69-8f93-23392bb18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D289C8-FCBD-47D6-A28B-8CD4E8BB3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B58BE-5C3A-4840-A409-4EB32649CC5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55085e5e-144a-4a84-ae32-5e7910ba3a79"/>
    <ds:schemaRef ds:uri="http://purl.org/dc/elements/1.1/"/>
    <ds:schemaRef ds:uri="http://purl.org/dc/dcmitype/"/>
    <ds:schemaRef ds:uri="http://schemas.microsoft.com/office/infopath/2007/PartnerControls"/>
    <ds:schemaRef ds:uri="2e25fd53-5e3f-4d8b-9b6b-fb4a7e2f39d4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Sanofi Inspirational Presentation 180222</Template>
  <TotalTime>278</TotalTime>
  <Words>434</Words>
  <Application>Microsoft Office PowerPoint</Application>
  <PresentationFormat>Affichage à l'écran (16:9)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Sanofi Sans 3 Regular</vt:lpstr>
      <vt:lpstr>Verdana</vt:lpstr>
      <vt:lpstr>Wingdings</vt:lpstr>
      <vt:lpstr>Sanofi</vt:lpstr>
      <vt:lpstr>Présentation PowerPoint</vt:lpstr>
      <vt:lpstr>Présentation PowerPoint</vt:lpstr>
      <vt:lpstr>Contents </vt:lpstr>
      <vt:lpstr>The EU legal context</vt:lpstr>
      <vt:lpstr>Contents </vt:lpstr>
      <vt:lpstr>SPC Current Practices</vt:lpstr>
      <vt:lpstr>Contents </vt:lpstr>
      <vt:lpstr>Areas for improvements</vt:lpstr>
      <vt:lpstr>Contents </vt:lpstr>
      <vt:lpstr>Practioners are in majority in Favor of …</vt:lpstr>
      <vt:lpstr>Practioners are in disagreements about …</vt:lpstr>
      <vt:lpstr>Next Steps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Carion-Taravella, Brigitte /FR</dc:creator>
  <cp:lastModifiedBy>Carion-Taravella, Brigitte /FR</cp:lastModifiedBy>
  <cp:revision>1</cp:revision>
  <dcterms:created xsi:type="dcterms:W3CDTF">2022-05-12T11:41:50Z</dcterms:created>
  <dcterms:modified xsi:type="dcterms:W3CDTF">2022-05-30T13:08:54Z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0x0101003450FFDFDCCA7F4FB18AC4B66E898F2A</vt:lpwstr>
  </property>
</Properties>
</file>