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0" r:id="rId1"/>
  </p:sldMasterIdLst>
  <p:notesMasterIdLst>
    <p:notesMasterId r:id="rId30"/>
  </p:notesMasterIdLst>
  <p:handoutMasterIdLst>
    <p:handoutMasterId r:id="rId31"/>
  </p:handoutMasterIdLst>
  <p:sldIdLst>
    <p:sldId id="297" r:id="rId2"/>
    <p:sldId id="329" r:id="rId3"/>
    <p:sldId id="523" r:id="rId4"/>
    <p:sldId id="519" r:id="rId5"/>
    <p:sldId id="352" r:id="rId6"/>
    <p:sldId id="358" r:id="rId7"/>
    <p:sldId id="520" r:id="rId8"/>
    <p:sldId id="353" r:id="rId9"/>
    <p:sldId id="357" r:id="rId10"/>
    <p:sldId id="354" r:id="rId11"/>
    <p:sldId id="524" r:id="rId12"/>
    <p:sldId id="349" r:id="rId13"/>
    <p:sldId id="525" r:id="rId14"/>
    <p:sldId id="332" r:id="rId15"/>
    <p:sldId id="348" r:id="rId16"/>
    <p:sldId id="351" r:id="rId17"/>
    <p:sldId id="350" r:id="rId18"/>
    <p:sldId id="526" r:id="rId19"/>
    <p:sldId id="506" r:id="rId20"/>
    <p:sldId id="510" r:id="rId21"/>
    <p:sldId id="513" r:id="rId22"/>
    <p:sldId id="514" r:id="rId23"/>
    <p:sldId id="517" r:id="rId24"/>
    <p:sldId id="521" r:id="rId25"/>
    <p:sldId id="522" r:id="rId26"/>
    <p:sldId id="314" r:id="rId27"/>
    <p:sldId id="527" r:id="rId28"/>
    <p:sldId id="315" r:id="rId29"/>
  </p:sldIdLst>
  <p:sldSz cx="9144000" cy="5143500" type="screen16x9"/>
  <p:notesSz cx="6805613" cy="99441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689">
          <p15:clr>
            <a:srgbClr val="A4A3A4"/>
          </p15:clr>
        </p15:guide>
        <p15:guide id="2" orient="horz" pos="858">
          <p15:clr>
            <a:srgbClr val="A4A3A4"/>
          </p15:clr>
        </p15:guide>
        <p15:guide id="3"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E9FFC9"/>
    <a:srgbClr val="DD9065"/>
    <a:srgbClr val="D1692F"/>
    <a:srgbClr val="CBFFD0"/>
    <a:srgbClr val="CBFFAA"/>
    <a:srgbClr val="97CBFF"/>
    <a:srgbClr val="8BC5FF"/>
    <a:srgbClr val="7DBEFF"/>
    <a:srgbClr val="DAF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1449" autoAdjust="0"/>
  </p:normalViewPr>
  <p:slideViewPr>
    <p:cSldViewPr snapToGrid="0">
      <p:cViewPr varScale="1">
        <p:scale>
          <a:sx n="117" d="100"/>
          <a:sy n="117" d="100"/>
        </p:scale>
        <p:origin x="1470" y="108"/>
      </p:cViewPr>
      <p:guideLst>
        <p:guide orient="horz" pos="2689"/>
        <p:guide orient="horz" pos="858"/>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74" d="100"/>
          <a:sy n="74" d="100"/>
        </p:scale>
        <p:origin x="4044" y="60"/>
      </p:cViewPr>
      <p:guideLst>
        <p:guide orient="horz" pos="3132"/>
        <p:guide pos="2144"/>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theme" Target="theme/theme1.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viewProps" Target="viewProps.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presProps" Target="presProps.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handoutMaster" Target="handoutMasters/handoutMaster1.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notesMaster" Target="notesMasters/notesMaster1.xml" Id="rId30" /><Relationship Type="http://schemas.openxmlformats.org/officeDocument/2006/relationships/tableStyles" Target="tableStyles.xml" Id="rId35" /><Relationship Type="http://schemas.openxmlformats.org/officeDocument/2006/relationships/slide" Target="slides/slide7.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2949395" cy="496547"/>
          </a:xfrm>
          <a:prstGeom prst="rect">
            <a:avLst/>
          </a:prstGeom>
        </p:spPr>
        <p:txBody>
          <a:bodyPr vert="horz" lIns="90502" tIns="45249" rIns="90502" bIns="45249" rtlCol="0"/>
          <a:lstStyle>
            <a:lvl1pPr algn="l">
              <a:defRPr sz="1300"/>
            </a:lvl1pPr>
          </a:lstStyle>
          <a:p>
            <a:endParaRPr lang="en-US"/>
          </a:p>
        </p:txBody>
      </p:sp>
      <p:sp>
        <p:nvSpPr>
          <p:cNvPr id="3" name="Date Placeholder 2"/>
          <p:cNvSpPr>
            <a:spLocks noGrp="1"/>
          </p:cNvSpPr>
          <p:nvPr>
            <p:ph type="dt" sz="quarter" idx="1"/>
          </p:nvPr>
        </p:nvSpPr>
        <p:spPr>
          <a:xfrm>
            <a:off x="3854746" y="6"/>
            <a:ext cx="2949395" cy="496547"/>
          </a:xfrm>
          <a:prstGeom prst="rect">
            <a:avLst/>
          </a:prstGeom>
        </p:spPr>
        <p:txBody>
          <a:bodyPr vert="horz" lIns="90502" tIns="45249" rIns="90502" bIns="45249" rtlCol="0"/>
          <a:lstStyle>
            <a:lvl1pPr algn="r">
              <a:defRPr sz="1300"/>
            </a:lvl1pPr>
          </a:lstStyle>
          <a:p>
            <a:endParaRPr lang="en-US" dirty="0"/>
          </a:p>
        </p:txBody>
      </p:sp>
      <p:sp>
        <p:nvSpPr>
          <p:cNvPr id="4" name="Footer Placeholder 3"/>
          <p:cNvSpPr>
            <a:spLocks noGrp="1"/>
          </p:cNvSpPr>
          <p:nvPr>
            <p:ph type="ftr" sz="quarter" idx="2"/>
          </p:nvPr>
        </p:nvSpPr>
        <p:spPr>
          <a:xfrm>
            <a:off x="5" y="9445914"/>
            <a:ext cx="2949395" cy="496547"/>
          </a:xfrm>
          <a:prstGeom prst="rect">
            <a:avLst/>
          </a:prstGeom>
        </p:spPr>
        <p:txBody>
          <a:bodyPr vert="horz" lIns="90502" tIns="45249" rIns="90502" bIns="45249" rtlCol="0" anchor="b"/>
          <a:lstStyle>
            <a:lvl1pPr algn="l">
              <a:defRPr sz="1300"/>
            </a:lvl1pPr>
          </a:lstStyle>
          <a:p>
            <a:endParaRPr lang="en-US"/>
          </a:p>
        </p:txBody>
      </p:sp>
      <p:sp>
        <p:nvSpPr>
          <p:cNvPr id="5" name="Slide Number Placeholder 4"/>
          <p:cNvSpPr>
            <a:spLocks noGrp="1"/>
          </p:cNvSpPr>
          <p:nvPr>
            <p:ph type="sldNum" sz="quarter" idx="3"/>
          </p:nvPr>
        </p:nvSpPr>
        <p:spPr>
          <a:xfrm>
            <a:off x="3854746" y="9445914"/>
            <a:ext cx="2949395" cy="496547"/>
          </a:xfrm>
          <a:prstGeom prst="rect">
            <a:avLst/>
          </a:prstGeom>
        </p:spPr>
        <p:txBody>
          <a:bodyPr vert="horz" lIns="90502" tIns="45249" rIns="90502" bIns="45249" rtlCol="0" anchor="b"/>
          <a:lstStyle>
            <a:lvl1pPr algn="r">
              <a:defRPr sz="1300"/>
            </a:lvl1pPr>
          </a:lstStyle>
          <a:p>
            <a:fld id="{A995CD19-1BF4-274B-90A7-7204844E1B8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3"/>
            <a:ext cx="2949099" cy="315518"/>
          </a:xfrm>
          <a:prstGeom prst="rect">
            <a:avLst/>
          </a:prstGeom>
          <a:noFill/>
          <a:ln w="9525">
            <a:noFill/>
            <a:miter lim="800000"/>
            <a:headEnd/>
            <a:tailEnd/>
          </a:ln>
          <a:effectLst/>
        </p:spPr>
        <p:txBody>
          <a:bodyPr vert="horz" wrap="square" lIns="95657" tIns="47828" rIns="95657" bIns="47828" numCol="1" anchor="t"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endParaRPr lang="en-US" dirty="0"/>
          </a:p>
        </p:txBody>
      </p:sp>
      <p:sp>
        <p:nvSpPr>
          <p:cNvPr id="8195" name="Rectangle 3"/>
          <p:cNvSpPr>
            <a:spLocks noGrp="1" noChangeArrowheads="1"/>
          </p:cNvSpPr>
          <p:nvPr>
            <p:ph type="dt" idx="1"/>
          </p:nvPr>
        </p:nvSpPr>
        <p:spPr bwMode="auto">
          <a:xfrm>
            <a:off x="3856519" y="3"/>
            <a:ext cx="2949099" cy="315518"/>
          </a:xfrm>
          <a:prstGeom prst="rect">
            <a:avLst/>
          </a:prstGeom>
          <a:noFill/>
          <a:ln w="9525">
            <a:noFill/>
            <a:miter lim="800000"/>
            <a:headEnd/>
            <a:tailEnd/>
          </a:ln>
          <a:effectLst/>
        </p:spPr>
        <p:txBody>
          <a:bodyPr vert="horz" wrap="square" lIns="95657" tIns="47828" rIns="95657" bIns="47828" numCol="1" anchor="t"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endParaRPr lang="en-US"/>
          </a:p>
        </p:txBody>
      </p:sp>
      <p:sp>
        <p:nvSpPr>
          <p:cNvPr id="8196" name="Rectangle 4"/>
          <p:cNvSpPr>
            <a:spLocks noGrp="1" noRot="1" noChangeAspect="1" noChangeArrowheads="1" noTextEdit="1"/>
          </p:cNvSpPr>
          <p:nvPr>
            <p:ph type="sldImg" idx="2"/>
          </p:nvPr>
        </p:nvSpPr>
        <p:spPr bwMode="auto">
          <a:xfrm>
            <a:off x="584200" y="565150"/>
            <a:ext cx="5561013" cy="31289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496342" y="3942143"/>
            <a:ext cx="5803385" cy="5691696"/>
          </a:xfrm>
          <a:prstGeom prst="rect">
            <a:avLst/>
          </a:prstGeom>
          <a:noFill/>
          <a:ln w="9525">
            <a:noFill/>
            <a:miter lim="800000"/>
            <a:headEnd/>
            <a:tailEnd/>
          </a:ln>
          <a:effectLst/>
        </p:spPr>
        <p:txBody>
          <a:bodyPr vert="horz" wrap="square" lIns="95657" tIns="47828" rIns="95657" bIns="4782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8" name="Rectangle 6"/>
          <p:cNvSpPr>
            <a:spLocks noGrp="1" noChangeArrowheads="1"/>
          </p:cNvSpPr>
          <p:nvPr>
            <p:ph type="ftr" sz="quarter" idx="4"/>
          </p:nvPr>
        </p:nvSpPr>
        <p:spPr bwMode="auto">
          <a:xfrm>
            <a:off x="0" y="9633839"/>
            <a:ext cx="2949099" cy="310261"/>
          </a:xfrm>
          <a:prstGeom prst="rect">
            <a:avLst/>
          </a:prstGeom>
          <a:noFill/>
          <a:ln w="9525">
            <a:noFill/>
            <a:miter lim="800000"/>
            <a:headEnd/>
            <a:tailEnd/>
          </a:ln>
          <a:effectLst/>
        </p:spPr>
        <p:txBody>
          <a:bodyPr vert="horz" wrap="square" lIns="95657" tIns="47828" rIns="95657" bIns="47828" numCol="1" anchor="b" anchorCtr="0" compatLnSpc="1">
            <a:prstTxWarp prst="textNoShape">
              <a:avLst/>
            </a:prstTxWarp>
          </a:bodyPr>
          <a:lstStyle>
            <a:lvl1pPr>
              <a:defRPr sz="1200">
                <a:latin typeface="Arial" panose="020B0604020202020204" pitchFamily="34" charset="0"/>
                <a:cs typeface="Arial" panose="020B0604020202020204" pitchFamily="34" charset="0"/>
              </a:defRPr>
            </a:lvl1pPr>
          </a:lstStyle>
          <a:p>
            <a:endParaRPr lang="en-US" dirty="0"/>
          </a:p>
        </p:txBody>
      </p:sp>
      <p:sp>
        <p:nvSpPr>
          <p:cNvPr id="8199" name="Rectangle 7"/>
          <p:cNvSpPr>
            <a:spLocks noGrp="1" noChangeArrowheads="1"/>
          </p:cNvSpPr>
          <p:nvPr>
            <p:ph type="sldNum" sz="quarter" idx="5"/>
          </p:nvPr>
        </p:nvSpPr>
        <p:spPr bwMode="auto">
          <a:xfrm>
            <a:off x="3856519" y="9633839"/>
            <a:ext cx="2949099" cy="310261"/>
          </a:xfrm>
          <a:prstGeom prst="rect">
            <a:avLst/>
          </a:prstGeom>
          <a:noFill/>
          <a:ln w="9525">
            <a:noFill/>
            <a:miter lim="800000"/>
            <a:headEnd/>
            <a:tailEnd/>
          </a:ln>
          <a:effectLst/>
        </p:spPr>
        <p:txBody>
          <a:bodyPr vert="horz" wrap="square" lIns="95657" tIns="47828" rIns="95657" bIns="47828"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E3B777BE-D7DF-4DDC-A1FD-A04584D0F15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777BE-D7DF-4DDC-A1FD-A04584D0F157}" type="slidenum">
              <a:rPr lang="en-US" smtClean="0"/>
              <a:pPr/>
              <a:t>1</a:t>
            </a:fld>
            <a:endParaRPr lang="en-US"/>
          </a:p>
        </p:txBody>
      </p:sp>
    </p:spTree>
    <p:extLst>
      <p:ext uri="{BB962C8B-B14F-4D97-AF65-F5344CB8AC3E}">
        <p14:creationId xmlns:p14="http://schemas.microsoft.com/office/powerpoint/2010/main" val="3601988008"/>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faits : </a:t>
            </a:r>
            <a:r>
              <a:rPr lang="en-US" dirty="0" err="1"/>
              <a:t>en</a:t>
            </a:r>
            <a:r>
              <a:rPr lang="en-US" dirty="0"/>
              <a:t> 2013, </a:t>
            </a:r>
            <a:r>
              <a:rPr lang="en-US" dirty="0" err="1"/>
              <a:t>l’autorité</a:t>
            </a:r>
            <a:r>
              <a:rPr lang="en-US" dirty="0"/>
              <a:t> de la concurrence </a:t>
            </a:r>
            <a:r>
              <a:rPr lang="en-US" dirty="0" err="1"/>
              <a:t>perquisitionne</a:t>
            </a:r>
            <a:r>
              <a:rPr lang="en-US" dirty="0"/>
              <a:t> chez </a:t>
            </a:r>
            <a:r>
              <a:rPr lang="en-US" dirty="0" err="1"/>
              <a:t>plusieurs</a:t>
            </a:r>
            <a:r>
              <a:rPr lang="en-US" dirty="0"/>
              <a:t> </a:t>
            </a:r>
            <a:r>
              <a:rPr lang="en-US" dirty="0" err="1"/>
              <a:t>acteurs</a:t>
            </a:r>
            <a:r>
              <a:rPr lang="en-US" dirty="0"/>
              <a:t> de </a:t>
            </a:r>
            <a:r>
              <a:rPr lang="en-US" dirty="0" err="1"/>
              <a:t>l’électroménager</a:t>
            </a:r>
            <a:r>
              <a:rPr lang="en-US" dirty="0"/>
              <a:t>, </a:t>
            </a:r>
            <a:r>
              <a:rPr lang="en-US" dirty="0" err="1"/>
              <a:t>une</a:t>
            </a:r>
            <a:r>
              <a:rPr lang="en-US" dirty="0"/>
              <a:t> </a:t>
            </a:r>
            <a:r>
              <a:rPr lang="en-US" dirty="0" err="1"/>
              <a:t>entreprise</a:t>
            </a:r>
            <a:r>
              <a:rPr lang="en-US" dirty="0"/>
              <a:t> non </a:t>
            </a:r>
            <a:r>
              <a:rPr lang="en-US" dirty="0" err="1"/>
              <a:t>perquisitionnée</a:t>
            </a:r>
            <a:r>
              <a:rPr lang="en-US" dirty="0"/>
              <a:t> </a:t>
            </a:r>
            <a:r>
              <a:rPr lang="en-US" dirty="0" err="1"/>
              <a:t>demande</a:t>
            </a:r>
            <a:r>
              <a:rPr lang="en-US" dirty="0"/>
              <a:t> conseil à son avocat au </a:t>
            </a:r>
            <a:r>
              <a:rPr lang="en-US" dirty="0" err="1"/>
              <a:t>cas</a:t>
            </a:r>
            <a:r>
              <a:rPr lang="en-US" dirty="0"/>
              <a:t> </a:t>
            </a:r>
            <a:r>
              <a:rPr lang="en-US" dirty="0" err="1"/>
              <a:t>où</a:t>
            </a:r>
            <a:r>
              <a:rPr lang="en-US" dirty="0"/>
              <a:t>. </a:t>
            </a:r>
            <a:r>
              <a:rPr lang="en-US" dirty="0" err="1"/>
              <a:t>L’avocat</a:t>
            </a:r>
            <a:r>
              <a:rPr lang="en-US" dirty="0"/>
              <a:t> </a:t>
            </a:r>
            <a:r>
              <a:rPr lang="en-US" dirty="0" err="1"/>
              <a:t>rédige</a:t>
            </a:r>
            <a:r>
              <a:rPr lang="en-US" dirty="0"/>
              <a:t> </a:t>
            </a:r>
            <a:r>
              <a:rPr lang="en-US" dirty="0" err="1"/>
              <a:t>une</a:t>
            </a:r>
            <a:r>
              <a:rPr lang="en-US" dirty="0"/>
              <a:t> consultation sur </a:t>
            </a:r>
            <a:r>
              <a:rPr lang="en-US" dirty="0" err="1"/>
              <a:t>l’analyse</a:t>
            </a:r>
            <a:r>
              <a:rPr lang="en-US" dirty="0"/>
              <a:t> des </a:t>
            </a:r>
            <a:r>
              <a:rPr lang="en-US" dirty="0" err="1"/>
              <a:t>risques</a:t>
            </a:r>
            <a:r>
              <a:rPr lang="en-US" dirty="0"/>
              <a:t> et la </a:t>
            </a:r>
            <a:r>
              <a:rPr lang="en-US" dirty="0" err="1"/>
              <a:t>défense</a:t>
            </a:r>
            <a:r>
              <a:rPr lang="en-US" dirty="0"/>
              <a:t> </a:t>
            </a:r>
            <a:r>
              <a:rPr lang="en-US" dirty="0" err="1"/>
              <a:t>pouvant</a:t>
            </a:r>
            <a:r>
              <a:rPr lang="en-US" dirty="0"/>
              <a:t> </a:t>
            </a:r>
            <a:r>
              <a:rPr lang="en-US" dirty="0" err="1"/>
              <a:t>être</a:t>
            </a:r>
            <a:r>
              <a:rPr lang="en-US" dirty="0"/>
              <a:t> mise </a:t>
            </a:r>
            <a:r>
              <a:rPr lang="en-US" dirty="0" err="1"/>
              <a:t>en</a:t>
            </a:r>
            <a:r>
              <a:rPr lang="en-US" dirty="0"/>
              <a:t> place. Le service </a:t>
            </a:r>
            <a:r>
              <a:rPr lang="en-US" dirty="0" err="1"/>
              <a:t>juridique</a:t>
            </a:r>
            <a:r>
              <a:rPr lang="en-US" dirty="0"/>
              <a:t> de </a:t>
            </a:r>
            <a:r>
              <a:rPr lang="en-US" dirty="0" err="1"/>
              <a:t>l’entreprise</a:t>
            </a:r>
            <a:r>
              <a:rPr lang="en-US" dirty="0"/>
              <a:t> a communiqué </a:t>
            </a:r>
            <a:r>
              <a:rPr lang="en-US" dirty="0" err="1"/>
              <a:t>en</a:t>
            </a:r>
            <a:r>
              <a:rPr lang="en-US" dirty="0"/>
              <a:t> interne avec des messages </a:t>
            </a:r>
            <a:r>
              <a:rPr lang="en-US" dirty="0" err="1"/>
              <a:t>résumant</a:t>
            </a:r>
            <a:r>
              <a:rPr lang="en-US" dirty="0"/>
              <a:t> le </a:t>
            </a:r>
            <a:r>
              <a:rPr lang="en-US" dirty="0" err="1"/>
              <a:t>mémo</a:t>
            </a:r>
            <a:r>
              <a:rPr lang="en-US" dirty="0"/>
              <a:t> de </a:t>
            </a:r>
            <a:r>
              <a:rPr lang="en-US" dirty="0" err="1"/>
              <a:t>l’avocat</a:t>
            </a:r>
            <a:r>
              <a:rPr lang="en-US" dirty="0"/>
              <a:t> et </a:t>
            </a:r>
            <a:r>
              <a:rPr lang="en-US" dirty="0" err="1"/>
              <a:t>donnant</a:t>
            </a:r>
            <a:r>
              <a:rPr lang="en-US" dirty="0"/>
              <a:t> des </a:t>
            </a:r>
            <a:r>
              <a:rPr lang="en-US" dirty="0" err="1"/>
              <a:t>recommandations</a:t>
            </a:r>
            <a:r>
              <a:rPr lang="en-US" dirty="0"/>
              <a:t> </a:t>
            </a:r>
            <a:r>
              <a:rPr lang="en-US" dirty="0" err="1"/>
              <a:t>stratégiques</a:t>
            </a:r>
            <a:r>
              <a:rPr lang="en-US" dirty="0"/>
              <a:t> pour la mise </a:t>
            </a:r>
            <a:r>
              <a:rPr lang="en-US" dirty="0" err="1"/>
              <a:t>en</a:t>
            </a:r>
            <a:r>
              <a:rPr lang="en-US" dirty="0"/>
              <a:t> </a:t>
            </a:r>
            <a:r>
              <a:rPr lang="en-US" dirty="0" err="1"/>
              <a:t>conformité</a:t>
            </a:r>
            <a:r>
              <a:rPr lang="en-US" dirty="0"/>
              <a:t> de </a:t>
            </a:r>
            <a:r>
              <a:rPr lang="en-US" dirty="0" err="1"/>
              <a:t>l’entreprise</a:t>
            </a:r>
            <a:r>
              <a:rPr lang="en-US" dirty="0"/>
              <a:t>,</a:t>
            </a:r>
          </a:p>
          <a:p>
            <a:r>
              <a:rPr lang="en-US" dirty="0" err="1"/>
              <a:t>Lors</a:t>
            </a:r>
            <a:r>
              <a:rPr lang="en-US" dirty="0"/>
              <a:t> </a:t>
            </a:r>
            <a:r>
              <a:rPr lang="en-US" dirty="0" err="1"/>
              <a:t>d’une</a:t>
            </a:r>
            <a:r>
              <a:rPr lang="en-US" dirty="0"/>
              <a:t> </a:t>
            </a:r>
            <a:r>
              <a:rPr lang="en-US" dirty="0" err="1"/>
              <a:t>saisie</a:t>
            </a:r>
            <a:r>
              <a:rPr lang="en-US" dirty="0"/>
              <a:t>, </a:t>
            </a:r>
            <a:r>
              <a:rPr lang="en-US" dirty="0" err="1"/>
              <a:t>l’autorité</a:t>
            </a:r>
            <a:r>
              <a:rPr lang="en-US" dirty="0"/>
              <a:t> de la concurrence a </a:t>
            </a:r>
            <a:r>
              <a:rPr lang="en-US" dirty="0" err="1"/>
              <a:t>saisi</a:t>
            </a:r>
            <a:r>
              <a:rPr lang="en-US" dirty="0"/>
              <a:t> </a:t>
            </a:r>
            <a:r>
              <a:rPr lang="en-US" dirty="0" err="1"/>
              <a:t>ces</a:t>
            </a:r>
            <a:r>
              <a:rPr lang="en-US" dirty="0"/>
              <a:t> messages internes</a:t>
            </a:r>
          </a:p>
          <a:p>
            <a:r>
              <a:rPr lang="en-US" dirty="0" err="1"/>
              <a:t>Selon</a:t>
            </a:r>
            <a:r>
              <a:rPr lang="en-US" dirty="0"/>
              <a:t> des </a:t>
            </a:r>
            <a:r>
              <a:rPr lang="en-US" dirty="0" err="1"/>
              <a:t>commentateurs</a:t>
            </a:r>
            <a:r>
              <a:rPr lang="en-US" dirty="0"/>
              <a:t>, </a:t>
            </a:r>
            <a:r>
              <a:rPr lang="en-US" dirty="0" err="1"/>
              <a:t>cet</a:t>
            </a:r>
            <a:r>
              <a:rPr lang="en-US" dirty="0"/>
              <a:t> </a:t>
            </a:r>
            <a:r>
              <a:rPr lang="en-US" dirty="0" err="1"/>
              <a:t>arêt</a:t>
            </a:r>
            <a:r>
              <a:rPr lang="en-US" dirty="0"/>
              <a:t> </a:t>
            </a:r>
            <a:r>
              <a:rPr lang="en-US" dirty="0" err="1"/>
              <a:t>va</a:t>
            </a:r>
            <a:r>
              <a:rPr lang="en-US" dirty="0"/>
              <a:t> plus loin que la protection du simple copier-</a:t>
            </a:r>
            <a:r>
              <a:rPr lang="en-US" dirty="0" err="1"/>
              <a:t>coller</a:t>
            </a:r>
            <a:r>
              <a:rPr lang="en-US" dirty="0"/>
              <a:t> des conseils de </a:t>
            </a:r>
            <a:r>
              <a:rPr lang="en-US" dirty="0" err="1"/>
              <a:t>l’avocat</a:t>
            </a:r>
            <a:r>
              <a:rPr lang="en-US" dirty="0"/>
              <a:t>, il </a:t>
            </a:r>
            <a:r>
              <a:rPr lang="en-US" dirty="0" err="1"/>
              <a:t>protège</a:t>
            </a:r>
            <a:r>
              <a:rPr lang="en-US" dirty="0"/>
              <a:t> </a:t>
            </a:r>
            <a:r>
              <a:rPr lang="en-US" dirty="0" err="1"/>
              <a:t>ce</a:t>
            </a:r>
            <a:r>
              <a:rPr lang="en-US" dirty="0"/>
              <a:t> que la direction </a:t>
            </a:r>
            <a:r>
              <a:rPr lang="en-US" dirty="0" err="1"/>
              <a:t>juridique</a:t>
            </a:r>
            <a:r>
              <a:rPr lang="en-US" dirty="0"/>
              <a:t> de </a:t>
            </a:r>
            <a:r>
              <a:rPr lang="en-US" dirty="0" err="1"/>
              <a:t>l’entreprise</a:t>
            </a:r>
            <a:r>
              <a:rPr lang="en-US" dirty="0"/>
              <a:t> fait de </a:t>
            </a:r>
            <a:r>
              <a:rPr lang="en-US" dirty="0" err="1"/>
              <a:t>ces</a:t>
            </a:r>
            <a:r>
              <a:rPr lang="en-US" dirty="0"/>
              <a:t> conseils,</a:t>
            </a:r>
          </a:p>
          <a:p>
            <a:r>
              <a:rPr lang="en-US" dirty="0"/>
              <a:t>Le </a:t>
            </a:r>
            <a:r>
              <a:rPr lang="en-US" dirty="0" err="1"/>
              <a:t>critère</a:t>
            </a:r>
            <a:r>
              <a:rPr lang="en-US" dirty="0"/>
              <a:t> </a:t>
            </a:r>
            <a:r>
              <a:rPr lang="en-US" dirty="0" err="1"/>
              <a:t>utilisé</a:t>
            </a:r>
            <a:r>
              <a:rPr lang="en-US" dirty="0"/>
              <a:t> par la </a:t>
            </a:r>
            <a:r>
              <a:rPr lang="en-US" dirty="0" err="1"/>
              <a:t>Cour</a:t>
            </a:r>
            <a:r>
              <a:rPr lang="en-US" dirty="0"/>
              <a:t> de cassation </a:t>
            </a:r>
            <a:r>
              <a:rPr lang="en-US" dirty="0" err="1"/>
              <a:t>est</a:t>
            </a:r>
            <a:r>
              <a:rPr lang="en-US" dirty="0"/>
              <a:t> </a:t>
            </a:r>
            <a:r>
              <a:rPr lang="en-US" dirty="0" err="1"/>
              <a:t>celui</a:t>
            </a:r>
            <a:r>
              <a:rPr lang="en-US" dirty="0"/>
              <a:t> de “</a:t>
            </a:r>
            <a:r>
              <a:rPr lang="en-US" dirty="0" err="1"/>
              <a:t>l’objet</a:t>
            </a:r>
            <a:r>
              <a:rPr lang="en-US" dirty="0"/>
              <a:t> </a:t>
            </a:r>
            <a:r>
              <a:rPr lang="en-US" dirty="0" err="1"/>
              <a:t>essentiel</a:t>
            </a:r>
            <a:r>
              <a:rPr lang="en-US" dirty="0"/>
              <a:t>”; </a:t>
            </a:r>
            <a:r>
              <a:rPr lang="en-US" dirty="0" err="1"/>
              <a:t>ce</a:t>
            </a:r>
            <a:r>
              <a:rPr lang="en-US" dirty="0"/>
              <a:t> </a:t>
            </a:r>
            <a:r>
              <a:rPr lang="en-US" dirty="0" err="1"/>
              <a:t>n’est</a:t>
            </a:r>
            <a:r>
              <a:rPr lang="en-US" dirty="0"/>
              <a:t> pas “</a:t>
            </a:r>
            <a:r>
              <a:rPr lang="en-US" dirty="0" err="1"/>
              <a:t>l’objet</a:t>
            </a:r>
            <a:r>
              <a:rPr lang="en-US" dirty="0"/>
              <a:t> </a:t>
            </a:r>
            <a:r>
              <a:rPr lang="en-US" dirty="0" err="1"/>
              <a:t>exclusif</a:t>
            </a:r>
            <a:r>
              <a:rPr lang="en-US" dirty="0"/>
              <a:t>”. Il y a </a:t>
            </a:r>
            <a:r>
              <a:rPr lang="en-US" dirty="0" err="1"/>
              <a:t>donc</a:t>
            </a:r>
            <a:r>
              <a:rPr lang="en-US" dirty="0"/>
              <a:t> </a:t>
            </a:r>
            <a:r>
              <a:rPr lang="en-US" dirty="0" err="1"/>
              <a:t>une</a:t>
            </a:r>
            <a:r>
              <a:rPr lang="en-US" dirty="0"/>
              <a:t> marge de </a:t>
            </a:r>
            <a:r>
              <a:rPr lang="en-US" dirty="0" err="1"/>
              <a:t>manoeuvre</a:t>
            </a:r>
            <a:r>
              <a:rPr lang="en-US" dirty="0"/>
              <a:t>. Il </a:t>
            </a:r>
            <a:r>
              <a:rPr lang="en-US" dirty="0" err="1"/>
              <a:t>faudra</a:t>
            </a:r>
            <a:r>
              <a:rPr lang="en-US" dirty="0"/>
              <a:t> </a:t>
            </a:r>
            <a:r>
              <a:rPr lang="en-US" dirty="0" err="1"/>
              <a:t>attendre</a:t>
            </a:r>
            <a:r>
              <a:rPr lang="en-US" dirty="0"/>
              <a:t> les decisions </a:t>
            </a:r>
            <a:r>
              <a:rPr lang="en-US" dirty="0" err="1"/>
              <a:t>appliquant</a:t>
            </a:r>
            <a:r>
              <a:rPr lang="en-US" dirty="0"/>
              <a:t> </a:t>
            </a:r>
            <a:r>
              <a:rPr lang="en-US" dirty="0" err="1"/>
              <a:t>cet</a:t>
            </a:r>
            <a:r>
              <a:rPr lang="en-US" dirty="0"/>
              <a:t> </a:t>
            </a:r>
            <a:r>
              <a:rPr lang="en-US" dirty="0" err="1"/>
              <a:t>arrêt</a:t>
            </a:r>
            <a:r>
              <a:rPr lang="en-US" dirty="0"/>
              <a:t> pour </a:t>
            </a:r>
            <a:r>
              <a:rPr lang="en-US" dirty="0" err="1"/>
              <a:t>connaitre</a:t>
            </a:r>
            <a:r>
              <a:rPr lang="en-US" dirty="0"/>
              <a:t> </a:t>
            </a:r>
            <a:r>
              <a:rPr lang="en-US" dirty="0" err="1"/>
              <a:t>l’amplitude</a:t>
            </a:r>
            <a:r>
              <a:rPr lang="en-US" dirty="0"/>
              <a:t> de cete marge de </a:t>
            </a:r>
            <a:r>
              <a:rPr lang="en-US" dirty="0" err="1"/>
              <a:t>manoeuvre</a:t>
            </a:r>
            <a:r>
              <a:rPr lang="en-US" dirty="0"/>
              <a:t>.</a:t>
            </a:r>
          </a:p>
          <a:p>
            <a:r>
              <a:rPr lang="en-US" dirty="0"/>
              <a:t>Ce </a:t>
            </a:r>
            <a:r>
              <a:rPr lang="en-US" dirty="0" err="1"/>
              <a:t>n’est</a:t>
            </a:r>
            <a:r>
              <a:rPr lang="en-US" dirty="0"/>
              <a:t> pas encore le </a:t>
            </a:r>
            <a:r>
              <a:rPr lang="en-US" i="1" dirty="0"/>
              <a:t>legal privilege </a:t>
            </a:r>
            <a:r>
              <a:rPr lang="en-US" dirty="0" err="1"/>
              <a:t>réclamé</a:t>
            </a:r>
            <a:r>
              <a:rPr lang="en-US" dirty="0"/>
              <a:t> par les jurists </a:t>
            </a:r>
            <a:r>
              <a:rPr lang="en-US" dirty="0" err="1"/>
              <a:t>d’entreprises</a:t>
            </a:r>
            <a:r>
              <a:rPr lang="en-US" dirty="0"/>
              <a:t>.</a:t>
            </a:r>
          </a:p>
        </p:txBody>
      </p:sp>
      <p:sp>
        <p:nvSpPr>
          <p:cNvPr id="4" name="Slide Number Placeholder 3"/>
          <p:cNvSpPr>
            <a:spLocks noGrp="1"/>
          </p:cNvSpPr>
          <p:nvPr>
            <p:ph type="sldNum" sz="quarter" idx="5"/>
          </p:nvPr>
        </p:nvSpPr>
        <p:spPr/>
        <p:txBody>
          <a:bodyPr/>
          <a:lstStyle/>
          <a:p>
            <a:fld id="{E3B777BE-D7DF-4DDC-A1FD-A04584D0F157}" type="slidenum">
              <a:rPr lang="en-US" smtClean="0"/>
              <a:pPr/>
              <a:t>12</a:t>
            </a:fld>
            <a:endParaRPr lang="en-US"/>
          </a:p>
        </p:txBody>
      </p:sp>
    </p:spTree>
    <p:extLst>
      <p:ext uri="{BB962C8B-B14F-4D97-AF65-F5344CB8AC3E}">
        <p14:creationId xmlns:p14="http://schemas.microsoft.com/office/powerpoint/2010/main" val="1202721156"/>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fr-FR" b="0" kern="0" dirty="0">
                <a:solidFill>
                  <a:srgbClr val="0070C0"/>
                </a:solidFill>
              </a:rPr>
              <a:t>But : protéger les ressortissants français des dérives de certaines législations étrangères</a:t>
            </a:r>
            <a:endParaRPr lang="fr-FR" b="0" dirty="0"/>
          </a:p>
          <a:p>
            <a:r>
              <a:rPr lang="fr-FR" dirty="0"/>
              <a:t>Par exemple le droit de la concurrence US a un champ d’application fondé non sur le lieu du siège social ou de l’établissement mais sur les effets des pratiques anticoncurrentielles sur le territoire américain. En plus, les autorités US utilisent la </a:t>
            </a:r>
            <a:r>
              <a:rPr lang="fr-FR" dirty="0" err="1"/>
              <a:t>discovery</a:t>
            </a:r>
            <a:r>
              <a:rPr lang="fr-FR" dirty="0"/>
              <a:t> sans recourir aux procédures de coopération judiciaire prévues.</a:t>
            </a:r>
          </a:p>
          <a:p>
            <a:r>
              <a:rPr lang="fr-FR" dirty="0"/>
              <a:t>Lors de la ratification française de la convention de La Haye (sur l’entraide judiciaire international), la France a exercé une faculté permise par l’article 23 de la Convention</a:t>
            </a:r>
          </a:p>
        </p:txBody>
      </p:sp>
      <p:sp>
        <p:nvSpPr>
          <p:cNvPr id="4" name="Slide Number Placeholder 3"/>
          <p:cNvSpPr>
            <a:spLocks noGrp="1"/>
          </p:cNvSpPr>
          <p:nvPr>
            <p:ph type="sldNum" sz="quarter" idx="5"/>
          </p:nvPr>
        </p:nvSpPr>
        <p:spPr/>
        <p:txBody>
          <a:bodyPr/>
          <a:lstStyle/>
          <a:p>
            <a:fld id="{E3B777BE-D7DF-4DDC-A1FD-A04584D0F157}" type="slidenum">
              <a:rPr lang="en-US" smtClean="0"/>
              <a:pPr/>
              <a:t>14</a:t>
            </a:fld>
            <a:endParaRPr lang="en-US"/>
          </a:p>
        </p:txBody>
      </p:sp>
    </p:spTree>
    <p:extLst>
      <p:ext uri="{BB962C8B-B14F-4D97-AF65-F5344CB8AC3E}">
        <p14:creationId xmlns:p14="http://schemas.microsoft.com/office/powerpoint/2010/main" val="3051565186"/>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 Interdiction, sous réserve des traités et accords internationaux, à toute personne physique de nationalité française ou résident habituellement sur le territoire français et à tout dirigeant, représentant, agent ou préposé d’une personne morale y ayant son siège ou un établissement de </a:t>
            </a:r>
            <a:r>
              <a:rPr lang="fr-FR" b="1" dirty="0"/>
              <a:t>communiquer</a:t>
            </a:r>
            <a:r>
              <a:rPr lang="fr-FR" dirty="0"/>
              <a:t> par écrit, oralement ou sous toute autre forme, en quelque lieu que ce soit, à des autorités publiques étrangères, les documents ou les renseignements d’ordre économique, commercial, industriel, financier ou technique dont la communication est de nature à porter atteinte à la souveraineté, aux intérêts économiques essentiels de la France ou à l’ordre public » (art 1er).</a:t>
            </a:r>
          </a:p>
          <a:p>
            <a:r>
              <a:rPr lang="fr-FR" dirty="0"/>
              <a:t>« Interdiction, sous réserve des traités ou accords internationaux et des lois et règlements en vigueur, à toute personne de demander, de rechercher ou de </a:t>
            </a:r>
            <a:r>
              <a:rPr lang="fr-FR" b="1" i="0" dirty="0"/>
              <a:t>communiquer</a:t>
            </a:r>
            <a:r>
              <a:rPr lang="fr-FR" dirty="0"/>
              <a:t>, par écrit, oralement ou sous toute autre forme, des documents ou des renseignements d’ordre économique, commercial, industriel, financier ou technique tendant à la constitution de preuves en vue de procédures judiciaires ou administratives étrangères ou dans le cadre de celles-ci » (art. 1er bis).</a:t>
            </a:r>
          </a:p>
          <a:p>
            <a:r>
              <a:rPr lang="fr-FR" dirty="0"/>
              <a:t>« Toute infraction aux articles 1er et 1er bis est punie d’un emprisonnement de six mois et d’une amende de 18 000 euros ou de l’une de ces deux peines seulement » (</a:t>
            </a:r>
            <a:r>
              <a:rPr lang="fr-FR" dirty="0" err="1"/>
              <a:t>art.3</a:t>
            </a:r>
            <a:r>
              <a:rPr lang="fr-FR" dirty="0"/>
              <a:t>).</a:t>
            </a:r>
            <a:endParaRPr lang="en-US"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15</a:t>
            </a:fld>
            <a:endParaRPr lang="en-US"/>
          </a:p>
        </p:txBody>
      </p:sp>
    </p:spTree>
    <p:extLst>
      <p:ext uri="{BB962C8B-B14F-4D97-AF65-F5344CB8AC3E}">
        <p14:creationId xmlns:p14="http://schemas.microsoft.com/office/powerpoint/2010/main" val="4109865294"/>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a:t>
            </a:r>
            <a:r>
              <a:rPr lang="en-US" dirty="0" err="1"/>
              <a:t>nombreuses</a:t>
            </a:r>
            <a:r>
              <a:rPr lang="en-US" dirty="0"/>
              <a:t> </a:t>
            </a:r>
            <a:r>
              <a:rPr lang="en-US" dirty="0" err="1"/>
              <a:t>décisions</a:t>
            </a:r>
            <a:r>
              <a:rPr lang="en-US" dirty="0"/>
              <a:t> US </a:t>
            </a:r>
            <a:r>
              <a:rPr lang="en-US" dirty="0" err="1"/>
              <a:t>ont</a:t>
            </a:r>
            <a:r>
              <a:rPr lang="en-US" dirty="0"/>
              <a:t> </a:t>
            </a:r>
            <a:r>
              <a:rPr lang="en-US" dirty="0" err="1"/>
              <a:t>retenu</a:t>
            </a:r>
            <a:r>
              <a:rPr lang="en-US" dirty="0"/>
              <a:t> que les </a:t>
            </a:r>
            <a:r>
              <a:rPr lang="en-US" dirty="0" err="1"/>
              <a:t>français</a:t>
            </a:r>
            <a:r>
              <a:rPr lang="en-US" dirty="0"/>
              <a:t> </a:t>
            </a:r>
            <a:r>
              <a:rPr lang="en-US" dirty="0" err="1"/>
              <a:t>concernés</a:t>
            </a:r>
            <a:r>
              <a:rPr lang="en-US" dirty="0"/>
              <a:t> par les discovery ne </a:t>
            </a:r>
            <a:r>
              <a:rPr lang="en-US" dirty="0" err="1"/>
              <a:t>pouvaient</a:t>
            </a:r>
            <a:r>
              <a:rPr lang="en-US" dirty="0"/>
              <a:t> pas </a:t>
            </a:r>
            <a:r>
              <a:rPr lang="en-US" dirty="0" err="1"/>
              <a:t>invoquer</a:t>
            </a:r>
            <a:r>
              <a:rPr lang="en-US" dirty="0"/>
              <a:t> la </a:t>
            </a:r>
            <a:r>
              <a:rPr lang="en-US" dirty="0" err="1"/>
              <a:t>loi</a:t>
            </a:r>
            <a:r>
              <a:rPr lang="en-US" dirty="0"/>
              <a:t> de </a:t>
            </a:r>
            <a:r>
              <a:rPr lang="en-US" dirty="0" err="1"/>
              <a:t>blocage</a:t>
            </a:r>
            <a:r>
              <a:rPr lang="en-US" dirty="0"/>
              <a:t> car </a:t>
            </a:r>
            <a:r>
              <a:rPr lang="en-US" dirty="0" err="1"/>
              <a:t>ils</a:t>
            </a:r>
            <a:r>
              <a:rPr lang="en-US" dirty="0"/>
              <a:t> ne </a:t>
            </a:r>
            <a:r>
              <a:rPr lang="en-US" dirty="0" err="1"/>
              <a:t>faisaient</a:t>
            </a:r>
            <a:r>
              <a:rPr lang="en-US" dirty="0"/>
              <a:t> pas face à un </a:t>
            </a:r>
            <a:r>
              <a:rPr lang="en-US" dirty="0" err="1"/>
              <a:t>risque</a:t>
            </a:r>
            <a:r>
              <a:rPr lang="en-US" dirty="0"/>
              <a:t> reel de </a:t>
            </a:r>
            <a:r>
              <a:rPr lang="en-US" dirty="0" err="1"/>
              <a:t>poursuites</a:t>
            </a:r>
            <a:r>
              <a:rPr lang="en-US" dirty="0"/>
              <a:t> </a:t>
            </a:r>
            <a:r>
              <a:rPr lang="en-US" dirty="0" err="1"/>
              <a:t>pénales</a:t>
            </a:r>
            <a:r>
              <a:rPr lang="en-US" dirty="0"/>
              <a:t> </a:t>
            </a:r>
            <a:r>
              <a:rPr lang="en-US" dirty="0" err="1"/>
              <a:t>en</a:t>
            </a:r>
            <a:r>
              <a:rPr lang="en-US" dirty="0"/>
              <a:t> France</a:t>
            </a:r>
          </a:p>
        </p:txBody>
      </p:sp>
      <p:sp>
        <p:nvSpPr>
          <p:cNvPr id="4" name="Slide Number Placeholder 3"/>
          <p:cNvSpPr>
            <a:spLocks noGrp="1"/>
          </p:cNvSpPr>
          <p:nvPr>
            <p:ph type="sldNum" sz="quarter" idx="5"/>
          </p:nvPr>
        </p:nvSpPr>
        <p:spPr/>
        <p:txBody>
          <a:bodyPr/>
          <a:lstStyle/>
          <a:p>
            <a:fld id="{E3B777BE-D7DF-4DDC-A1FD-A04584D0F157}" type="slidenum">
              <a:rPr lang="en-US" smtClean="0"/>
              <a:pPr/>
              <a:t>16</a:t>
            </a:fld>
            <a:endParaRPr lang="en-US"/>
          </a:p>
        </p:txBody>
      </p:sp>
    </p:spTree>
    <p:extLst>
      <p:ext uri="{BB962C8B-B14F-4D97-AF65-F5344CB8AC3E}">
        <p14:creationId xmlns:p14="http://schemas.microsoft.com/office/powerpoint/2010/main" val="3843672055"/>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y a </a:t>
            </a:r>
            <a:r>
              <a:rPr lang="en-US" dirty="0" err="1"/>
              <a:t>eu</a:t>
            </a:r>
            <a:r>
              <a:rPr lang="en-US" dirty="0"/>
              <a:t> un </a:t>
            </a:r>
            <a:r>
              <a:rPr lang="en-US" dirty="0" err="1"/>
              <a:t>décret</a:t>
            </a:r>
            <a:r>
              <a:rPr lang="en-US" dirty="0"/>
              <a:t> du 20 mars 2019 qui </a:t>
            </a:r>
            <a:r>
              <a:rPr lang="en-US" dirty="0" err="1"/>
              <a:t>avait</a:t>
            </a:r>
            <a:r>
              <a:rPr lang="en-US" dirty="0"/>
              <a:t> </a:t>
            </a:r>
            <a:r>
              <a:rPr lang="en-US" dirty="0" err="1"/>
              <a:t>commencé</a:t>
            </a:r>
            <a:r>
              <a:rPr lang="en-US" dirty="0"/>
              <a:t> à </a:t>
            </a:r>
            <a:r>
              <a:rPr lang="en-US" dirty="0" err="1"/>
              <a:t>réformer</a:t>
            </a:r>
            <a:r>
              <a:rPr lang="en-US" dirty="0"/>
              <a:t> le </a:t>
            </a:r>
            <a:r>
              <a:rPr lang="en-US" dirty="0" err="1"/>
              <a:t>système</a:t>
            </a:r>
            <a:r>
              <a:rPr lang="en-US" dirty="0"/>
              <a:t> avec </a:t>
            </a:r>
            <a:r>
              <a:rPr lang="en-US" dirty="0" err="1"/>
              <a:t>une</a:t>
            </a:r>
            <a:r>
              <a:rPr lang="en-US" dirty="0"/>
              <a:t> obligation de </a:t>
            </a:r>
            <a:r>
              <a:rPr lang="en-US" dirty="0" err="1"/>
              <a:t>prévenir</a:t>
            </a:r>
            <a:r>
              <a:rPr lang="en-US" dirty="0"/>
              <a:t> le </a:t>
            </a:r>
            <a:r>
              <a:rPr lang="en-US" dirty="0" err="1"/>
              <a:t>ministère</a:t>
            </a:r>
            <a:r>
              <a:rPr lang="en-US" dirty="0"/>
              <a:t> </a:t>
            </a:r>
            <a:r>
              <a:rPr lang="en-US" dirty="0" err="1"/>
              <a:t>compétent</a:t>
            </a:r>
            <a:r>
              <a:rPr lang="en-US" dirty="0"/>
              <a:t> </a:t>
            </a:r>
            <a:r>
              <a:rPr lang="en-US" dirty="0" err="1"/>
              <a:t>en</a:t>
            </a:r>
            <a:r>
              <a:rPr lang="en-US" dirty="0"/>
              <a:t> </a:t>
            </a:r>
            <a:r>
              <a:rPr lang="en-US" dirty="0" err="1"/>
              <a:t>fonction</a:t>
            </a:r>
            <a:r>
              <a:rPr lang="en-US" dirty="0"/>
              <a:t> du </a:t>
            </a:r>
            <a:r>
              <a:rPr lang="en-US" dirty="0" err="1"/>
              <a:t>domaine</a:t>
            </a:r>
            <a:r>
              <a:rPr lang="en-US" dirty="0"/>
              <a:t> </a:t>
            </a:r>
            <a:r>
              <a:rPr lang="en-US" dirty="0" err="1"/>
              <a:t>d’activités</a:t>
            </a:r>
            <a:r>
              <a:rPr lang="en-US" dirty="0"/>
              <a:t>. </a:t>
            </a:r>
            <a:r>
              <a:rPr lang="en-US" dirty="0" err="1"/>
              <a:t>Mais</a:t>
            </a:r>
            <a:r>
              <a:rPr lang="en-US" dirty="0"/>
              <a:t> pas pratique car </a:t>
            </a:r>
            <a:r>
              <a:rPr lang="en-US" dirty="0" err="1"/>
              <a:t>plusieurs</a:t>
            </a:r>
            <a:r>
              <a:rPr lang="en-US" dirty="0"/>
              <a:t> </a:t>
            </a:r>
            <a:r>
              <a:rPr lang="en-US" dirty="0" err="1"/>
              <a:t>intervenants</a:t>
            </a:r>
            <a:r>
              <a:rPr lang="en-US" dirty="0"/>
              <a:t> </a:t>
            </a:r>
            <a:r>
              <a:rPr lang="en-US" dirty="0" err="1"/>
              <a:t>potentiels</a:t>
            </a:r>
            <a:r>
              <a:rPr lang="en-US" dirty="0"/>
              <a:t>, pas </a:t>
            </a:r>
            <a:r>
              <a:rPr lang="en-US" dirty="0" err="1"/>
              <a:t>forcément</a:t>
            </a:r>
            <a:r>
              <a:rPr lang="en-US" dirty="0"/>
              <a:t> facile à determiner,</a:t>
            </a:r>
          </a:p>
          <a:p>
            <a:r>
              <a:rPr lang="en-US" dirty="0"/>
              <a:t>Nouveau </a:t>
            </a:r>
            <a:r>
              <a:rPr lang="en-US" dirty="0" err="1"/>
              <a:t>système</a:t>
            </a:r>
            <a:r>
              <a:rPr lang="en-US" dirty="0"/>
              <a:t> </a:t>
            </a:r>
            <a:r>
              <a:rPr lang="en-US" dirty="0" err="1"/>
              <a:t>entré</a:t>
            </a:r>
            <a:r>
              <a:rPr lang="en-US" dirty="0"/>
              <a:t> </a:t>
            </a:r>
            <a:r>
              <a:rPr lang="en-US" dirty="0" err="1"/>
              <a:t>en</a:t>
            </a:r>
            <a:r>
              <a:rPr lang="en-US" dirty="0"/>
              <a:t> </a:t>
            </a:r>
            <a:r>
              <a:rPr lang="en-US" dirty="0" err="1"/>
              <a:t>vigueur</a:t>
            </a:r>
            <a:r>
              <a:rPr lang="en-US" dirty="0"/>
              <a:t> le </a:t>
            </a:r>
            <a:r>
              <a:rPr lang="en-US" dirty="0" err="1"/>
              <a:t>1er</a:t>
            </a:r>
            <a:r>
              <a:rPr lang="en-US" dirty="0"/>
              <a:t> </a:t>
            </a:r>
            <a:r>
              <a:rPr lang="en-US" dirty="0" err="1"/>
              <a:t>avril</a:t>
            </a:r>
            <a:r>
              <a:rPr lang="en-US" dirty="0"/>
              <a:t> 2022</a:t>
            </a:r>
          </a:p>
          <a:p>
            <a:r>
              <a:rPr lang="en-US" dirty="0"/>
              <a:t>Le </a:t>
            </a:r>
            <a:r>
              <a:rPr lang="en-US" dirty="0" err="1"/>
              <a:t>SISSE</a:t>
            </a:r>
            <a:r>
              <a:rPr lang="en-US" dirty="0"/>
              <a:t> doit </a:t>
            </a:r>
            <a:r>
              <a:rPr lang="en-US" dirty="0" err="1"/>
              <a:t>aussi</a:t>
            </a:r>
            <a:r>
              <a:rPr lang="en-US" dirty="0"/>
              <a:t> </a:t>
            </a:r>
            <a:r>
              <a:rPr lang="en-US" dirty="0" err="1"/>
              <a:t>être</a:t>
            </a:r>
            <a:r>
              <a:rPr lang="en-US" dirty="0"/>
              <a:t> </a:t>
            </a:r>
            <a:r>
              <a:rPr lang="en-US" dirty="0" err="1"/>
              <a:t>contacté</a:t>
            </a:r>
            <a:r>
              <a:rPr lang="en-US" dirty="0"/>
              <a:t> </a:t>
            </a:r>
            <a:r>
              <a:rPr lang="en-US" dirty="0" err="1"/>
              <a:t>en</a:t>
            </a:r>
            <a:r>
              <a:rPr lang="en-US" dirty="0"/>
              <a:t> </a:t>
            </a:r>
            <a:r>
              <a:rPr lang="en-US" dirty="0" err="1"/>
              <a:t>cas</a:t>
            </a:r>
            <a:r>
              <a:rPr lang="en-US" dirty="0"/>
              <a:t> de </a:t>
            </a:r>
            <a:r>
              <a:rPr lang="en-US" dirty="0" err="1"/>
              <a:t>demandes</a:t>
            </a:r>
            <a:r>
              <a:rPr lang="en-US" dirty="0"/>
              <a:t> de discovery </a:t>
            </a:r>
            <a:r>
              <a:rPr lang="en-US" dirty="0" err="1"/>
              <a:t>ou</a:t>
            </a:r>
            <a:r>
              <a:rPr lang="en-US" dirty="0"/>
              <a:t> </a:t>
            </a:r>
            <a:r>
              <a:rPr lang="en-US" dirty="0" err="1"/>
              <a:t>pré</a:t>
            </a:r>
            <a:r>
              <a:rPr lang="en-US" dirty="0"/>
              <a:t>-discovery </a:t>
            </a:r>
            <a:r>
              <a:rPr lang="en-US" dirty="0" err="1"/>
              <a:t>fondées</a:t>
            </a:r>
            <a:r>
              <a:rPr lang="en-US" dirty="0"/>
              <a:t> sur la Convention de la Haye de 1970 </a:t>
            </a:r>
            <a:r>
              <a:rPr lang="en-US" dirty="0" err="1"/>
              <a:t>dès</a:t>
            </a:r>
            <a:r>
              <a:rPr lang="en-US" dirty="0"/>
              <a:t> </a:t>
            </a:r>
            <a:r>
              <a:rPr lang="en-US" dirty="0" err="1"/>
              <a:t>lors</a:t>
            </a:r>
            <a:r>
              <a:rPr lang="en-US" dirty="0"/>
              <a:t> que les </a:t>
            </a:r>
            <a:r>
              <a:rPr lang="en-US" dirty="0" err="1"/>
              <a:t>entreprises</a:t>
            </a:r>
            <a:r>
              <a:rPr lang="en-US" dirty="0"/>
              <a:t> </a:t>
            </a:r>
            <a:r>
              <a:rPr lang="en-US" dirty="0" err="1"/>
              <a:t>opèrent</a:t>
            </a:r>
            <a:r>
              <a:rPr lang="en-US" dirty="0"/>
              <a:t> dans des </a:t>
            </a:r>
            <a:r>
              <a:rPr lang="en-US" dirty="0" err="1"/>
              <a:t>secteurs</a:t>
            </a:r>
            <a:r>
              <a:rPr lang="en-US" dirty="0"/>
              <a:t> </a:t>
            </a:r>
            <a:r>
              <a:rPr lang="en-US" dirty="0" err="1"/>
              <a:t>sensibles</a:t>
            </a:r>
            <a:r>
              <a:rPr lang="en-US" dirty="0"/>
              <a:t> </a:t>
            </a:r>
            <a:r>
              <a:rPr lang="en-US" dirty="0" err="1"/>
              <a:t>ou</a:t>
            </a:r>
            <a:r>
              <a:rPr lang="en-US" dirty="0"/>
              <a:t> que les documents </a:t>
            </a:r>
            <a:r>
              <a:rPr lang="en-US" dirty="0" err="1"/>
              <a:t>objet</a:t>
            </a:r>
            <a:r>
              <a:rPr lang="en-US" dirty="0"/>
              <a:t> de la </a:t>
            </a:r>
            <a:r>
              <a:rPr lang="en-US" dirty="0" err="1"/>
              <a:t>demande</a:t>
            </a:r>
            <a:r>
              <a:rPr lang="en-US" dirty="0"/>
              <a:t> </a:t>
            </a:r>
            <a:r>
              <a:rPr lang="en-US" dirty="0" err="1"/>
              <a:t>peuvent</a:t>
            </a:r>
            <a:r>
              <a:rPr lang="en-US" dirty="0"/>
              <a:t> porter </a:t>
            </a:r>
            <a:r>
              <a:rPr lang="en-US" dirty="0" err="1"/>
              <a:t>atteinte</a:t>
            </a:r>
            <a:r>
              <a:rPr lang="en-US" dirty="0"/>
              <a:t> à la </a:t>
            </a:r>
            <a:r>
              <a:rPr lang="en-US" dirty="0" err="1"/>
              <a:t>souveraineté</a:t>
            </a:r>
            <a:r>
              <a:rPr lang="en-US" dirty="0"/>
              <a:t>, </a:t>
            </a:r>
            <a:r>
              <a:rPr lang="en-US" dirty="0" err="1"/>
              <a:t>sécurité</a:t>
            </a:r>
            <a:r>
              <a:rPr lang="en-US" dirty="0"/>
              <a:t> </a:t>
            </a:r>
            <a:r>
              <a:rPr lang="en-US" dirty="0" err="1"/>
              <a:t>ou</a:t>
            </a:r>
            <a:r>
              <a:rPr lang="en-US" dirty="0"/>
              <a:t> </a:t>
            </a:r>
            <a:r>
              <a:rPr lang="en-US" dirty="0" err="1"/>
              <a:t>intérêts</a:t>
            </a:r>
            <a:r>
              <a:rPr lang="en-US" dirty="0"/>
              <a:t> </a:t>
            </a:r>
            <a:r>
              <a:rPr lang="en-US" dirty="0" err="1"/>
              <a:t>économiques</a:t>
            </a:r>
            <a:r>
              <a:rPr lang="en-US" dirty="0"/>
              <a:t> de la France</a:t>
            </a:r>
          </a:p>
          <a:p>
            <a:r>
              <a:rPr lang="en-US" dirty="0"/>
              <a:t>Pas certain que le nouveau </a:t>
            </a:r>
            <a:r>
              <a:rPr lang="en-US" dirty="0" err="1"/>
              <a:t>système</a:t>
            </a:r>
            <a:r>
              <a:rPr lang="en-US" dirty="0"/>
              <a:t> </a:t>
            </a:r>
            <a:r>
              <a:rPr lang="en-US" dirty="0" err="1"/>
              <a:t>soit</a:t>
            </a:r>
            <a:r>
              <a:rPr lang="en-US" dirty="0"/>
              <a:t> </a:t>
            </a:r>
            <a:r>
              <a:rPr lang="en-US" dirty="0" err="1"/>
              <a:t>mieux</a:t>
            </a:r>
            <a:r>
              <a:rPr lang="en-US" dirty="0"/>
              <a:t> </a:t>
            </a:r>
            <a:r>
              <a:rPr lang="en-US" dirty="0" err="1"/>
              <a:t>jugé</a:t>
            </a:r>
            <a:r>
              <a:rPr lang="en-US" dirty="0"/>
              <a:t> par les </a:t>
            </a:r>
            <a:r>
              <a:rPr lang="en-US" dirty="0" err="1"/>
              <a:t>juridictions</a:t>
            </a:r>
            <a:r>
              <a:rPr lang="en-US" dirty="0"/>
              <a:t> </a:t>
            </a:r>
            <a:r>
              <a:rPr lang="en-US" dirty="0" err="1"/>
              <a:t>étrangères</a:t>
            </a:r>
            <a:r>
              <a:rPr lang="en-US" dirty="0"/>
              <a:t> car les sanctions ne </a:t>
            </a:r>
            <a:r>
              <a:rPr lang="en-US" dirty="0" err="1"/>
              <a:t>sont</a:t>
            </a:r>
            <a:r>
              <a:rPr lang="en-US" dirty="0"/>
              <a:t> pas plus fortes</a:t>
            </a:r>
          </a:p>
        </p:txBody>
      </p:sp>
      <p:sp>
        <p:nvSpPr>
          <p:cNvPr id="4" name="Slide Number Placeholder 3"/>
          <p:cNvSpPr>
            <a:spLocks noGrp="1"/>
          </p:cNvSpPr>
          <p:nvPr>
            <p:ph type="sldNum" sz="quarter" idx="5"/>
          </p:nvPr>
        </p:nvSpPr>
        <p:spPr/>
        <p:txBody>
          <a:bodyPr/>
          <a:lstStyle/>
          <a:p>
            <a:fld id="{E3B777BE-D7DF-4DDC-A1FD-A04584D0F157}" type="slidenum">
              <a:rPr lang="en-US" smtClean="0"/>
              <a:pPr/>
              <a:t>17</a:t>
            </a:fld>
            <a:endParaRPr lang="en-US"/>
          </a:p>
        </p:txBody>
      </p:sp>
    </p:spTree>
    <p:extLst>
      <p:ext uri="{BB962C8B-B14F-4D97-AF65-F5344CB8AC3E}">
        <p14:creationId xmlns:p14="http://schemas.microsoft.com/office/powerpoint/2010/main" val="287393053"/>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4" lvl="1">
              <a:buClr>
                <a:schemeClr val="accent1"/>
              </a:buClr>
              <a:defRPr/>
            </a:pPr>
            <a:r>
              <a:rPr lang="fr-FR" sz="1400" dirty="0">
                <a:solidFill>
                  <a:sysClr val="windowText" lastClr="000000"/>
                </a:solidFill>
              </a:rPr>
              <a:t>L’alternative est </a:t>
            </a:r>
          </a:p>
          <a:p>
            <a:pPr marL="173034" lvl="1">
              <a:buClr>
                <a:schemeClr val="accent1"/>
              </a:buClr>
              <a:defRPr/>
            </a:pPr>
            <a:r>
              <a:rPr lang="fr-FR" sz="1400" dirty="0">
                <a:solidFill>
                  <a:sysClr val="windowText" lastClr="000000"/>
                </a:solidFill>
              </a:rPr>
              <a:t>Une réparation minimale garantie par la loi : une redevance hypothétique à caractère indemnitaire (majoration)</a:t>
            </a:r>
          </a:p>
          <a:p>
            <a:pPr marL="173034" lvl="1">
              <a:buClr>
                <a:schemeClr val="accent1"/>
              </a:buClr>
              <a:defRPr/>
            </a:pPr>
            <a:r>
              <a:rPr lang="fr-FR" sz="1400" dirty="0">
                <a:solidFill>
                  <a:sysClr val="windowText" lastClr="000000"/>
                </a:solidFill>
                <a:ea typeface="+mn-ea"/>
                <a:cs typeface="+mn-cs"/>
              </a:rPr>
              <a:t>Dispense de preuve de son propre préjudice économique ou des bénéfices du contrefacteurs</a:t>
            </a:r>
          </a:p>
          <a:p>
            <a:pPr marL="173034" lvl="1">
              <a:buClr>
                <a:schemeClr val="accent1"/>
              </a:buClr>
              <a:defRPr/>
            </a:pPr>
            <a:r>
              <a:rPr lang="fr-FR" sz="1400" dirty="0">
                <a:solidFill>
                  <a:sysClr val="windowText" lastClr="000000"/>
                </a:solidFill>
                <a:ea typeface="+mn-ea"/>
                <a:cs typeface="+mn-cs"/>
              </a:rPr>
              <a:t>Mais preuve à apporter :</a:t>
            </a:r>
          </a:p>
          <a:p>
            <a:pPr marL="455602" lvl="2">
              <a:buClr>
                <a:schemeClr val="accent1"/>
              </a:buClr>
              <a:defRPr/>
            </a:pPr>
            <a:r>
              <a:rPr lang="fr-FR" sz="1400" dirty="0">
                <a:solidFill>
                  <a:sysClr val="windowText" lastClr="000000"/>
                </a:solidFill>
                <a:ea typeface="+mn-ea"/>
                <a:cs typeface="+mn-cs"/>
              </a:rPr>
              <a:t>des modalités de calcul des « </a:t>
            </a:r>
            <a:r>
              <a:rPr lang="fr-FR" sz="1400" i="1" dirty="0"/>
              <a:t>redevances ou droits qui auraient été dus si le contrefacteur avait demandé l'autorisation d'utiliser le droit auquel il a porté atteinte » ;</a:t>
            </a:r>
          </a:p>
          <a:p>
            <a:pPr marL="455602" lvl="2">
              <a:buClr>
                <a:schemeClr val="accent1"/>
              </a:buClr>
              <a:defRPr/>
            </a:pPr>
            <a:r>
              <a:rPr lang="fr-FR" sz="1400" dirty="0"/>
              <a:t>de la réalité et du montant du préjudice moral.</a:t>
            </a:r>
          </a:p>
          <a:p>
            <a:endParaRPr lang="en-US"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19</a:t>
            </a:fld>
            <a:endParaRPr lang="en-US"/>
          </a:p>
        </p:txBody>
      </p:sp>
    </p:spTree>
    <p:extLst>
      <p:ext uri="{BB962C8B-B14F-4D97-AF65-F5344CB8AC3E}">
        <p14:creationId xmlns:p14="http://schemas.microsoft.com/office/powerpoint/2010/main" val="1039540111"/>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777BE-D7DF-4DDC-A1FD-A04584D0F157}" type="slidenum">
              <a:rPr lang="en-US" smtClean="0"/>
              <a:pPr/>
              <a:t>20</a:t>
            </a:fld>
            <a:endParaRPr lang="en-US"/>
          </a:p>
        </p:txBody>
      </p:sp>
    </p:spTree>
    <p:extLst>
      <p:ext uri="{BB962C8B-B14F-4D97-AF65-F5344CB8AC3E}">
        <p14:creationId xmlns:p14="http://schemas.microsoft.com/office/powerpoint/2010/main" val="2711021765"/>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cour attribue 25% des bénéfices à la contrefaçon.</a:t>
            </a:r>
          </a:p>
          <a:p>
            <a:r>
              <a:rPr lang="fr-FR" dirty="0"/>
              <a:t>Critères de pondération retenus :</a:t>
            </a:r>
          </a:p>
          <a:p>
            <a:pPr marL="171450" indent="-171450">
              <a:buFontTx/>
              <a:buChar char="-"/>
            </a:pPr>
            <a:r>
              <a:rPr lang="fr-FR" dirty="0"/>
              <a:t>brevet de procédé portant sur un la fabrication de l’élément chauffant d’un appareil de chauffage (méthode de coulage de fonte autour d’une résistance électrique)</a:t>
            </a:r>
          </a:p>
          <a:p>
            <a:pPr marL="171450" indent="-171450">
              <a:buFontTx/>
              <a:buChar char="-"/>
            </a:pPr>
            <a:r>
              <a:rPr lang="fr-FR" dirty="0"/>
              <a:t>L’utilisation dudit procédé protégé n’est pas annoncé aux consommateurs sur les emballages, ni sur aucun autre mode de promotion de sorte qu’il ne constitue pas un élément déterminant du choix des consommateurs dont l’achat est conditionné par d’autres éléments mis en avant sur l’emballage (programmateurs, modes de chauffage complémentaires, design, facilité d’installation), sans lien avec le brevet litigieux.</a:t>
            </a:r>
          </a:p>
          <a:p>
            <a:endParaRPr lang="fr-FR"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21</a:t>
            </a:fld>
            <a:endParaRPr lang="en-US"/>
          </a:p>
        </p:txBody>
      </p:sp>
    </p:spTree>
    <p:extLst>
      <p:ext uri="{BB962C8B-B14F-4D97-AF65-F5344CB8AC3E}">
        <p14:creationId xmlns:p14="http://schemas.microsoft.com/office/powerpoint/2010/main" val="2937773096"/>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Eli Lilly = </a:t>
            </a:r>
            <a:r>
              <a:rPr lang="fr-FR" dirty="0" err="1"/>
              <a:t>Alimta</a:t>
            </a:r>
            <a:r>
              <a:rPr lang="fr-FR" dirty="0"/>
              <a:t> ® princeps</a:t>
            </a:r>
          </a:p>
          <a:p>
            <a:endParaRPr lang="en-US"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22</a:t>
            </a:fld>
            <a:endParaRPr lang="en-US"/>
          </a:p>
        </p:txBody>
      </p:sp>
    </p:spTree>
    <p:extLst>
      <p:ext uri="{BB962C8B-B14F-4D97-AF65-F5344CB8AC3E}">
        <p14:creationId xmlns:p14="http://schemas.microsoft.com/office/powerpoint/2010/main" val="1207257150"/>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Même brevet que la précédente décision c/ </a:t>
            </a:r>
            <a:r>
              <a:rPr lang="fr-FR" dirty="0">
                <a:solidFill>
                  <a:sysClr val="windowText" lastClr="000000"/>
                </a:solidFill>
                <a:ea typeface="+mn-ea"/>
                <a:cs typeface="+mn-cs"/>
              </a:rPr>
              <a:t>Fresenius.</a:t>
            </a:r>
          </a:p>
          <a:p>
            <a:r>
              <a:rPr lang="fr-FR" dirty="0">
                <a:solidFill>
                  <a:sysClr val="windowText" lastClr="000000"/>
                </a:solidFill>
                <a:ea typeface="+mn-ea"/>
                <a:cs typeface="+mn-cs"/>
              </a:rPr>
              <a:t>La société Lilly France (licencié exploitant) n’était pas demanderesse à l’incident.</a:t>
            </a:r>
            <a:endParaRPr lang="fr-FR" dirty="0"/>
          </a:p>
          <a:p>
            <a:endParaRPr lang="fr-FR"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23</a:t>
            </a:fld>
            <a:endParaRPr lang="en-US"/>
          </a:p>
        </p:txBody>
      </p:sp>
    </p:spTree>
    <p:extLst>
      <p:ext uri="{BB962C8B-B14F-4D97-AF65-F5344CB8AC3E}">
        <p14:creationId xmlns:p14="http://schemas.microsoft.com/office/powerpoint/2010/main" val="1027874097"/>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777BE-D7DF-4DDC-A1FD-A04584D0F157}" type="slidenum">
              <a:rPr lang="en-US" smtClean="0"/>
              <a:pPr/>
              <a:t>2</a:t>
            </a:fld>
            <a:endParaRPr lang="en-US"/>
          </a:p>
        </p:txBody>
      </p:sp>
    </p:spTree>
    <p:extLst>
      <p:ext uri="{BB962C8B-B14F-4D97-AF65-F5344CB8AC3E}">
        <p14:creationId xmlns:p14="http://schemas.microsoft.com/office/powerpoint/2010/main" val="84374904"/>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24</a:t>
            </a:fld>
            <a:endParaRPr lang="en-US"/>
          </a:p>
        </p:txBody>
      </p:sp>
    </p:spTree>
    <p:extLst>
      <p:ext uri="{BB962C8B-B14F-4D97-AF65-F5344CB8AC3E}">
        <p14:creationId xmlns:p14="http://schemas.microsoft.com/office/powerpoint/2010/main" val="1097379222"/>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25</a:t>
            </a:fld>
            <a:endParaRPr lang="en-US"/>
          </a:p>
        </p:txBody>
      </p:sp>
    </p:spTree>
    <p:extLst>
      <p:ext uri="{BB962C8B-B14F-4D97-AF65-F5344CB8AC3E}">
        <p14:creationId xmlns:p14="http://schemas.microsoft.com/office/powerpoint/2010/main" val="2741166316"/>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777BE-D7DF-4DDC-A1FD-A04584D0F157}" type="slidenum">
              <a:rPr lang="en-US" smtClean="0"/>
              <a:pPr/>
              <a:t>26</a:t>
            </a:fld>
            <a:endParaRPr lang="en-US"/>
          </a:p>
        </p:txBody>
      </p:sp>
    </p:spTree>
    <p:extLst>
      <p:ext uri="{BB962C8B-B14F-4D97-AF65-F5344CB8AC3E}">
        <p14:creationId xmlns:p14="http://schemas.microsoft.com/office/powerpoint/2010/main" val="1639073746"/>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777BE-D7DF-4DDC-A1FD-A04584D0F157}" type="slidenum">
              <a:rPr lang="en-US" smtClean="0"/>
              <a:pPr/>
              <a:t>28</a:t>
            </a:fld>
            <a:endParaRPr lang="en-US"/>
          </a:p>
        </p:txBody>
      </p:sp>
    </p:spTree>
    <p:extLst>
      <p:ext uri="{BB962C8B-B14F-4D97-AF65-F5344CB8AC3E}">
        <p14:creationId xmlns:p14="http://schemas.microsoft.com/office/powerpoint/2010/main" val="3784584617"/>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4</a:t>
            </a:fld>
            <a:endParaRPr lang="en-US"/>
          </a:p>
        </p:txBody>
      </p:sp>
    </p:spTree>
    <p:extLst>
      <p:ext uri="{BB962C8B-B14F-4D97-AF65-F5344CB8AC3E}">
        <p14:creationId xmlns:p14="http://schemas.microsoft.com/office/powerpoint/2010/main" val="2669970894"/>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 20/16706 Bio Ex / Angus</a:t>
            </a:r>
          </a:p>
        </p:txBody>
      </p:sp>
      <p:sp>
        <p:nvSpPr>
          <p:cNvPr id="4" name="Slide Number Placeholder 3"/>
          <p:cNvSpPr>
            <a:spLocks noGrp="1"/>
          </p:cNvSpPr>
          <p:nvPr>
            <p:ph type="sldNum" sz="quarter" idx="5"/>
          </p:nvPr>
        </p:nvSpPr>
        <p:spPr/>
        <p:txBody>
          <a:bodyPr/>
          <a:lstStyle/>
          <a:p>
            <a:fld id="{E3B777BE-D7DF-4DDC-A1FD-A04584D0F157}" type="slidenum">
              <a:rPr lang="en-US" smtClean="0"/>
              <a:pPr/>
              <a:t>5</a:t>
            </a:fld>
            <a:endParaRPr lang="en-US"/>
          </a:p>
        </p:txBody>
      </p:sp>
    </p:spTree>
    <p:extLst>
      <p:ext uri="{BB962C8B-B14F-4D97-AF65-F5344CB8AC3E}">
        <p14:creationId xmlns:p14="http://schemas.microsoft.com/office/powerpoint/2010/main" val="2472256760"/>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US" dirty="0"/>
              <a:t>RG 20/16706 Bio Ex / Angus</a:t>
            </a:r>
          </a:p>
          <a:p>
            <a:endParaRPr lang="en-US"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6</a:t>
            </a:fld>
            <a:endParaRPr lang="en-US"/>
          </a:p>
        </p:txBody>
      </p:sp>
    </p:spTree>
    <p:extLst>
      <p:ext uri="{BB962C8B-B14F-4D97-AF65-F5344CB8AC3E}">
        <p14:creationId xmlns:p14="http://schemas.microsoft.com/office/powerpoint/2010/main" val="4010563706"/>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7</a:t>
            </a:fld>
            <a:endParaRPr lang="en-US"/>
          </a:p>
        </p:txBody>
      </p:sp>
    </p:spTree>
    <p:extLst>
      <p:ext uri="{BB962C8B-B14F-4D97-AF65-F5344CB8AC3E}">
        <p14:creationId xmlns:p14="http://schemas.microsoft.com/office/powerpoint/2010/main" val="465438626"/>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 19/17384  Forrester / Agora</a:t>
            </a:r>
          </a:p>
        </p:txBody>
      </p:sp>
      <p:sp>
        <p:nvSpPr>
          <p:cNvPr id="4" name="Slide Number Placeholder 3"/>
          <p:cNvSpPr>
            <a:spLocks noGrp="1"/>
          </p:cNvSpPr>
          <p:nvPr>
            <p:ph type="sldNum" sz="quarter" idx="5"/>
          </p:nvPr>
        </p:nvSpPr>
        <p:spPr/>
        <p:txBody>
          <a:bodyPr/>
          <a:lstStyle/>
          <a:p>
            <a:fld id="{E3B777BE-D7DF-4DDC-A1FD-A04584D0F157}" type="slidenum">
              <a:rPr lang="en-US" smtClean="0"/>
              <a:pPr/>
              <a:t>8</a:t>
            </a:fld>
            <a:endParaRPr lang="en-US"/>
          </a:p>
        </p:txBody>
      </p:sp>
    </p:spTree>
    <p:extLst>
      <p:ext uri="{BB962C8B-B14F-4D97-AF65-F5344CB8AC3E}">
        <p14:creationId xmlns:p14="http://schemas.microsoft.com/office/powerpoint/2010/main" val="416977507"/>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 18/19722   </a:t>
            </a:r>
            <a:r>
              <a:rPr lang="en-US" dirty="0" err="1"/>
              <a:t>Outinord</a:t>
            </a:r>
            <a:r>
              <a:rPr lang="en-US" dirty="0"/>
              <a:t> / </a:t>
            </a:r>
            <a:r>
              <a:rPr lang="en-US" dirty="0" err="1"/>
              <a:t>Hussor</a:t>
            </a:r>
            <a:endParaRPr lang="en-US"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9</a:t>
            </a:fld>
            <a:endParaRPr lang="en-US"/>
          </a:p>
        </p:txBody>
      </p:sp>
    </p:spTree>
    <p:extLst>
      <p:ext uri="{BB962C8B-B14F-4D97-AF65-F5344CB8AC3E}">
        <p14:creationId xmlns:p14="http://schemas.microsoft.com/office/powerpoint/2010/main" val="3134218994"/>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 20/17307    </a:t>
            </a:r>
            <a:r>
              <a:rPr lang="en-US" dirty="0" err="1"/>
              <a:t>Rimowa</a:t>
            </a:r>
            <a:r>
              <a:rPr lang="en-US" dirty="0"/>
              <a:t> / HP Design</a:t>
            </a:r>
          </a:p>
          <a:p>
            <a:endParaRPr lang="en-US" dirty="0"/>
          </a:p>
          <a:p>
            <a:r>
              <a:rPr lang="en-US" dirty="0"/>
              <a:t>La CA Paris </a:t>
            </a:r>
            <a:r>
              <a:rPr lang="en-US" dirty="0" err="1"/>
              <a:t>résiste</a:t>
            </a:r>
            <a:r>
              <a:rPr lang="en-US" dirty="0"/>
              <a:t> à la </a:t>
            </a:r>
            <a:r>
              <a:rPr lang="en-US" dirty="0" err="1"/>
              <a:t>jpdce</a:t>
            </a:r>
            <a:r>
              <a:rPr lang="en-US" dirty="0"/>
              <a:t> de la </a:t>
            </a:r>
            <a:r>
              <a:rPr lang="en-US" dirty="0" err="1"/>
              <a:t>Cour</a:t>
            </a:r>
            <a:r>
              <a:rPr lang="en-US" dirty="0"/>
              <a:t> de cassation</a:t>
            </a:r>
          </a:p>
          <a:p>
            <a:endParaRPr lang="en-US" dirty="0"/>
          </a:p>
          <a:p>
            <a:r>
              <a:rPr lang="fr-FR" sz="1800" b="0" i="0" u="none" strike="noStrike" baseline="0" dirty="0">
                <a:solidFill>
                  <a:srgbClr val="000000"/>
                </a:solidFill>
                <a:latin typeface="Times New Roman" panose="02020603050405020304" pitchFamily="18" charset="0"/>
              </a:rPr>
              <a:t>La Cour de cassation a estimé « </a:t>
            </a:r>
            <a:r>
              <a:rPr lang="fr-FR" sz="1800" b="0" i="1" u="none" strike="noStrike" baseline="0" dirty="0">
                <a:solidFill>
                  <a:srgbClr val="000000"/>
                </a:solidFill>
                <a:latin typeface="Times New Roman" panose="02020603050405020304" pitchFamily="18" charset="0"/>
              </a:rPr>
              <a:t>qu’en statuant ainsi, la cour d’appel qui n’a pas tiré les conséquences légales de ses propres constatations a violé les textes susvisés </a:t>
            </a:r>
            <a:r>
              <a:rPr lang="fr-FR" sz="1800" b="0" i="0" u="none" strike="noStrike" baseline="0" dirty="0">
                <a:solidFill>
                  <a:srgbClr val="000000"/>
                </a:solidFill>
                <a:latin typeface="Times New Roman" panose="02020603050405020304" pitchFamily="18" charset="0"/>
              </a:rPr>
              <a:t>», à savoir l’article 6, § 1, de la Convention européenne des droits de l’homme et l’article 9 du code de procédure civile. </a:t>
            </a:r>
            <a:endParaRPr lang="en-US" dirty="0"/>
          </a:p>
        </p:txBody>
      </p:sp>
      <p:sp>
        <p:nvSpPr>
          <p:cNvPr id="4" name="Slide Number Placeholder 3"/>
          <p:cNvSpPr>
            <a:spLocks noGrp="1"/>
          </p:cNvSpPr>
          <p:nvPr>
            <p:ph type="sldNum" sz="quarter" idx="5"/>
          </p:nvPr>
        </p:nvSpPr>
        <p:spPr/>
        <p:txBody>
          <a:bodyPr/>
          <a:lstStyle/>
          <a:p>
            <a:fld id="{E3B777BE-D7DF-4DDC-A1FD-A04584D0F157}" type="slidenum">
              <a:rPr lang="en-US" smtClean="0"/>
              <a:pPr/>
              <a:t>10</a:t>
            </a:fld>
            <a:endParaRPr lang="en-US"/>
          </a:p>
        </p:txBody>
      </p:sp>
    </p:spTree>
    <p:extLst>
      <p:ext uri="{BB962C8B-B14F-4D97-AF65-F5344CB8AC3E}">
        <p14:creationId xmlns:p14="http://schemas.microsoft.com/office/powerpoint/2010/main" val="1678800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PYRIGHT WARNIN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895E0F2-C69F-5B49-91ED-A89BB73AFB29}"/>
              </a:ext>
            </a:extLst>
          </p:cNvPr>
          <p:cNvSpPr>
            <a:spLocks noGrp="1"/>
          </p:cNvSpPr>
          <p:nvPr>
            <p:ph type="dt" sz="half" idx="10"/>
          </p:nvPr>
        </p:nvSpPr>
        <p:spPr/>
        <p:txBody>
          <a:bodyPr/>
          <a:lstStyle/>
          <a:p>
            <a:pPr eaLnBrk="1" hangingPunct="1">
              <a:defRPr/>
            </a:pPr>
            <a:endParaRPr lang="en-US" altLang="en-US" dirty="0">
              <a:cs typeface="Arial" charset="0"/>
            </a:endParaRPr>
          </a:p>
        </p:txBody>
      </p:sp>
      <p:sp>
        <p:nvSpPr>
          <p:cNvPr id="4" name="Slide Number Placeholder 3">
            <a:extLst>
              <a:ext uri="{FF2B5EF4-FFF2-40B4-BE49-F238E27FC236}">
                <a16:creationId xmlns:a16="http://schemas.microsoft.com/office/drawing/2014/main" id="{8F8ECBF1-5288-394A-84F2-CFDAF5403C18}"/>
              </a:ext>
            </a:extLst>
          </p:cNvPr>
          <p:cNvSpPr>
            <a:spLocks noGrp="1"/>
          </p:cNvSpPr>
          <p:nvPr>
            <p:ph type="sldNum" sz="quarter" idx="11"/>
          </p:nvPr>
        </p:nvSpPr>
        <p:spPr/>
        <p:txBody>
          <a:bodyPr/>
          <a:lstStyle/>
          <a:p>
            <a:fld id="{E2BEBCCA-46BE-4AF2-8B43-A762ABBDDA38}" type="slidenum">
              <a:rPr lang="en-US" smtClean="0"/>
              <a:pPr/>
              <a:t>‹#›</a:t>
            </a:fld>
            <a:endParaRPr lang="en-US" dirty="0"/>
          </a:p>
        </p:txBody>
      </p:sp>
      <p:sp>
        <p:nvSpPr>
          <p:cNvPr id="7" name="TextBox 6">
            <a:extLst>
              <a:ext uri="{FF2B5EF4-FFF2-40B4-BE49-F238E27FC236}">
                <a16:creationId xmlns:a16="http://schemas.microsoft.com/office/drawing/2014/main" id="{BF5B32A6-F6DF-2D49-97C0-A6F6DA74830E}"/>
              </a:ext>
            </a:extLst>
          </p:cNvPr>
          <p:cNvSpPr txBox="1"/>
          <p:nvPr userDrawn="1"/>
        </p:nvSpPr>
        <p:spPr>
          <a:xfrm>
            <a:off x="598517" y="2233914"/>
            <a:ext cx="5902036" cy="1384995"/>
          </a:xfrm>
          <a:prstGeom prst="rect">
            <a:avLst/>
          </a:prstGeom>
          <a:noFill/>
        </p:spPr>
        <p:txBody>
          <a:bodyPr wrap="square" rtlCol="0">
            <a:spAutoFit/>
          </a:bodyPr>
          <a:lstStyle/>
          <a:p>
            <a:pPr algn="l"/>
            <a:r>
              <a:rPr lang="en-US" sz="1400" dirty="0">
                <a:latin typeface="+mn-lt"/>
              </a:rPr>
              <a:t>Use of materials for which copyright rights may be asserted by a third party is prohibited absent written permission. This includes text, data, images, video and audio.</a:t>
            </a:r>
          </a:p>
          <a:p>
            <a:pPr algn="l"/>
            <a:endParaRPr lang="en-US" sz="1400" dirty="0">
              <a:latin typeface="+mn-lt"/>
            </a:endParaRPr>
          </a:p>
          <a:p>
            <a:pPr algn="l"/>
            <a:r>
              <a:rPr lang="en-US" sz="1400" dirty="0">
                <a:latin typeface="+mn-lt"/>
              </a:rPr>
              <a:t>Trademarks and service marks for which third parties assert right similarly are prohibited absent written permission. </a:t>
            </a:r>
          </a:p>
        </p:txBody>
      </p:sp>
      <p:sp>
        <p:nvSpPr>
          <p:cNvPr id="8" name="TextBox 7">
            <a:extLst>
              <a:ext uri="{FF2B5EF4-FFF2-40B4-BE49-F238E27FC236}">
                <a16:creationId xmlns:a16="http://schemas.microsoft.com/office/drawing/2014/main" id="{0A0BA7CF-A5AC-4249-BD45-1A11760D5CA3}"/>
              </a:ext>
            </a:extLst>
          </p:cNvPr>
          <p:cNvSpPr txBox="1"/>
          <p:nvPr userDrawn="1"/>
        </p:nvSpPr>
        <p:spPr>
          <a:xfrm>
            <a:off x="598517" y="4470856"/>
            <a:ext cx="7024254" cy="430887"/>
          </a:xfrm>
          <a:prstGeom prst="rect">
            <a:avLst/>
          </a:prstGeom>
          <a:noFill/>
        </p:spPr>
        <p:txBody>
          <a:bodyPr wrap="square" rtlCol="0">
            <a:spAutoFit/>
          </a:bodyPr>
          <a:lstStyle/>
          <a:p>
            <a:pPr algn="l"/>
            <a:r>
              <a:rPr lang="en-US" sz="1100" dirty="0">
                <a:latin typeface="+mn-lt"/>
              </a:rPr>
              <a:t>Please provide permission details in the notes section of those slides on which you are using said materials. Additionally, Jones Day CLE presentations are not considered educational programs.</a:t>
            </a:r>
          </a:p>
        </p:txBody>
      </p:sp>
      <p:sp>
        <p:nvSpPr>
          <p:cNvPr id="10" name="Rectangle 9">
            <a:extLst>
              <a:ext uri="{FF2B5EF4-FFF2-40B4-BE49-F238E27FC236}">
                <a16:creationId xmlns:a16="http://schemas.microsoft.com/office/drawing/2014/main" id="{763E8E80-492E-D845-A457-E23C9EE12B1D}"/>
              </a:ext>
            </a:extLst>
          </p:cNvPr>
          <p:cNvSpPr/>
          <p:nvPr userDrawn="1"/>
        </p:nvSpPr>
        <p:spPr bwMode="auto">
          <a:xfrm>
            <a:off x="0" y="0"/>
            <a:ext cx="3657600" cy="426878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dirty="0">
              <a:solidFill>
                <a:srgbClr val="003399"/>
              </a:solidFill>
              <a:latin typeface="Arial" charset="0"/>
            </a:endParaRPr>
          </a:p>
        </p:txBody>
      </p:sp>
      <p:pic>
        <p:nvPicPr>
          <p:cNvPr id="12" name="Picture Placeholder 16">
            <a:extLst>
              <a:ext uri="{FF2B5EF4-FFF2-40B4-BE49-F238E27FC236}">
                <a16:creationId xmlns:a16="http://schemas.microsoft.com/office/drawing/2014/main" id="{0737A78C-019F-8242-80BC-1A65F99EED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04" r="1804"/>
          <a:stretch/>
        </p:blipFill>
        <p:spPr bwMode="auto">
          <a:xfrm>
            <a:off x="3657600" y="0"/>
            <a:ext cx="5486400" cy="4268788"/>
          </a:xfrm>
          <a:prstGeom prst="rect">
            <a:avLst/>
          </a:prstGeom>
          <a:noFill/>
          <a:ln w="9525">
            <a:noFill/>
            <a:miter lim="800000"/>
            <a:headEnd/>
            <a:tailEnd/>
          </a:ln>
          <a:effectLst/>
        </p:spPr>
      </p:pic>
      <p:sp>
        <p:nvSpPr>
          <p:cNvPr id="16" name="Title 7">
            <a:extLst>
              <a:ext uri="{FF2B5EF4-FFF2-40B4-BE49-F238E27FC236}">
                <a16:creationId xmlns:a16="http://schemas.microsoft.com/office/drawing/2014/main" id="{C38CAD2D-6B16-1B42-98A2-C5A64C06BB1F}"/>
              </a:ext>
            </a:extLst>
          </p:cNvPr>
          <p:cNvSpPr txBox="1">
            <a:spLocks/>
          </p:cNvSpPr>
          <p:nvPr userDrawn="1"/>
        </p:nvSpPr>
        <p:spPr bwMode="auto">
          <a:xfrm>
            <a:off x="336870" y="319588"/>
            <a:ext cx="3094180" cy="7017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algn="l" rtl="0" eaLnBrk="1" fontAlgn="base" hangingPunct="1">
              <a:lnSpc>
                <a:spcPct val="90000"/>
              </a:lnSpc>
              <a:spcBef>
                <a:spcPct val="0"/>
              </a:spcBef>
              <a:spcAft>
                <a:spcPct val="0"/>
              </a:spcAft>
              <a:defRPr sz="1800" b="1" cap="all">
                <a:solidFill>
                  <a:schemeClr val="tx1"/>
                </a:solidFill>
                <a:latin typeface="Arial"/>
                <a:ea typeface="+mj-ea"/>
                <a:cs typeface="+mj-cs"/>
              </a:defRPr>
            </a:lvl1pPr>
            <a:lvl2pPr algn="l" rtl="0" eaLnBrk="1" fontAlgn="base" hangingPunct="1">
              <a:lnSpc>
                <a:spcPct val="90000"/>
              </a:lnSpc>
              <a:spcBef>
                <a:spcPct val="0"/>
              </a:spcBef>
              <a:spcAft>
                <a:spcPct val="0"/>
              </a:spcAft>
              <a:defRPr sz="3600" b="1">
                <a:solidFill>
                  <a:srgbClr val="FFCC00"/>
                </a:solidFill>
                <a:latin typeface="Arial Narrow" pitchFamily="34" charset="0"/>
              </a:defRPr>
            </a:lvl2pPr>
            <a:lvl3pPr algn="l" rtl="0" eaLnBrk="1" fontAlgn="base" hangingPunct="1">
              <a:lnSpc>
                <a:spcPct val="90000"/>
              </a:lnSpc>
              <a:spcBef>
                <a:spcPct val="0"/>
              </a:spcBef>
              <a:spcAft>
                <a:spcPct val="0"/>
              </a:spcAft>
              <a:defRPr sz="3600" b="1">
                <a:solidFill>
                  <a:srgbClr val="FFCC00"/>
                </a:solidFill>
                <a:latin typeface="Arial Narrow" pitchFamily="34" charset="0"/>
              </a:defRPr>
            </a:lvl3pPr>
            <a:lvl4pPr algn="l" rtl="0" eaLnBrk="1" fontAlgn="base" hangingPunct="1">
              <a:lnSpc>
                <a:spcPct val="90000"/>
              </a:lnSpc>
              <a:spcBef>
                <a:spcPct val="0"/>
              </a:spcBef>
              <a:spcAft>
                <a:spcPct val="0"/>
              </a:spcAft>
              <a:defRPr sz="3600" b="1">
                <a:solidFill>
                  <a:srgbClr val="FFCC00"/>
                </a:solidFill>
                <a:latin typeface="Arial Narrow" pitchFamily="34" charset="0"/>
              </a:defRPr>
            </a:lvl4pPr>
            <a:lvl5pPr algn="l" rtl="0" eaLnBrk="1" fontAlgn="base" hangingPunct="1">
              <a:lnSpc>
                <a:spcPct val="90000"/>
              </a:lnSpc>
              <a:spcBef>
                <a:spcPct val="0"/>
              </a:spcBef>
              <a:spcAft>
                <a:spcPct val="0"/>
              </a:spcAft>
              <a:defRPr sz="3600" b="1">
                <a:solidFill>
                  <a:srgbClr val="FFCC00"/>
                </a:solidFill>
                <a:latin typeface="Arial Narrow" pitchFamily="34" charset="0"/>
              </a:defRPr>
            </a:lvl5pPr>
            <a:lvl6pPr marL="457200" algn="l" rtl="0" eaLnBrk="1" fontAlgn="base" hangingPunct="1">
              <a:lnSpc>
                <a:spcPct val="90000"/>
              </a:lnSpc>
              <a:spcBef>
                <a:spcPct val="0"/>
              </a:spcBef>
              <a:spcAft>
                <a:spcPct val="0"/>
              </a:spcAft>
              <a:defRPr sz="3600" b="1">
                <a:solidFill>
                  <a:srgbClr val="FFCC00"/>
                </a:solidFill>
                <a:latin typeface="Arial Narrow" pitchFamily="34" charset="0"/>
              </a:defRPr>
            </a:lvl6pPr>
            <a:lvl7pPr marL="914400" algn="l" rtl="0" eaLnBrk="1" fontAlgn="base" hangingPunct="1">
              <a:lnSpc>
                <a:spcPct val="90000"/>
              </a:lnSpc>
              <a:spcBef>
                <a:spcPct val="0"/>
              </a:spcBef>
              <a:spcAft>
                <a:spcPct val="0"/>
              </a:spcAft>
              <a:defRPr sz="3600" b="1">
                <a:solidFill>
                  <a:srgbClr val="FFCC00"/>
                </a:solidFill>
                <a:latin typeface="Arial Narrow" pitchFamily="34" charset="0"/>
              </a:defRPr>
            </a:lvl7pPr>
            <a:lvl8pPr marL="1371600" algn="l" rtl="0" eaLnBrk="1" fontAlgn="base" hangingPunct="1">
              <a:lnSpc>
                <a:spcPct val="90000"/>
              </a:lnSpc>
              <a:spcBef>
                <a:spcPct val="0"/>
              </a:spcBef>
              <a:spcAft>
                <a:spcPct val="0"/>
              </a:spcAft>
              <a:defRPr sz="3600" b="1">
                <a:solidFill>
                  <a:srgbClr val="FFCC00"/>
                </a:solidFill>
                <a:latin typeface="Arial Narrow" pitchFamily="34" charset="0"/>
              </a:defRPr>
            </a:lvl8pPr>
            <a:lvl9pPr marL="1828800" algn="l" rtl="0" eaLnBrk="1" fontAlgn="base" hangingPunct="1">
              <a:lnSpc>
                <a:spcPct val="90000"/>
              </a:lnSpc>
              <a:spcBef>
                <a:spcPct val="0"/>
              </a:spcBef>
              <a:spcAft>
                <a:spcPct val="0"/>
              </a:spcAft>
              <a:defRPr sz="3600" b="1">
                <a:solidFill>
                  <a:srgbClr val="FFCC00"/>
                </a:solidFill>
                <a:latin typeface="Arial Narrow" pitchFamily="34" charset="0"/>
              </a:defRPr>
            </a:lvl9pPr>
          </a:lstStyle>
          <a:p>
            <a:r>
              <a:rPr lang="en-US" sz="4400" kern="0" dirty="0">
                <a:ln w="28575">
                  <a:noFill/>
                </a:ln>
                <a:effectLst>
                  <a:outerShdw blurRad="88900" dist="38100" dir="2700000" sx="101000" sy="101000" algn="tl" rotWithShape="0">
                    <a:prstClr val="black">
                      <a:alpha val="61000"/>
                    </a:prstClr>
                  </a:outerShdw>
                  <a:reflection blurRad="63500" stA="19000" endPos="65000" dir="5400000" sy="-100000" algn="bl" rotWithShape="0"/>
                </a:effectLst>
                <a:latin typeface="Arial" panose="020B0604020202020204" pitchFamily="34" charset="0"/>
                <a:cs typeface="Arial" panose="020B0604020202020204" pitchFamily="34" charset="0"/>
              </a:rPr>
              <a:t>WARNING</a:t>
            </a:r>
            <a:endParaRPr lang="en-US" sz="5400" kern="0" dirty="0">
              <a:ln w="28575">
                <a:noFill/>
              </a:ln>
              <a:effectLst>
                <a:outerShdw blurRad="88900" dist="38100" dir="2700000" sx="101000" sy="101000" algn="tl" rotWithShape="0">
                  <a:prstClr val="black">
                    <a:alpha val="61000"/>
                  </a:prstClr>
                </a:outerShdw>
                <a:reflection blurRad="63500" stA="19000" endPos="65000" dir="5400000" sy="-100000" algn="bl" rotWithShape="0"/>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94D3178-44EF-BB4E-88D4-E53440613950}"/>
              </a:ext>
            </a:extLst>
          </p:cNvPr>
          <p:cNvSpPr txBox="1"/>
          <p:nvPr userDrawn="1"/>
        </p:nvSpPr>
        <p:spPr>
          <a:xfrm>
            <a:off x="335863" y="973273"/>
            <a:ext cx="3095187" cy="320087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1200"/>
              </a:spcBef>
              <a:spcAft>
                <a:spcPct val="0"/>
              </a:spcAft>
              <a:buClr>
                <a:srgbClr val="618B00"/>
              </a:buClr>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t>Materials copyrighted by third parties cannot be used in external presentations without the parties’ written permission. These materials include text, data, images, video, and audio, as well as trademarks and service marks (including logos).</a:t>
            </a:r>
          </a:p>
          <a:p>
            <a:pPr marL="0" marR="0" lvl="0" indent="0" algn="l" defTabSz="914400" rtl="0" eaLnBrk="1" fontAlgn="base" latinLnBrk="0" hangingPunct="1">
              <a:lnSpc>
                <a:spcPct val="100000"/>
              </a:lnSpc>
              <a:spcBef>
                <a:spcPts val="1200"/>
              </a:spcBef>
              <a:spcAft>
                <a:spcPct val="0"/>
              </a:spcAft>
              <a:buClr>
                <a:srgbClr val="618B00"/>
              </a:buClr>
              <a:buSzTx/>
              <a:buFontTx/>
              <a:buNone/>
              <a:tabLst/>
              <a:defRPr/>
            </a:pPr>
            <a: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t>Please provide evidence of permission in the notes section of those slides on which the copyrighted materials appear.</a:t>
            </a:r>
          </a:p>
        </p:txBody>
      </p:sp>
    </p:spTree>
    <p:extLst>
      <p:ext uri="{BB962C8B-B14F-4D97-AF65-F5344CB8AC3E}">
        <p14:creationId xmlns:p14="http://schemas.microsoft.com/office/powerpoint/2010/main" val="24122568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Graphic">
    <p:spTree>
      <p:nvGrpSpPr>
        <p:cNvPr id="1" name=""/>
        <p:cNvGrpSpPr/>
        <p:nvPr/>
      </p:nvGrpSpPr>
      <p:grpSpPr>
        <a:xfrm>
          <a:off x="0" y="0"/>
          <a:ext cx="0" cy="0"/>
          <a:chOff x="0" y="0"/>
          <a:chExt cx="0" cy="0"/>
        </a:xfrm>
      </p:grpSpPr>
      <p:sp>
        <p:nvSpPr>
          <p:cNvPr id="18" name="Rectangle 17"/>
          <p:cNvSpPr/>
          <p:nvPr userDrawn="1"/>
        </p:nvSpPr>
        <p:spPr bwMode="auto">
          <a:xfrm>
            <a:off x="3086181" y="1352550"/>
            <a:ext cx="2971800" cy="2898648"/>
          </a:xfrm>
          <a:prstGeom prst="rect">
            <a:avLst/>
          </a:prstGeom>
          <a:solidFill>
            <a:schemeClr val="bg2"/>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0" y="1352550"/>
            <a:ext cx="297180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6172200" y="1352550"/>
            <a:ext cx="2971800" cy="289864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1352550"/>
            <a:ext cx="2971800" cy="2898648"/>
          </a:xfrm>
          <a:solidFill>
            <a:schemeClr val="accent6"/>
          </a:solidFill>
        </p:spPr>
        <p:txBody>
          <a:bodyPr lIns="45720" tIns="274320" rIns="45720" bIns="274320" anchor="t"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3086100" y="1352550"/>
            <a:ext cx="2971800" cy="2898648"/>
          </a:xfrm>
          <a:solidFill>
            <a:schemeClr val="bg2"/>
          </a:solidFill>
          <a:ln>
            <a:noFill/>
          </a:ln>
        </p:spPr>
        <p:style>
          <a:lnRef idx="2">
            <a:schemeClr val="dk1">
              <a:shade val="50000"/>
            </a:schemeClr>
          </a:lnRef>
          <a:fillRef idx="1">
            <a:schemeClr val="dk1"/>
          </a:fillRef>
          <a:effectRef idx="0">
            <a:schemeClr val="dk1"/>
          </a:effectRef>
          <a:fontRef idx="none"/>
        </p:style>
        <p:txBody>
          <a:bodyPr lIns="45720" tIns="274320" rIns="45720" bIns="274320" anchor="t"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4"/>
          <p:cNvSpPr>
            <a:spLocks noGrp="1"/>
          </p:cNvSpPr>
          <p:nvPr>
            <p:ph sz="quarter" idx="15" hasCustomPrompt="1"/>
          </p:nvPr>
        </p:nvSpPr>
        <p:spPr>
          <a:xfrm>
            <a:off x="6172200" y="1352550"/>
            <a:ext cx="2971800" cy="2898648"/>
          </a:xfrm>
          <a:solidFill>
            <a:schemeClr val="accent1"/>
          </a:solidFill>
          <a:ln>
            <a:noFill/>
          </a:ln>
        </p:spPr>
        <p:style>
          <a:lnRef idx="0">
            <a:scrgbClr r="0" g="0" b="0"/>
          </a:lnRef>
          <a:fillRef idx="0">
            <a:scrgbClr r="0" g="0" b="0"/>
          </a:fillRef>
          <a:effectRef idx="0">
            <a:scrgbClr r="0" g="0" b="0"/>
          </a:effectRef>
          <a:fontRef idx="minor">
            <a:schemeClr val="lt1"/>
          </a:fontRef>
        </p:style>
        <p:txBody>
          <a:bodyPr lIns="45720" tIns="274320" rIns="45720" bIns="274320" anchor="t"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3 Content Graphic-2">
    <p:spTree>
      <p:nvGrpSpPr>
        <p:cNvPr id="1" name=""/>
        <p:cNvGrpSpPr/>
        <p:nvPr/>
      </p:nvGrpSpPr>
      <p:grpSpPr>
        <a:xfrm>
          <a:off x="0" y="0"/>
          <a:ext cx="0" cy="0"/>
          <a:chOff x="0" y="0"/>
          <a:chExt cx="0" cy="0"/>
        </a:xfrm>
      </p:grpSpPr>
      <p:sp>
        <p:nvSpPr>
          <p:cNvPr id="18" name="Rectangle 17"/>
          <p:cNvSpPr/>
          <p:nvPr userDrawn="1"/>
        </p:nvSpPr>
        <p:spPr bwMode="auto">
          <a:xfrm>
            <a:off x="3086181" y="1352550"/>
            <a:ext cx="2971800" cy="2898648"/>
          </a:xfrm>
          <a:prstGeom prst="rect">
            <a:avLst/>
          </a:prstGeom>
          <a:solidFill>
            <a:schemeClr val="bg2"/>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0" y="1352550"/>
            <a:ext cx="297180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6172200" y="1352550"/>
            <a:ext cx="2971800" cy="289864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1352550"/>
            <a:ext cx="2971800" cy="2898648"/>
          </a:xfrm>
          <a:solidFill>
            <a:schemeClr val="accent6"/>
          </a:solidFill>
        </p:spPr>
        <p:txBody>
          <a:bodyPr lIns="45720" tIns="274320" rIns="45720" bIns="274320" anchor="t"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3086100" y="1352550"/>
            <a:ext cx="2971800" cy="2898648"/>
          </a:xfrm>
          <a:solidFill>
            <a:schemeClr val="bg2"/>
          </a:solidFill>
          <a:ln>
            <a:noFill/>
          </a:ln>
        </p:spPr>
        <p:style>
          <a:lnRef idx="2">
            <a:schemeClr val="dk1">
              <a:shade val="50000"/>
            </a:schemeClr>
          </a:lnRef>
          <a:fillRef idx="1">
            <a:schemeClr val="dk1"/>
          </a:fillRef>
          <a:effectRef idx="0">
            <a:schemeClr val="dk1"/>
          </a:effectRef>
          <a:fontRef idx="none"/>
        </p:style>
        <p:txBody>
          <a:bodyPr lIns="45720" tIns="274320" rIns="45720" bIns="274320" anchor="t"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4"/>
          <p:cNvSpPr>
            <a:spLocks noGrp="1"/>
          </p:cNvSpPr>
          <p:nvPr>
            <p:ph sz="quarter" idx="15" hasCustomPrompt="1"/>
          </p:nvPr>
        </p:nvSpPr>
        <p:spPr>
          <a:xfrm>
            <a:off x="6172200" y="1352550"/>
            <a:ext cx="2971800" cy="2898648"/>
          </a:xfrm>
          <a:solidFill>
            <a:schemeClr val="accent2"/>
          </a:solidFill>
          <a:ln>
            <a:noFill/>
          </a:ln>
        </p:spPr>
        <p:style>
          <a:lnRef idx="0">
            <a:scrgbClr r="0" g="0" b="0"/>
          </a:lnRef>
          <a:fillRef idx="0">
            <a:scrgbClr r="0" g="0" b="0"/>
          </a:fillRef>
          <a:effectRef idx="0">
            <a:scrgbClr r="0" g="0" b="0"/>
          </a:effectRef>
          <a:fontRef idx="minor">
            <a:schemeClr val="lt1"/>
          </a:fontRef>
        </p:style>
        <p:txBody>
          <a:bodyPr lIns="45720" tIns="274320" rIns="45720" bIns="274320" anchor="t"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dirty="0"/>
          </a:p>
        </p:txBody>
      </p:sp>
      <p:sp>
        <p:nvSpPr>
          <p:cNvPr id="8" name="Rectangle 7"/>
          <p:cNvSpPr/>
          <p:nvPr userDrawn="1"/>
        </p:nvSpPr>
        <p:spPr>
          <a:xfrm>
            <a:off x="457200" y="436855"/>
            <a:ext cx="76200" cy="4572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4202557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ntent Graphic">
    <p:spTree>
      <p:nvGrpSpPr>
        <p:cNvPr id="1" name=""/>
        <p:cNvGrpSpPr/>
        <p:nvPr/>
      </p:nvGrpSpPr>
      <p:grpSpPr>
        <a:xfrm>
          <a:off x="0" y="0"/>
          <a:ext cx="0" cy="0"/>
          <a:chOff x="0" y="0"/>
          <a:chExt cx="0" cy="0"/>
        </a:xfrm>
      </p:grpSpPr>
      <p:sp>
        <p:nvSpPr>
          <p:cNvPr id="10" name="Rectangle 9"/>
          <p:cNvSpPr/>
          <p:nvPr userDrawn="1"/>
        </p:nvSpPr>
        <p:spPr bwMode="auto">
          <a:xfrm>
            <a:off x="0" y="1349502"/>
            <a:ext cx="219456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2316480" y="1349502"/>
            <a:ext cx="2194560" cy="289864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4632960" y="1349502"/>
            <a:ext cx="2194560"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Rectangle 12"/>
          <p:cNvSpPr/>
          <p:nvPr userDrawn="1"/>
        </p:nvSpPr>
        <p:spPr bwMode="auto">
          <a:xfrm>
            <a:off x="6949440" y="1349502"/>
            <a:ext cx="2194560" cy="28986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1349502"/>
            <a:ext cx="2194560" cy="2898648"/>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2316480" y="1349502"/>
            <a:ext cx="2194560" cy="2898648"/>
          </a:xfrm>
          <a:solidFill>
            <a:schemeClr val="bg2"/>
          </a:solidFill>
          <a:ln>
            <a:noFill/>
          </a:ln>
        </p:spPr>
        <p:style>
          <a:lnRef idx="0">
            <a:scrgbClr r="0" g="0" b="0"/>
          </a:lnRef>
          <a:fillRef idx="0">
            <a:scrgbClr r="0" g="0" b="0"/>
          </a:fillRef>
          <a:effectRef idx="0">
            <a:scrgbClr r="0" g="0" b="0"/>
          </a:effectRef>
          <a:fontRef idx="minor">
            <a:schemeClr val="lt1"/>
          </a:fontRef>
        </p:style>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4"/>
          <p:cNvSpPr>
            <a:spLocks noGrp="1"/>
          </p:cNvSpPr>
          <p:nvPr>
            <p:ph sz="quarter" idx="15" hasCustomPrompt="1"/>
          </p:nvPr>
        </p:nvSpPr>
        <p:spPr>
          <a:xfrm>
            <a:off x="4632960" y="1349502"/>
            <a:ext cx="2194560" cy="2898648"/>
          </a:xfrm>
          <a:solidFill>
            <a:schemeClr val="accent1"/>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4"/>
          <p:cNvSpPr>
            <a:spLocks noGrp="1"/>
          </p:cNvSpPr>
          <p:nvPr>
            <p:ph sz="quarter" idx="16" hasCustomPrompt="1"/>
          </p:nvPr>
        </p:nvSpPr>
        <p:spPr>
          <a:xfrm>
            <a:off x="6949440" y="1349502"/>
            <a:ext cx="2194560" cy="2898648"/>
          </a:xfrm>
          <a:solidFill>
            <a:schemeClr val="accent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1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4 Content Graphic-2">
    <p:spTree>
      <p:nvGrpSpPr>
        <p:cNvPr id="1" name=""/>
        <p:cNvGrpSpPr/>
        <p:nvPr/>
      </p:nvGrpSpPr>
      <p:grpSpPr>
        <a:xfrm>
          <a:off x="0" y="0"/>
          <a:ext cx="0" cy="0"/>
          <a:chOff x="0" y="0"/>
          <a:chExt cx="0" cy="0"/>
        </a:xfrm>
      </p:grpSpPr>
      <p:sp>
        <p:nvSpPr>
          <p:cNvPr id="10" name="Rectangle 9"/>
          <p:cNvSpPr/>
          <p:nvPr userDrawn="1"/>
        </p:nvSpPr>
        <p:spPr bwMode="auto">
          <a:xfrm>
            <a:off x="0" y="1349502"/>
            <a:ext cx="219456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2316480" y="1349502"/>
            <a:ext cx="2194560" cy="289864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4632960" y="1349502"/>
            <a:ext cx="2194560" cy="28986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Rectangle 12"/>
          <p:cNvSpPr/>
          <p:nvPr userDrawn="1"/>
        </p:nvSpPr>
        <p:spPr bwMode="auto">
          <a:xfrm>
            <a:off x="6949440" y="1349502"/>
            <a:ext cx="2194560"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1349502"/>
            <a:ext cx="2194560" cy="2898648"/>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2316480" y="1349502"/>
            <a:ext cx="2194560" cy="2898648"/>
          </a:xfrm>
          <a:solidFill>
            <a:schemeClr val="bg2"/>
          </a:solidFill>
          <a:ln>
            <a:noFill/>
          </a:ln>
        </p:spPr>
        <p:style>
          <a:lnRef idx="0">
            <a:scrgbClr r="0" g="0" b="0"/>
          </a:lnRef>
          <a:fillRef idx="0">
            <a:scrgbClr r="0" g="0" b="0"/>
          </a:fillRef>
          <a:effectRef idx="0">
            <a:scrgbClr r="0" g="0" b="0"/>
          </a:effectRef>
          <a:fontRef idx="minor">
            <a:schemeClr val="lt1"/>
          </a:fontRef>
        </p:style>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4"/>
          <p:cNvSpPr>
            <a:spLocks noGrp="1"/>
          </p:cNvSpPr>
          <p:nvPr>
            <p:ph sz="quarter" idx="15" hasCustomPrompt="1"/>
          </p:nvPr>
        </p:nvSpPr>
        <p:spPr>
          <a:xfrm>
            <a:off x="4632960" y="1349502"/>
            <a:ext cx="2194560" cy="2898648"/>
          </a:xfrm>
          <a:solidFill>
            <a:schemeClr val="accent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4"/>
          <p:cNvSpPr>
            <a:spLocks noGrp="1"/>
          </p:cNvSpPr>
          <p:nvPr>
            <p:ph sz="quarter" idx="16" hasCustomPrompt="1"/>
          </p:nvPr>
        </p:nvSpPr>
        <p:spPr>
          <a:xfrm>
            <a:off x="6949440" y="1349502"/>
            <a:ext cx="2194560" cy="2898648"/>
          </a:xfrm>
          <a:solidFill>
            <a:schemeClr val="accent1"/>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28224773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ntent Graphic">
    <p:spTree>
      <p:nvGrpSpPr>
        <p:cNvPr id="1" name=""/>
        <p:cNvGrpSpPr/>
        <p:nvPr/>
      </p:nvGrpSpPr>
      <p:grpSpPr>
        <a:xfrm>
          <a:off x="0" y="0"/>
          <a:ext cx="0" cy="0"/>
          <a:chOff x="0" y="0"/>
          <a:chExt cx="0" cy="0"/>
        </a:xfrm>
      </p:grpSpPr>
      <p:sp>
        <p:nvSpPr>
          <p:cNvPr id="11" name="Rectangle 10"/>
          <p:cNvSpPr/>
          <p:nvPr userDrawn="1"/>
        </p:nvSpPr>
        <p:spPr bwMode="auto">
          <a:xfrm>
            <a:off x="0" y="1349502"/>
            <a:ext cx="173736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1851660" y="1349502"/>
            <a:ext cx="1737360" cy="289864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Rectangle 12"/>
          <p:cNvSpPr/>
          <p:nvPr userDrawn="1"/>
        </p:nvSpPr>
        <p:spPr bwMode="auto">
          <a:xfrm>
            <a:off x="3703320" y="1349502"/>
            <a:ext cx="1737360" cy="28986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5562600" y="1349502"/>
            <a:ext cx="1737360" cy="289864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7406640" y="1349502"/>
            <a:ext cx="1737360"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Content Placeholder 14"/>
          <p:cNvSpPr>
            <a:spLocks noGrp="1"/>
          </p:cNvSpPr>
          <p:nvPr>
            <p:ph sz="quarter" idx="12" hasCustomPrompt="1"/>
          </p:nvPr>
        </p:nvSpPr>
        <p:spPr>
          <a:xfrm>
            <a:off x="7399020" y="1349502"/>
            <a:ext cx="1737360" cy="2898648"/>
          </a:xfrm>
          <a:solidFill>
            <a:schemeClr val="accent1"/>
          </a:solidFill>
        </p:spPr>
        <p:txBody>
          <a:bodyPr lIns="45720" tIns="274320" rIns="45720" bIns="274320"/>
          <a:lstStyle>
            <a:lvl1pPr marL="0" indent="0" algn="ctr">
              <a:buClr>
                <a:schemeClr val="tx1"/>
              </a:buClr>
              <a:buFont typeface="Arial" pitchFamily="34" charset="0"/>
              <a:buNone/>
              <a:defRPr baseline="0">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4"/>
          <p:cNvSpPr>
            <a:spLocks noGrp="1"/>
          </p:cNvSpPr>
          <p:nvPr>
            <p:ph sz="quarter" idx="13" hasCustomPrompt="1"/>
          </p:nvPr>
        </p:nvSpPr>
        <p:spPr>
          <a:xfrm>
            <a:off x="0" y="1349502"/>
            <a:ext cx="1737360" cy="2898648"/>
          </a:xfrm>
          <a:solidFill>
            <a:schemeClr val="accent6"/>
          </a:solidFill>
        </p:spPr>
        <p:txBody>
          <a:bodyPr lIns="45720" tIns="274320" rIns="45720" bIns="274320"/>
          <a:lstStyle>
            <a:lvl1pPr marL="0" marR="0" indent="0" algn="ctr" defTabSz="914400" rtl="0" eaLnBrk="1" fontAlgn="base" latinLnBrk="0" hangingPunct="1">
              <a:lnSpc>
                <a:spcPct val="100000"/>
              </a:lnSpc>
              <a:spcBef>
                <a:spcPts val="1200"/>
              </a:spcBef>
              <a:spcAft>
                <a:spcPct val="0"/>
              </a:spcAft>
              <a:buClr>
                <a:schemeClr val="tx1"/>
              </a:buClr>
              <a:buSzTx/>
              <a:buFont typeface="Arial" pitchFamily="34" charset="0"/>
              <a:buNone/>
              <a:tabLst/>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1851660" y="1349502"/>
            <a:ext cx="1737360" cy="2898648"/>
          </a:xfrm>
          <a:solidFill>
            <a:schemeClr val="bg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4"/>
          <p:cNvSpPr>
            <a:spLocks noGrp="1"/>
          </p:cNvSpPr>
          <p:nvPr>
            <p:ph sz="quarter" idx="15" hasCustomPrompt="1"/>
          </p:nvPr>
        </p:nvSpPr>
        <p:spPr>
          <a:xfrm>
            <a:off x="3703320" y="1349502"/>
            <a:ext cx="1737360" cy="2898648"/>
          </a:xfrm>
          <a:solidFill>
            <a:schemeClr val="accent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4"/>
          <p:cNvSpPr>
            <a:spLocks noGrp="1"/>
          </p:cNvSpPr>
          <p:nvPr>
            <p:ph sz="quarter" idx="16" hasCustomPrompt="1"/>
          </p:nvPr>
        </p:nvSpPr>
        <p:spPr>
          <a:xfrm>
            <a:off x="5554980" y="1349502"/>
            <a:ext cx="1737360" cy="2898648"/>
          </a:xfrm>
          <a:solidFill>
            <a:schemeClr val="accent3"/>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6 Content Graphic">
    <p:spTree>
      <p:nvGrpSpPr>
        <p:cNvPr id="1" name=""/>
        <p:cNvGrpSpPr/>
        <p:nvPr/>
      </p:nvGrpSpPr>
      <p:grpSpPr>
        <a:xfrm>
          <a:off x="0" y="0"/>
          <a:ext cx="0" cy="0"/>
          <a:chOff x="0" y="0"/>
          <a:chExt cx="0" cy="0"/>
        </a:xfrm>
      </p:grpSpPr>
      <p:sp>
        <p:nvSpPr>
          <p:cNvPr id="15" name="Content Placeholder 14"/>
          <p:cNvSpPr>
            <a:spLocks noGrp="1"/>
          </p:cNvSpPr>
          <p:nvPr>
            <p:ph sz="quarter" idx="12" hasCustomPrompt="1"/>
          </p:nvPr>
        </p:nvSpPr>
        <p:spPr>
          <a:xfrm>
            <a:off x="3477586" y="2942126"/>
            <a:ext cx="2441448" cy="1499616"/>
          </a:xfrm>
          <a:solidFill>
            <a:schemeClr val="accent1"/>
          </a:solidFill>
        </p:spPr>
        <p:txBody>
          <a:bodyPr lIns="45720" tIns="274320" rIns="45720" bIns="274320"/>
          <a:lstStyle>
            <a:lvl1pPr marL="0" indent="0" algn="ctr">
              <a:buClr>
                <a:schemeClr val="tx1"/>
              </a:buClr>
              <a:buFont typeface="Arial" pitchFamily="34" charset="0"/>
              <a:buNone/>
              <a:defRPr baseline="0">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
        <p:nvSpPr>
          <p:cNvPr id="14" name="Content Placeholder 14"/>
          <p:cNvSpPr>
            <a:spLocks noGrp="1"/>
          </p:cNvSpPr>
          <p:nvPr>
            <p:ph sz="quarter" idx="13" hasCustomPrompt="1"/>
          </p:nvPr>
        </p:nvSpPr>
        <p:spPr>
          <a:xfrm>
            <a:off x="711200" y="1234399"/>
            <a:ext cx="2441448" cy="1499616"/>
          </a:xfrm>
          <a:solidFill>
            <a:schemeClr val="accent6"/>
          </a:solidFill>
        </p:spPr>
        <p:txBody>
          <a:bodyPr lIns="45720" tIns="274320" rIns="45720" bIns="274320"/>
          <a:lstStyle>
            <a:lvl1pPr marL="0" marR="0" indent="0" algn="ctr" defTabSz="914400" rtl="0" eaLnBrk="1" fontAlgn="base" latinLnBrk="0" hangingPunct="1">
              <a:lnSpc>
                <a:spcPct val="100000"/>
              </a:lnSpc>
              <a:spcBef>
                <a:spcPts val="1200"/>
              </a:spcBef>
              <a:spcAft>
                <a:spcPct val="0"/>
              </a:spcAft>
              <a:buClr>
                <a:schemeClr val="tx1"/>
              </a:buClr>
              <a:buSzTx/>
              <a:buFont typeface="Arial" pitchFamily="34" charset="0"/>
              <a:buNone/>
              <a:tabLst/>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
        <p:nvSpPr>
          <p:cNvPr id="16" name="Content Placeholder 14"/>
          <p:cNvSpPr>
            <a:spLocks noGrp="1"/>
          </p:cNvSpPr>
          <p:nvPr>
            <p:ph sz="quarter" idx="14" hasCustomPrompt="1"/>
          </p:nvPr>
        </p:nvSpPr>
        <p:spPr>
          <a:xfrm>
            <a:off x="3477586" y="1234399"/>
            <a:ext cx="2441448" cy="1499616"/>
          </a:xfrm>
          <a:solidFill>
            <a:schemeClr val="bg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
        <p:nvSpPr>
          <p:cNvPr id="17" name="Content Placeholder 14"/>
          <p:cNvSpPr>
            <a:spLocks noGrp="1"/>
          </p:cNvSpPr>
          <p:nvPr>
            <p:ph sz="quarter" idx="15" hasCustomPrompt="1"/>
          </p:nvPr>
        </p:nvSpPr>
        <p:spPr>
          <a:xfrm>
            <a:off x="6243973" y="1234399"/>
            <a:ext cx="2441448" cy="1499616"/>
          </a:xfrm>
          <a:solidFill>
            <a:schemeClr val="accent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
        <p:nvSpPr>
          <p:cNvPr id="18" name="Content Placeholder 14"/>
          <p:cNvSpPr>
            <a:spLocks noGrp="1"/>
          </p:cNvSpPr>
          <p:nvPr>
            <p:ph sz="quarter" idx="16" hasCustomPrompt="1"/>
          </p:nvPr>
        </p:nvSpPr>
        <p:spPr>
          <a:xfrm>
            <a:off x="711200" y="2942126"/>
            <a:ext cx="2441448" cy="1499616"/>
          </a:xfrm>
          <a:solidFill>
            <a:schemeClr val="accent3"/>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2" name="Content Placeholder 14"/>
          <p:cNvSpPr>
            <a:spLocks noGrp="1"/>
          </p:cNvSpPr>
          <p:nvPr>
            <p:ph sz="quarter" idx="17" hasCustomPrompt="1"/>
          </p:nvPr>
        </p:nvSpPr>
        <p:spPr>
          <a:xfrm>
            <a:off x="6243973" y="2942126"/>
            <a:ext cx="2441448" cy="1499616"/>
          </a:xfrm>
          <a:solidFill>
            <a:schemeClr val="accent4"/>
          </a:solidFill>
        </p:spPr>
        <p:txBody>
          <a:bodyPr lIns="45720" tIns="274320" rIns="45720" bIns="274320"/>
          <a:lstStyle>
            <a:lvl1pPr marL="0" indent="0" algn="ctr">
              <a:buClr>
                <a:schemeClr val="tx1"/>
              </a:buClr>
              <a:buFont typeface="Arial" pitchFamily="34" charset="0"/>
              <a:buNone/>
              <a:defRPr baseline="0">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Tree>
    <p:extLst>
      <p:ext uri="{BB962C8B-B14F-4D97-AF65-F5344CB8AC3E}">
        <p14:creationId xmlns:p14="http://schemas.microsoft.com/office/powerpoint/2010/main" val="1749874220"/>
      </p:ext>
    </p:extLst>
  </p:cSld>
  <p:clrMapOvr>
    <a:masterClrMapping/>
  </p:clrMapOvr>
  <p:transition>
    <p:fade/>
  </p:transition>
</p:sldLayout>
</file>

<file path=ppt/slideLayouts/slideLayout1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2 Content Graphic_2">
    <p:spTree>
      <p:nvGrpSpPr>
        <p:cNvPr id="1" name=""/>
        <p:cNvGrpSpPr/>
        <p:nvPr/>
      </p:nvGrpSpPr>
      <p:grpSpPr>
        <a:xfrm>
          <a:off x="0" y="0"/>
          <a:ext cx="0" cy="0"/>
          <a:chOff x="0" y="0"/>
          <a:chExt cx="0" cy="0"/>
        </a:xfrm>
      </p:grpSpPr>
      <p:sp>
        <p:nvSpPr>
          <p:cNvPr id="14" name="Rectangle 13"/>
          <p:cNvSpPr/>
          <p:nvPr userDrawn="1"/>
        </p:nvSpPr>
        <p:spPr bwMode="auto">
          <a:xfrm>
            <a:off x="2556783" y="1352843"/>
            <a:ext cx="6587217" cy="290002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bwMode="auto">
          <a:xfrm>
            <a:off x="1" y="1353726"/>
            <a:ext cx="2467626" cy="289914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 name="Content Placeholder 4">
            <a:extLst>
              <a:ext uri="{FF2B5EF4-FFF2-40B4-BE49-F238E27FC236}">
                <a16:creationId xmlns:a16="http://schemas.microsoft.com/office/drawing/2014/main" id="{5B876609-DA48-E044-A008-31E96D87C091}"/>
              </a:ext>
            </a:extLst>
          </p:cNvPr>
          <p:cNvSpPr>
            <a:spLocks noGrp="1"/>
          </p:cNvSpPr>
          <p:nvPr>
            <p:ph sz="quarter" idx="22"/>
          </p:nvPr>
        </p:nvSpPr>
        <p:spPr>
          <a:xfrm>
            <a:off x="2557463" y="1352844"/>
            <a:ext cx="6586537" cy="2900070"/>
          </a:xfrm>
          <a:solidFill>
            <a:schemeClr val="accent6"/>
          </a:solidFill>
        </p:spPr>
        <p:txBody>
          <a:bodyPr lIns="182880" tIns="182880" rIns="45720" bIns="182880"/>
          <a:lstStyle>
            <a:lvl1pPr marL="0" indent="0">
              <a:buClrTx/>
              <a:buNone/>
              <a:defRPr>
                <a:solidFill>
                  <a:schemeClr val="tx1"/>
                </a:solidFill>
              </a:defRPr>
            </a:lvl1pPr>
            <a:lvl2pPr marL="171450" indent="-166688">
              <a:buClrTx/>
              <a:buFont typeface="Arial" panose="020B0604020202020204" pitchFamily="34" charset="0"/>
              <a:buChar char="•"/>
              <a:tabLst/>
              <a:defRPr>
                <a:solidFill>
                  <a:schemeClr val="tx1"/>
                </a:solidFill>
              </a:defRPr>
            </a:lvl2pPr>
            <a:lvl3pPr marL="342900" indent="-166688">
              <a:buClrTx/>
              <a:buFont typeface="Arial" panose="020B0604020202020204" pitchFamily="34" charset="0"/>
              <a:buChar char="•"/>
              <a:tabLst/>
              <a:defRPr>
                <a:solidFill>
                  <a:schemeClr val="tx1"/>
                </a:solidFill>
              </a:defRPr>
            </a:lvl3pPr>
            <a:lvl4pPr marL="515938" indent="-168275">
              <a:buClrTx/>
              <a:buFont typeface="Arial" panose="020B0604020202020204" pitchFamily="34" charset="0"/>
              <a:buChar char="•"/>
              <a:tabLst/>
              <a:defRPr>
                <a:solidFill>
                  <a:schemeClr val="tx1"/>
                </a:solidFill>
              </a:defRPr>
            </a:lvl4pPr>
            <a:lvl5pPr marL="687388" indent="-166688">
              <a:buClrTx/>
              <a:buFont typeface="Arial" panose="020B0604020202020204" pitchFamily="34" charset="0"/>
              <a:buChar char="•"/>
              <a:tabLs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9F8D6E76-E3DD-7D42-960F-A6481F61DB5F}"/>
              </a:ext>
            </a:extLst>
          </p:cNvPr>
          <p:cNvSpPr>
            <a:spLocks noGrp="1"/>
          </p:cNvSpPr>
          <p:nvPr>
            <p:ph sz="quarter" idx="23"/>
          </p:nvPr>
        </p:nvSpPr>
        <p:spPr>
          <a:xfrm>
            <a:off x="2" y="1354138"/>
            <a:ext cx="2466974" cy="2898775"/>
          </a:xfrm>
        </p:spPr>
        <p:txBody>
          <a:bodyPr/>
          <a:lstStyle>
            <a:lvl1pPr marL="0" indent="0">
              <a:buNone/>
              <a:defRPr>
                <a:solidFill>
                  <a:schemeClr val="tx1"/>
                </a:solidFill>
              </a:defRPr>
            </a:lvl1pPr>
            <a:lvl2pPr marL="3175" indent="0">
              <a:buClr>
                <a:schemeClr val="tx1"/>
              </a:buClr>
              <a:buFont typeface="Arial" panose="020B0604020202020204" pitchFamily="34" charset="0"/>
              <a:buNone/>
              <a:tabLst/>
              <a:defRPr>
                <a:solidFill>
                  <a:schemeClr val="tx1"/>
                </a:solidFill>
              </a:defRPr>
            </a:lvl2pPr>
            <a:lvl3pPr marL="342900" indent="-171450">
              <a:buClr>
                <a:schemeClr val="tx1"/>
              </a:buClr>
              <a:buFont typeface="Arial" panose="020B0604020202020204" pitchFamily="34" charset="0"/>
              <a:buChar char="•"/>
              <a:tabLst/>
              <a:defRPr>
                <a:solidFill>
                  <a:schemeClr val="tx1"/>
                </a:solidFill>
              </a:defRPr>
            </a:lvl3pPr>
            <a:lvl4pPr marL="515938" indent="-173038">
              <a:buClr>
                <a:schemeClr val="tx1"/>
              </a:buClr>
              <a:buFont typeface="Arial" panose="020B0604020202020204" pitchFamily="34" charset="0"/>
              <a:buChar char="•"/>
              <a:tabLst/>
              <a:defRPr>
                <a:solidFill>
                  <a:schemeClr val="tx1"/>
                </a:solidFill>
              </a:defRPr>
            </a:lvl4pPr>
            <a:lvl5pPr marL="631825" indent="-168275">
              <a:buClr>
                <a:schemeClr val="tx1"/>
              </a:buClr>
              <a:buFont typeface="Arial" panose="020B0604020202020204" pitchFamily="34" charset="0"/>
              <a:buChar char="•"/>
              <a:tabLs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55799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2 Content Graphic">
    <p:spTree>
      <p:nvGrpSpPr>
        <p:cNvPr id="1" name=""/>
        <p:cNvGrpSpPr/>
        <p:nvPr/>
      </p:nvGrpSpPr>
      <p:grpSpPr>
        <a:xfrm>
          <a:off x="0" y="0"/>
          <a:ext cx="0" cy="0"/>
          <a:chOff x="0" y="0"/>
          <a:chExt cx="0" cy="0"/>
        </a:xfrm>
      </p:grpSpPr>
      <p:sp>
        <p:nvSpPr>
          <p:cNvPr id="9" name="Rectangle 8"/>
          <p:cNvSpPr/>
          <p:nvPr userDrawn="1"/>
        </p:nvSpPr>
        <p:spPr bwMode="auto">
          <a:xfrm>
            <a:off x="4631910" y="2109190"/>
            <a:ext cx="4041648" cy="214884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457200" y="2109190"/>
            <a:ext cx="4041648" cy="214884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9190"/>
            <a:ext cx="4041648" cy="2148840"/>
          </a:xfrm>
          <a:solidFill>
            <a:schemeClr val="accent6"/>
          </a:solidFill>
        </p:spPr>
        <p:txBody>
          <a:bodyPr lIns="274320" tIns="274320" rIns="27432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p:txBody>
      </p:sp>
      <p:sp>
        <p:nvSpPr>
          <p:cNvPr id="16" name="Content Placeholder 14"/>
          <p:cNvSpPr>
            <a:spLocks noGrp="1"/>
          </p:cNvSpPr>
          <p:nvPr>
            <p:ph sz="quarter" idx="14" hasCustomPrompt="1"/>
          </p:nvPr>
        </p:nvSpPr>
        <p:spPr>
          <a:xfrm>
            <a:off x="4631910" y="2109190"/>
            <a:ext cx="4041648" cy="2148840"/>
          </a:xfrm>
          <a:solidFill>
            <a:schemeClr val="bg2"/>
          </a:solidFill>
        </p:spPr>
        <p:txBody>
          <a:bodyPr lIns="274320" tIns="274320" rIns="27432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a:xfrm>
            <a:off x="711200" y="374904"/>
            <a:ext cx="797560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a:t>Edit Master text styles</a:t>
            </a:r>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1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Header + 3 Content Graphic">
    <p:spTree>
      <p:nvGrpSpPr>
        <p:cNvPr id="1" name=""/>
        <p:cNvGrpSpPr/>
        <p:nvPr/>
      </p:nvGrpSpPr>
      <p:grpSpPr>
        <a:xfrm>
          <a:off x="0" y="0"/>
          <a:ext cx="0" cy="0"/>
          <a:chOff x="0" y="0"/>
          <a:chExt cx="0" cy="0"/>
        </a:xfrm>
      </p:grpSpPr>
      <p:sp>
        <p:nvSpPr>
          <p:cNvPr id="9" name="Rectangle 8"/>
          <p:cNvSpPr/>
          <p:nvPr userDrawn="1"/>
        </p:nvSpPr>
        <p:spPr bwMode="auto">
          <a:xfrm>
            <a:off x="3238500" y="2108494"/>
            <a:ext cx="2651760" cy="214953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457200" y="2108494"/>
            <a:ext cx="2651760" cy="214953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6019800" y="2108494"/>
            <a:ext cx="2651760" cy="214953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457200" y="1354803"/>
            <a:ext cx="82296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8494"/>
            <a:ext cx="2651760" cy="2149536"/>
          </a:xfrm>
          <a:solidFill>
            <a:schemeClr val="accent6"/>
          </a:solidFill>
        </p:spPr>
        <p:txBody>
          <a:bodyPr lIns="274320" tIns="228600" rIns="274320" bIns="22860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a:p>
            <a:pPr lvl="3"/>
            <a:r>
              <a:rPr lang="en-US" dirty="0"/>
              <a:t>Fourth level</a:t>
            </a:r>
          </a:p>
        </p:txBody>
      </p:sp>
      <p:sp>
        <p:nvSpPr>
          <p:cNvPr id="16" name="Content Placeholder 14"/>
          <p:cNvSpPr>
            <a:spLocks noGrp="1"/>
          </p:cNvSpPr>
          <p:nvPr>
            <p:ph sz="quarter" idx="14" hasCustomPrompt="1"/>
          </p:nvPr>
        </p:nvSpPr>
        <p:spPr>
          <a:xfrm>
            <a:off x="3238500" y="2108494"/>
            <a:ext cx="2651760" cy="2149536"/>
          </a:xfrm>
          <a:solidFill>
            <a:schemeClr val="bg2"/>
          </a:solidFill>
        </p:spPr>
        <p:txBody>
          <a:bodyPr lIns="274320" tIns="228600" rIns="274320" bIns="22860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a:xfrm>
            <a:off x="711200" y="377190"/>
            <a:ext cx="797560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4"/>
          <p:cNvSpPr>
            <a:spLocks noGrp="1"/>
          </p:cNvSpPr>
          <p:nvPr>
            <p:ph sz="quarter" idx="15" hasCustomPrompt="1"/>
          </p:nvPr>
        </p:nvSpPr>
        <p:spPr>
          <a:xfrm>
            <a:off x="6019800" y="2108494"/>
            <a:ext cx="2651760" cy="2149536"/>
          </a:xfrm>
          <a:solidFill>
            <a:schemeClr val="accent2"/>
          </a:solidFill>
        </p:spPr>
        <p:txBody>
          <a:bodyPr lIns="274320" tIns="228600" rIns="274320" bIns="22860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a:p>
            <a:pPr lvl="3"/>
            <a:r>
              <a:rPr lang="en-US" dirty="0"/>
              <a:t>Fourth level</a:t>
            </a:r>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34066114"/>
      </p:ext>
    </p:extLst>
  </p:cSld>
  <p:clrMapOvr>
    <a:masterClrMapping/>
  </p:clrMapOvr>
  <p:transition>
    <p:fade/>
  </p:transition>
</p:sldLayout>
</file>

<file path=ppt/slideLayouts/slideLayout1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Header + 4 Content Graphic">
    <p:spTree>
      <p:nvGrpSpPr>
        <p:cNvPr id="1" name=""/>
        <p:cNvGrpSpPr/>
        <p:nvPr/>
      </p:nvGrpSpPr>
      <p:grpSpPr>
        <a:xfrm>
          <a:off x="0" y="0"/>
          <a:ext cx="0" cy="0"/>
          <a:chOff x="0" y="0"/>
          <a:chExt cx="0" cy="0"/>
        </a:xfrm>
      </p:grpSpPr>
      <p:sp>
        <p:nvSpPr>
          <p:cNvPr id="9" name="Rectangle 8"/>
          <p:cNvSpPr/>
          <p:nvPr userDrawn="1"/>
        </p:nvSpPr>
        <p:spPr bwMode="auto">
          <a:xfrm>
            <a:off x="2546647" y="2108494"/>
            <a:ext cx="1965960" cy="214953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457200" y="2108494"/>
            <a:ext cx="1965960" cy="214953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4631393" y="2108494"/>
            <a:ext cx="1965960" cy="214953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457200" y="1354803"/>
            <a:ext cx="82296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8494"/>
            <a:ext cx="1965960" cy="2149536"/>
          </a:xfrm>
          <a:solidFill>
            <a:schemeClr val="accent6"/>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2546647" y="2108494"/>
            <a:ext cx="1965960" cy="2149536"/>
          </a:xfrm>
          <a:solidFill>
            <a:schemeClr val="bg2"/>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7190"/>
            <a:ext cx="797560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4"/>
          <p:cNvSpPr>
            <a:spLocks noGrp="1"/>
          </p:cNvSpPr>
          <p:nvPr>
            <p:ph sz="quarter" idx="15" hasCustomPrompt="1"/>
          </p:nvPr>
        </p:nvSpPr>
        <p:spPr>
          <a:xfrm>
            <a:off x="4631393" y="2108494"/>
            <a:ext cx="1965960" cy="2149536"/>
          </a:xfrm>
          <a:solidFill>
            <a:schemeClr val="accent2"/>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5" name="Rectangle 14">
            <a:extLst>
              <a:ext uri="{FF2B5EF4-FFF2-40B4-BE49-F238E27FC236}">
                <a16:creationId xmlns:a16="http://schemas.microsoft.com/office/drawing/2014/main" id="{BBE0C542-8D9E-DE40-B668-8C1E8AF796E0}"/>
              </a:ext>
            </a:extLst>
          </p:cNvPr>
          <p:cNvSpPr/>
          <p:nvPr userDrawn="1"/>
        </p:nvSpPr>
        <p:spPr bwMode="auto">
          <a:xfrm>
            <a:off x="6720840" y="2108494"/>
            <a:ext cx="1965960" cy="21488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8" name="Content Placeholder 14">
            <a:extLst>
              <a:ext uri="{FF2B5EF4-FFF2-40B4-BE49-F238E27FC236}">
                <a16:creationId xmlns:a16="http://schemas.microsoft.com/office/drawing/2014/main" id="{F1AF2F4F-DD24-8F4A-8490-7D260704A526}"/>
              </a:ext>
            </a:extLst>
          </p:cNvPr>
          <p:cNvSpPr>
            <a:spLocks noGrp="1"/>
          </p:cNvSpPr>
          <p:nvPr>
            <p:ph sz="quarter" idx="17" hasCustomPrompt="1"/>
          </p:nvPr>
        </p:nvSpPr>
        <p:spPr>
          <a:xfrm>
            <a:off x="6720840" y="2107798"/>
            <a:ext cx="1965960" cy="2149536"/>
          </a:xfrm>
          <a:solidFill>
            <a:schemeClr val="accent3"/>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p:txBody>
      </p:sp>
    </p:spTree>
    <p:extLst>
      <p:ext uri="{BB962C8B-B14F-4D97-AF65-F5344CB8AC3E}">
        <p14:creationId xmlns:p14="http://schemas.microsoft.com/office/powerpoint/2010/main" val="987243167"/>
      </p:ext>
    </p:extLst>
  </p:cSld>
  <p:clrMapOvr>
    <a:masterClrMapping/>
  </p:clrMapOvr>
  <p:transition>
    <p:fade/>
  </p:transition>
</p:sldLayout>
</file>

<file path=ppt/slideLayouts/slideLayout2.xml><?xml version="1.0" encoding="utf-8"?>
<p:sldLayout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rand Slide">
    <p:bg>
      <p:bgPr>
        <a:solidFill>
          <a:srgbClr val="0000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Slide Number Placeholder 3"/>
          <p:cNvSpPr>
            <a:spLocks noGrp="1"/>
          </p:cNvSpPr>
          <p:nvPr>
            <p:ph type="sldNum" sz="quarter" idx="11"/>
          </p:nvPr>
        </p:nvSpPr>
        <p:spPr/>
        <p:txBody>
          <a:bodyPr/>
          <a:lstStyle/>
          <a:p>
            <a:fld id="{E2BEBCCA-46BE-4AF2-8B43-A762ABBDDA38}"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pic>
        <p:nvPicPr>
          <p:cNvPr id="6" name="Picture 15">
            <a:extLst>
              <a:ext uri="{FF2B5EF4-FFF2-40B4-BE49-F238E27FC236}">
                <a16:creationId xmlns:a16="http://schemas.microsoft.com/office/drawing/2014/main" id="{6F93A72B-6F7B-F24F-BFEA-F8E7475D9B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117788" y="3957395"/>
            <a:ext cx="915212" cy="630480"/>
          </a:xfrm>
          <a:prstGeom prst="rect">
            <a:avLst/>
          </a:prstGeom>
          <a:noFill/>
        </p:spPr>
      </p:pic>
    </p:spTree>
    <p:extLst>
      <p:ext uri="{BB962C8B-B14F-4D97-AF65-F5344CB8AC3E}">
        <p14:creationId xmlns:p14="http://schemas.microsoft.com/office/powerpoint/2010/main" val="887080121"/>
      </p:ext>
    </p:extLst>
  </p:cSld>
  <p:clrMapOvr>
    <a:masterClrMapping/>
  </p:clrMapOvr>
  <p:transition>
    <p:fade/>
  </p:transition>
</p:sldLayout>
</file>

<file path=ppt/slideLayouts/slideLayout20.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Header + 5 Content Graphic">
    <p:spTree>
      <p:nvGrpSpPr>
        <p:cNvPr id="1" name=""/>
        <p:cNvGrpSpPr/>
        <p:nvPr/>
      </p:nvGrpSpPr>
      <p:grpSpPr>
        <a:xfrm>
          <a:off x="0" y="0"/>
          <a:ext cx="0" cy="0"/>
          <a:chOff x="0" y="0"/>
          <a:chExt cx="0" cy="0"/>
        </a:xfrm>
      </p:grpSpPr>
      <p:sp>
        <p:nvSpPr>
          <p:cNvPr id="9" name="Rectangle 8"/>
          <p:cNvSpPr/>
          <p:nvPr userDrawn="1"/>
        </p:nvSpPr>
        <p:spPr bwMode="auto">
          <a:xfrm>
            <a:off x="2113280" y="2108494"/>
            <a:ext cx="1605280" cy="2149536"/>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457200" y="2108494"/>
            <a:ext cx="1605280" cy="214953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3769360" y="2108494"/>
            <a:ext cx="1605280" cy="214953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457200" y="1354803"/>
            <a:ext cx="82296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8494"/>
            <a:ext cx="1605280" cy="2149536"/>
          </a:xfrm>
          <a:solidFill>
            <a:schemeClr val="accent6"/>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
        <p:nvSpPr>
          <p:cNvPr id="16" name="Content Placeholder 14"/>
          <p:cNvSpPr>
            <a:spLocks noGrp="1"/>
          </p:cNvSpPr>
          <p:nvPr>
            <p:ph sz="quarter" idx="14" hasCustomPrompt="1"/>
          </p:nvPr>
        </p:nvSpPr>
        <p:spPr>
          <a:xfrm>
            <a:off x="2113280" y="2108494"/>
            <a:ext cx="1605280" cy="2149536"/>
          </a:xfrm>
          <a:solidFill>
            <a:schemeClr val="bg2"/>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
        <p:nvSpPr>
          <p:cNvPr id="2" name="Title 1"/>
          <p:cNvSpPr>
            <a:spLocks noGrp="1"/>
          </p:cNvSpPr>
          <p:nvPr>
            <p:ph type="title" hasCustomPrompt="1"/>
          </p:nvPr>
        </p:nvSpPr>
        <p:spPr>
          <a:xfrm>
            <a:off x="711200" y="377190"/>
            <a:ext cx="797560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4"/>
          <p:cNvSpPr>
            <a:spLocks noGrp="1"/>
          </p:cNvSpPr>
          <p:nvPr>
            <p:ph sz="quarter" idx="15" hasCustomPrompt="1"/>
          </p:nvPr>
        </p:nvSpPr>
        <p:spPr>
          <a:xfrm>
            <a:off x="3769360" y="2108494"/>
            <a:ext cx="1605280" cy="2149536"/>
          </a:xfrm>
          <a:solidFill>
            <a:schemeClr val="accent2"/>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5" name="Rectangle 14">
            <a:extLst>
              <a:ext uri="{FF2B5EF4-FFF2-40B4-BE49-F238E27FC236}">
                <a16:creationId xmlns:a16="http://schemas.microsoft.com/office/drawing/2014/main" id="{BBE0C542-8D9E-DE40-B668-8C1E8AF796E0}"/>
              </a:ext>
            </a:extLst>
          </p:cNvPr>
          <p:cNvSpPr/>
          <p:nvPr userDrawn="1"/>
        </p:nvSpPr>
        <p:spPr bwMode="auto">
          <a:xfrm>
            <a:off x="5425440" y="2108494"/>
            <a:ext cx="1605280" cy="21488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8" name="Content Placeholder 14">
            <a:extLst>
              <a:ext uri="{FF2B5EF4-FFF2-40B4-BE49-F238E27FC236}">
                <a16:creationId xmlns:a16="http://schemas.microsoft.com/office/drawing/2014/main" id="{F1AF2F4F-DD24-8F4A-8490-7D260704A526}"/>
              </a:ext>
            </a:extLst>
          </p:cNvPr>
          <p:cNvSpPr>
            <a:spLocks noGrp="1"/>
          </p:cNvSpPr>
          <p:nvPr>
            <p:ph sz="quarter" idx="17" hasCustomPrompt="1"/>
          </p:nvPr>
        </p:nvSpPr>
        <p:spPr>
          <a:xfrm>
            <a:off x="5425440" y="2107798"/>
            <a:ext cx="1605280" cy="2149536"/>
          </a:xfrm>
          <a:solidFill>
            <a:schemeClr val="accent3"/>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
        <p:nvSpPr>
          <p:cNvPr id="25" name="Rectangle 24">
            <a:extLst>
              <a:ext uri="{FF2B5EF4-FFF2-40B4-BE49-F238E27FC236}">
                <a16:creationId xmlns:a16="http://schemas.microsoft.com/office/drawing/2014/main" id="{513B7AE5-5FA6-2545-8981-2D607A8C5C5A}"/>
              </a:ext>
            </a:extLst>
          </p:cNvPr>
          <p:cNvSpPr/>
          <p:nvPr userDrawn="1"/>
        </p:nvSpPr>
        <p:spPr bwMode="auto">
          <a:xfrm>
            <a:off x="7081520" y="2108494"/>
            <a:ext cx="1605280" cy="214884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26" name="Content Placeholder 14">
            <a:extLst>
              <a:ext uri="{FF2B5EF4-FFF2-40B4-BE49-F238E27FC236}">
                <a16:creationId xmlns:a16="http://schemas.microsoft.com/office/drawing/2014/main" id="{2769193C-8AEB-9642-A924-F51838340ECD}"/>
              </a:ext>
            </a:extLst>
          </p:cNvPr>
          <p:cNvSpPr>
            <a:spLocks noGrp="1"/>
          </p:cNvSpPr>
          <p:nvPr>
            <p:ph sz="quarter" idx="18" hasCustomPrompt="1"/>
          </p:nvPr>
        </p:nvSpPr>
        <p:spPr>
          <a:xfrm>
            <a:off x="7081520" y="2107798"/>
            <a:ext cx="1605280" cy="2149536"/>
          </a:xfrm>
          <a:solidFill>
            <a:schemeClr val="accent4"/>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s + 2 Content">
    <p:spTree>
      <p:nvGrpSpPr>
        <p:cNvPr id="1" name=""/>
        <p:cNvGrpSpPr/>
        <p:nvPr/>
      </p:nvGrpSpPr>
      <p:grpSpPr>
        <a:xfrm>
          <a:off x="0" y="0"/>
          <a:ext cx="0" cy="0"/>
          <a:chOff x="0" y="0"/>
          <a:chExt cx="0" cy="0"/>
        </a:xfrm>
      </p:grpSpPr>
      <p:sp>
        <p:nvSpPr>
          <p:cNvPr id="10" name="Rectangle 9"/>
          <p:cNvSpPr/>
          <p:nvPr userDrawn="1"/>
        </p:nvSpPr>
        <p:spPr bwMode="auto">
          <a:xfrm>
            <a:off x="4645152" y="1892300"/>
            <a:ext cx="4498848" cy="235915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0" y="1892300"/>
            <a:ext cx="4498848" cy="235915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Text Placeholder 17"/>
          <p:cNvSpPr>
            <a:spLocks noGrp="1"/>
          </p:cNvSpPr>
          <p:nvPr>
            <p:ph type="body" sz="quarter" idx="19"/>
          </p:nvPr>
        </p:nvSpPr>
        <p:spPr>
          <a:xfrm>
            <a:off x="0" y="1362075"/>
            <a:ext cx="4498848"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9" name="Text Placeholder 17"/>
          <p:cNvSpPr>
            <a:spLocks noGrp="1"/>
          </p:cNvSpPr>
          <p:nvPr>
            <p:ph type="body" sz="quarter" idx="20"/>
          </p:nvPr>
        </p:nvSpPr>
        <p:spPr>
          <a:xfrm>
            <a:off x="4645152" y="1362075"/>
            <a:ext cx="4498848"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0" y="1892300"/>
            <a:ext cx="4498848" cy="2359152"/>
          </a:xfrm>
          <a:solidFill>
            <a:schemeClr val="accent6"/>
          </a:solidFill>
        </p:spPr>
        <p:txBody>
          <a:bodyPr lIns="182880" tIns="137160" rIns="91440" bIns="91440"/>
          <a:lstStyle>
            <a:lvl1pPr marL="0" indent="0" algn="l">
              <a:spcBef>
                <a:spcPts val="0"/>
              </a:spcBef>
              <a:spcAft>
                <a:spcPts val="1200"/>
              </a:spcAft>
              <a:buClr>
                <a:schemeClr val="tx1"/>
              </a:buClr>
              <a:buFont typeface="Arial" panose="020B0604020202020204" pitchFamily="34" charset="0"/>
              <a:buNone/>
              <a:tabLst/>
              <a:defRPr sz="1400" baseline="0">
                <a:solidFill>
                  <a:schemeClr val="tx1"/>
                </a:solidFill>
              </a:defRPr>
            </a:lvl1pPr>
            <a:lvl2pPr marL="171450" indent="-171450" algn="l">
              <a:spcBef>
                <a:spcPts val="0"/>
              </a:spcBef>
              <a:spcAft>
                <a:spcPts val="1200"/>
              </a:spcAft>
              <a:buClr>
                <a:schemeClr val="tx1"/>
              </a:buClr>
              <a:buFont typeface="Arial" panose="020B0604020202020204" pitchFamily="34" charset="0"/>
              <a:buChar char="•"/>
              <a:tabLst/>
              <a:defRPr sz="1400">
                <a:solidFill>
                  <a:schemeClr val="tx1"/>
                </a:solidFill>
              </a:defRPr>
            </a:lvl2pPr>
            <a:lvl3pPr marL="342900" indent="-171450" algn="l">
              <a:spcBef>
                <a:spcPts val="0"/>
              </a:spcBef>
              <a:spcAft>
                <a:spcPts val="1200"/>
              </a:spcAft>
              <a:buClr>
                <a:schemeClr val="tx1"/>
              </a:buClr>
              <a:buFont typeface="Arial" panose="020B0604020202020204" pitchFamily="34" charset="0"/>
              <a:buChar char="•"/>
              <a:tabLst/>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4645152" y="1892300"/>
            <a:ext cx="4498848" cy="2359152"/>
          </a:xfrm>
          <a:solidFill>
            <a:schemeClr val="bg2"/>
          </a:solidFill>
        </p:spPr>
        <p:txBody>
          <a:bodyPr lIns="182880" tIns="137160" rIns="91440" bIns="91440"/>
          <a:lstStyle>
            <a:lvl1pPr marL="0" indent="0" algn="l">
              <a:spcBef>
                <a:spcPts val="0"/>
              </a:spcBef>
              <a:spcAft>
                <a:spcPts val="1200"/>
              </a:spcAft>
              <a:buClr>
                <a:schemeClr val="tx1"/>
              </a:buClr>
              <a:buFont typeface="Arial" pitchFamily="34" charset="0"/>
              <a:buNone/>
              <a:defRPr sz="1400">
                <a:solidFill>
                  <a:schemeClr val="tx1"/>
                </a:solidFill>
              </a:defRPr>
            </a:lvl1pPr>
            <a:lvl2pPr marL="171450" indent="-171450" algn="l">
              <a:spcBef>
                <a:spcPts val="0"/>
              </a:spcBef>
              <a:spcAft>
                <a:spcPts val="1200"/>
              </a:spcAft>
              <a:buClr>
                <a:schemeClr val="tx1"/>
              </a:buClr>
              <a:buFont typeface="Arial" panose="020B0604020202020204" pitchFamily="34" charset="0"/>
              <a:buChar char="•"/>
              <a:tabLst/>
              <a:defRPr sz="1400">
                <a:solidFill>
                  <a:schemeClr val="tx1"/>
                </a:solidFill>
              </a:defRPr>
            </a:lvl2pPr>
            <a:lvl3pPr marL="342900" indent="-171450" algn="l">
              <a:spcBef>
                <a:spcPts val="0"/>
              </a:spcBef>
              <a:spcAft>
                <a:spcPts val="1200"/>
              </a:spcAft>
              <a:buClr>
                <a:schemeClr val="tx1"/>
              </a:buClr>
              <a:buFont typeface="Arial" panose="020B0604020202020204" pitchFamily="34" charset="0"/>
              <a:buChar char="•"/>
              <a:tabLst/>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s + 3 Content">
    <p:spTree>
      <p:nvGrpSpPr>
        <p:cNvPr id="1" name=""/>
        <p:cNvGrpSpPr/>
        <p:nvPr/>
      </p:nvGrpSpPr>
      <p:grpSpPr>
        <a:xfrm>
          <a:off x="0" y="0"/>
          <a:ext cx="0" cy="0"/>
          <a:chOff x="0" y="0"/>
          <a:chExt cx="0" cy="0"/>
        </a:xfrm>
      </p:grpSpPr>
      <p:sp>
        <p:nvSpPr>
          <p:cNvPr id="12" name="Rectangle 11"/>
          <p:cNvSpPr/>
          <p:nvPr userDrawn="1"/>
        </p:nvSpPr>
        <p:spPr bwMode="auto">
          <a:xfrm>
            <a:off x="3086140" y="1892300"/>
            <a:ext cx="2971800" cy="235915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Rectangle 12"/>
          <p:cNvSpPr/>
          <p:nvPr userDrawn="1"/>
        </p:nvSpPr>
        <p:spPr bwMode="auto">
          <a:xfrm>
            <a:off x="0" y="1892300"/>
            <a:ext cx="2971800" cy="235915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Rectangle 14"/>
          <p:cNvSpPr/>
          <p:nvPr userDrawn="1"/>
        </p:nvSpPr>
        <p:spPr bwMode="auto">
          <a:xfrm>
            <a:off x="6172200" y="1892300"/>
            <a:ext cx="2971800" cy="235915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Text Placeholder 17"/>
          <p:cNvSpPr>
            <a:spLocks noGrp="1"/>
          </p:cNvSpPr>
          <p:nvPr>
            <p:ph type="body" sz="quarter" idx="19"/>
          </p:nvPr>
        </p:nvSpPr>
        <p:spPr>
          <a:xfrm>
            <a:off x="0" y="1362075"/>
            <a:ext cx="297180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9" name="Text Placeholder 17"/>
          <p:cNvSpPr>
            <a:spLocks noGrp="1"/>
          </p:cNvSpPr>
          <p:nvPr>
            <p:ph type="body" sz="quarter" idx="20"/>
          </p:nvPr>
        </p:nvSpPr>
        <p:spPr>
          <a:xfrm>
            <a:off x="3086100" y="1362075"/>
            <a:ext cx="297180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20" name="Text Placeholder 17"/>
          <p:cNvSpPr>
            <a:spLocks noGrp="1"/>
          </p:cNvSpPr>
          <p:nvPr>
            <p:ph type="body" sz="quarter" idx="21"/>
          </p:nvPr>
        </p:nvSpPr>
        <p:spPr>
          <a:xfrm>
            <a:off x="6172200" y="1362075"/>
            <a:ext cx="297180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0" y="1892300"/>
            <a:ext cx="2971800" cy="2359152"/>
          </a:xfrm>
          <a:solidFill>
            <a:schemeClr val="accent6"/>
          </a:solidFill>
        </p:spPr>
        <p:txBody>
          <a:bodyPr lIns="182880" tIns="137160" rIns="91440" bIns="91440"/>
          <a:lstStyle>
            <a:lvl1pPr marL="0" indent="0" algn="l">
              <a:spcBef>
                <a:spcPts val="0"/>
              </a:spcBef>
              <a:spcAft>
                <a:spcPts val="400"/>
              </a:spcAft>
              <a:buClr>
                <a:schemeClr val="tx1"/>
              </a:buClr>
              <a:buFont typeface="Arial" pitchFamily="34" charset="0"/>
              <a:buNone/>
              <a:defRPr>
                <a:solidFill>
                  <a:schemeClr val="tx1"/>
                </a:solidFill>
              </a:defRPr>
            </a:lvl1pPr>
            <a:lvl2pPr marL="174625" indent="-174625" algn="l">
              <a:spcBef>
                <a:spcPts val="0"/>
              </a:spcBef>
              <a:spcAft>
                <a:spcPts val="400"/>
              </a:spcAft>
              <a:buClr>
                <a:schemeClr val="tx1"/>
              </a:buClr>
              <a:buFont typeface="Arial" panose="020B0604020202020204" pitchFamily="34" charset="0"/>
              <a:buChar char="•"/>
              <a:defRPr>
                <a:solidFill>
                  <a:schemeClr val="tx1"/>
                </a:solidFill>
              </a:defRPr>
            </a:lvl2pPr>
            <a:lvl3pPr marL="339725" indent="-165100" algn="l">
              <a:spcBef>
                <a:spcPts val="0"/>
              </a:spcBef>
              <a:spcAft>
                <a:spcPts val="400"/>
              </a:spcAft>
              <a:buClr>
                <a:schemeClr val="tx1"/>
              </a:buClr>
              <a:buFont typeface="Arial" panose="020B0604020202020204" pitchFamily="34" charset="0"/>
              <a:buChar char="•"/>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3086140" y="1892300"/>
            <a:ext cx="2971800" cy="2359152"/>
          </a:xfrm>
          <a:solidFill>
            <a:schemeClr val="bg2"/>
          </a:solidFill>
        </p:spPr>
        <p:txBody>
          <a:bodyPr lIns="182880" tIns="137160" rIns="91440" bIns="91440"/>
          <a:lstStyle>
            <a:lvl1pPr marL="0" indent="0" algn="l">
              <a:spcBef>
                <a:spcPts val="0"/>
              </a:spcBef>
              <a:spcAft>
                <a:spcPts val="400"/>
              </a:spcAft>
              <a:buClr>
                <a:schemeClr val="tx1"/>
              </a:buClr>
              <a:buFont typeface="Arial" pitchFamily="34" charset="0"/>
              <a:buNone/>
              <a:defRPr>
                <a:solidFill>
                  <a:schemeClr val="tx1"/>
                </a:solidFill>
              </a:defRPr>
            </a:lvl1pPr>
            <a:lvl2pPr marL="174625" indent="-174625" algn="l">
              <a:spcBef>
                <a:spcPts val="0"/>
              </a:spcBef>
              <a:spcAft>
                <a:spcPts val="400"/>
              </a:spcAft>
              <a:buClr>
                <a:schemeClr val="tx1"/>
              </a:buClr>
              <a:buFont typeface="Arial" panose="020B0604020202020204" pitchFamily="34" charset="0"/>
              <a:buChar char="•"/>
              <a:defRPr>
                <a:solidFill>
                  <a:schemeClr val="tx1"/>
                </a:solidFill>
              </a:defRPr>
            </a:lvl2pPr>
            <a:lvl3pPr marL="339725" indent="-165100" algn="l">
              <a:spcBef>
                <a:spcPts val="0"/>
              </a:spcBef>
              <a:spcAft>
                <a:spcPts val="400"/>
              </a:spcAft>
              <a:buClr>
                <a:schemeClr val="tx1"/>
              </a:buClr>
              <a:buFont typeface="Arial" panose="020B0604020202020204" pitchFamily="34" charset="0"/>
              <a:buChar char="•"/>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7" name="Content Placeholder 14"/>
          <p:cNvSpPr>
            <a:spLocks noGrp="1"/>
          </p:cNvSpPr>
          <p:nvPr>
            <p:ph sz="quarter" idx="15" hasCustomPrompt="1"/>
          </p:nvPr>
        </p:nvSpPr>
        <p:spPr>
          <a:xfrm>
            <a:off x="6172200" y="1892300"/>
            <a:ext cx="2971800" cy="2359152"/>
          </a:xfrm>
          <a:solidFill>
            <a:schemeClr val="accent2"/>
          </a:solidFill>
        </p:spPr>
        <p:txBody>
          <a:bodyPr lIns="182880" tIns="137160" rIns="91440" bIns="91440"/>
          <a:lstStyle>
            <a:lvl1pPr marL="0" indent="0" algn="l">
              <a:spcBef>
                <a:spcPts val="0"/>
              </a:spcBef>
              <a:spcAft>
                <a:spcPts val="400"/>
              </a:spcAft>
              <a:buClr>
                <a:schemeClr val="tx1"/>
              </a:buClr>
              <a:buFont typeface="Arial" pitchFamily="34" charset="0"/>
              <a:buNone/>
              <a:defRPr>
                <a:solidFill>
                  <a:schemeClr val="tx1"/>
                </a:solidFill>
              </a:defRPr>
            </a:lvl1pPr>
            <a:lvl2pPr marL="174625" indent="-174625" algn="l">
              <a:spcBef>
                <a:spcPts val="0"/>
              </a:spcBef>
              <a:spcAft>
                <a:spcPts val="400"/>
              </a:spcAft>
              <a:buClr>
                <a:schemeClr val="tx1"/>
              </a:buClr>
              <a:buFont typeface="Arial" panose="020B0604020202020204" pitchFamily="34" charset="0"/>
              <a:buChar char="•"/>
              <a:defRPr>
                <a:solidFill>
                  <a:schemeClr val="tx1"/>
                </a:solidFill>
              </a:defRPr>
            </a:lvl2pPr>
            <a:lvl3pPr marL="339725" indent="-165100" algn="l">
              <a:spcBef>
                <a:spcPts val="0"/>
              </a:spcBef>
              <a:spcAft>
                <a:spcPts val="400"/>
              </a:spcAft>
              <a:buClr>
                <a:schemeClr val="tx1"/>
              </a:buClr>
              <a:buFont typeface="Arial" panose="020B0604020202020204" pitchFamily="34" charset="0"/>
              <a:buChar char="•"/>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s + 4 Content">
    <p:spTree>
      <p:nvGrpSpPr>
        <p:cNvPr id="1" name=""/>
        <p:cNvGrpSpPr/>
        <p:nvPr/>
      </p:nvGrpSpPr>
      <p:grpSpPr>
        <a:xfrm>
          <a:off x="0" y="0"/>
          <a:ext cx="0" cy="0"/>
          <a:chOff x="0" y="0"/>
          <a:chExt cx="0" cy="0"/>
        </a:xfrm>
      </p:grpSpPr>
      <p:sp>
        <p:nvSpPr>
          <p:cNvPr id="24" name="Rectangle 23"/>
          <p:cNvSpPr/>
          <p:nvPr userDrawn="1"/>
        </p:nvSpPr>
        <p:spPr bwMode="auto">
          <a:xfrm>
            <a:off x="0" y="1892300"/>
            <a:ext cx="2194560" cy="235915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Rectangle 24"/>
          <p:cNvSpPr/>
          <p:nvPr userDrawn="1"/>
        </p:nvSpPr>
        <p:spPr bwMode="auto">
          <a:xfrm>
            <a:off x="2316480" y="1892300"/>
            <a:ext cx="2194560" cy="235915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6" name="Rectangle 25"/>
          <p:cNvSpPr/>
          <p:nvPr userDrawn="1"/>
        </p:nvSpPr>
        <p:spPr bwMode="auto">
          <a:xfrm>
            <a:off x="4632960" y="1892300"/>
            <a:ext cx="2194560" cy="235915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7" name="Rectangle 26"/>
          <p:cNvSpPr/>
          <p:nvPr userDrawn="1"/>
        </p:nvSpPr>
        <p:spPr bwMode="auto">
          <a:xfrm>
            <a:off x="6949440" y="1892300"/>
            <a:ext cx="2194560" cy="235915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8" name="Text Placeholder 17"/>
          <p:cNvSpPr>
            <a:spLocks noGrp="1"/>
          </p:cNvSpPr>
          <p:nvPr>
            <p:ph type="body" sz="quarter" idx="19"/>
          </p:nvPr>
        </p:nvSpPr>
        <p:spPr>
          <a:xfrm>
            <a:off x="0" y="1362075"/>
            <a:ext cx="219456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9" name="Text Placeholder 17"/>
          <p:cNvSpPr>
            <a:spLocks noGrp="1"/>
          </p:cNvSpPr>
          <p:nvPr>
            <p:ph type="body" sz="quarter" idx="20"/>
          </p:nvPr>
        </p:nvSpPr>
        <p:spPr>
          <a:xfrm>
            <a:off x="2316480" y="1362075"/>
            <a:ext cx="219456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20" name="Text Placeholder 17"/>
          <p:cNvSpPr>
            <a:spLocks noGrp="1"/>
          </p:cNvSpPr>
          <p:nvPr>
            <p:ph type="body" sz="quarter" idx="21"/>
          </p:nvPr>
        </p:nvSpPr>
        <p:spPr>
          <a:xfrm>
            <a:off x="4632960" y="1362075"/>
            <a:ext cx="219456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0" y="1892300"/>
            <a:ext cx="2194560" cy="2359152"/>
          </a:xfrm>
          <a:solidFill>
            <a:schemeClr val="accent6"/>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chemeClr val="tx1"/>
                </a:solidFill>
              </a:defRPr>
            </a:lvl1pPr>
            <a:lvl2pPr marL="112713" indent="-112713" algn="l">
              <a:spcBef>
                <a:spcPts val="0"/>
              </a:spcBef>
              <a:spcAft>
                <a:spcPts val="400"/>
              </a:spcAft>
              <a:buClr>
                <a:schemeClr val="tx1"/>
              </a:buClr>
              <a:buFont typeface="Arial" panose="020B0604020202020204" pitchFamily="34" charset="0"/>
              <a:buChar char="•"/>
              <a:defRPr sz="1400">
                <a:solidFill>
                  <a:schemeClr val="tx1"/>
                </a:solidFill>
              </a:defRPr>
            </a:lvl2pPr>
            <a:lvl3pPr marL="225425" indent="-112713" algn="l">
              <a:spcBef>
                <a:spcPts val="0"/>
              </a:spcBef>
              <a:spcAft>
                <a:spcPts val="400"/>
              </a:spcAft>
              <a:buClr>
                <a:schemeClr val="tx1"/>
              </a:buClr>
              <a:buFont typeface="Arial" panose="020B0604020202020204" pitchFamily="34" charset="0"/>
              <a:buChar char="•"/>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2316480" y="1892300"/>
            <a:ext cx="2194560" cy="2359152"/>
          </a:xfrm>
          <a:solidFill>
            <a:schemeClr val="bg2"/>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chemeClr val="tx1"/>
                </a:solidFill>
              </a:defRPr>
            </a:lvl1pPr>
            <a:lvl2pPr marL="112713" indent="-112713" algn="l">
              <a:spcBef>
                <a:spcPts val="0"/>
              </a:spcBef>
              <a:spcAft>
                <a:spcPts val="400"/>
              </a:spcAft>
              <a:buClr>
                <a:schemeClr val="tx1"/>
              </a:buClr>
              <a:buFont typeface="Arial" panose="020B0604020202020204" pitchFamily="34" charset="0"/>
              <a:buChar char="•"/>
              <a:defRPr sz="1400">
                <a:solidFill>
                  <a:schemeClr val="tx1"/>
                </a:solidFill>
              </a:defRPr>
            </a:lvl2pPr>
            <a:lvl3pPr marL="225425" indent="-112713" algn="l">
              <a:spcBef>
                <a:spcPts val="0"/>
              </a:spcBef>
              <a:spcAft>
                <a:spcPts val="400"/>
              </a:spcAft>
              <a:buClr>
                <a:schemeClr val="tx1"/>
              </a:buClr>
              <a:buFont typeface="Arial" panose="020B0604020202020204" pitchFamily="34" charset="0"/>
              <a:buChar char="•"/>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7" name="Content Placeholder 14"/>
          <p:cNvSpPr>
            <a:spLocks noGrp="1"/>
          </p:cNvSpPr>
          <p:nvPr>
            <p:ph sz="quarter" idx="15" hasCustomPrompt="1"/>
          </p:nvPr>
        </p:nvSpPr>
        <p:spPr>
          <a:xfrm>
            <a:off x="4632960" y="1892300"/>
            <a:ext cx="2194560" cy="2359152"/>
          </a:xfrm>
          <a:solidFill>
            <a:schemeClr val="accent2"/>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chemeClr val="tx1"/>
                </a:solidFill>
              </a:defRPr>
            </a:lvl1pPr>
            <a:lvl2pPr marL="112713" indent="-112713" algn="l">
              <a:spcBef>
                <a:spcPts val="0"/>
              </a:spcBef>
              <a:spcAft>
                <a:spcPts val="400"/>
              </a:spcAft>
              <a:buClr>
                <a:schemeClr val="tx1"/>
              </a:buClr>
              <a:buFont typeface="Arial" panose="020B0604020202020204" pitchFamily="34" charset="0"/>
              <a:buChar char="•"/>
              <a:defRPr sz="1400">
                <a:solidFill>
                  <a:schemeClr val="tx1"/>
                </a:solidFill>
              </a:defRPr>
            </a:lvl2pPr>
            <a:lvl3pPr marL="225425" indent="-112713" algn="l">
              <a:spcBef>
                <a:spcPts val="0"/>
              </a:spcBef>
              <a:spcAft>
                <a:spcPts val="400"/>
              </a:spcAft>
              <a:buClr>
                <a:schemeClr val="tx1"/>
              </a:buClr>
              <a:buFont typeface="Arial" panose="020B0604020202020204" pitchFamily="34" charset="0"/>
              <a:buChar char="•"/>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2" name="Text Placeholder 17"/>
          <p:cNvSpPr>
            <a:spLocks noGrp="1"/>
          </p:cNvSpPr>
          <p:nvPr>
            <p:ph type="body" sz="quarter" idx="22"/>
          </p:nvPr>
        </p:nvSpPr>
        <p:spPr>
          <a:xfrm>
            <a:off x="6949440" y="1362075"/>
            <a:ext cx="219456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3" name="Content Placeholder 14"/>
          <p:cNvSpPr>
            <a:spLocks noGrp="1"/>
          </p:cNvSpPr>
          <p:nvPr>
            <p:ph sz="quarter" idx="23" hasCustomPrompt="1"/>
          </p:nvPr>
        </p:nvSpPr>
        <p:spPr>
          <a:xfrm>
            <a:off x="6949440" y="1892300"/>
            <a:ext cx="2194560" cy="2359152"/>
          </a:xfrm>
          <a:solidFill>
            <a:schemeClr val="accent3"/>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chemeClr val="tx1"/>
                </a:solidFill>
              </a:defRPr>
            </a:lvl1pPr>
            <a:lvl2pPr marL="112713" indent="-112713" algn="l">
              <a:spcBef>
                <a:spcPts val="0"/>
              </a:spcBef>
              <a:spcAft>
                <a:spcPts val="400"/>
              </a:spcAft>
              <a:buClr>
                <a:schemeClr val="tx1"/>
              </a:buClr>
              <a:buFont typeface="Arial" panose="020B0604020202020204" pitchFamily="34" charset="0"/>
              <a:buChar char="•"/>
              <a:defRPr sz="1400">
                <a:solidFill>
                  <a:schemeClr val="tx1"/>
                </a:solidFill>
              </a:defRPr>
            </a:lvl2pPr>
            <a:lvl3pPr marL="225425" indent="-112713" algn="l">
              <a:spcBef>
                <a:spcPts val="0"/>
              </a:spcBef>
              <a:spcAft>
                <a:spcPts val="400"/>
              </a:spcAft>
              <a:buClr>
                <a:schemeClr val="tx1"/>
              </a:buClr>
              <a:buFont typeface="Arial" panose="020B0604020202020204" pitchFamily="34" charset="0"/>
              <a:buChar char="•"/>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st Description_2">
    <p:spTree>
      <p:nvGrpSpPr>
        <p:cNvPr id="1" name=""/>
        <p:cNvGrpSpPr/>
        <p:nvPr/>
      </p:nvGrpSpPr>
      <p:grpSpPr>
        <a:xfrm>
          <a:off x="0" y="0"/>
          <a:ext cx="0" cy="0"/>
          <a:chOff x="0" y="0"/>
          <a:chExt cx="0" cy="0"/>
        </a:xfrm>
      </p:grpSpPr>
      <p:sp>
        <p:nvSpPr>
          <p:cNvPr id="14" name="Text Placeholder 17"/>
          <p:cNvSpPr>
            <a:spLocks noGrp="1"/>
          </p:cNvSpPr>
          <p:nvPr>
            <p:ph type="body" sz="quarter" idx="19"/>
          </p:nvPr>
        </p:nvSpPr>
        <p:spPr>
          <a:xfrm>
            <a:off x="2971800" y="2860612"/>
            <a:ext cx="6172200" cy="1408176"/>
          </a:xfrm>
          <a:solidFill>
            <a:schemeClr val="bg2">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5" name="Text Placeholder 17"/>
          <p:cNvSpPr>
            <a:spLocks noGrp="1"/>
          </p:cNvSpPr>
          <p:nvPr>
            <p:ph type="body" sz="quarter" idx="29"/>
          </p:nvPr>
        </p:nvSpPr>
        <p:spPr>
          <a:xfrm>
            <a:off x="2971800" y="1351722"/>
            <a:ext cx="6172200" cy="1408176"/>
          </a:xfrm>
          <a:solidFill>
            <a:schemeClr val="accent6">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0" y="1351722"/>
            <a:ext cx="2880360" cy="1408176"/>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2" name="Text Placeholder 22"/>
          <p:cNvSpPr>
            <a:spLocks noGrp="1"/>
          </p:cNvSpPr>
          <p:nvPr>
            <p:ph type="body" sz="quarter" idx="25"/>
          </p:nvPr>
        </p:nvSpPr>
        <p:spPr>
          <a:xfrm>
            <a:off x="0" y="2860612"/>
            <a:ext cx="2880360" cy="1408176"/>
          </a:xfrm>
          <a:solidFill>
            <a:schemeClr val="bg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Tree>
  </p:cSld>
  <p:clrMapOvr>
    <a:masterClrMapping/>
  </p:clrMapOvr>
  <p:transition>
    <p:fade/>
  </p:transition>
</p:sldLayout>
</file>

<file path=ppt/slideLayouts/slideLayout25.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List Description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4" name="Rectangle 3"/>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2" name="Text Placeholder 17"/>
          <p:cNvSpPr>
            <a:spLocks noGrp="1"/>
          </p:cNvSpPr>
          <p:nvPr>
            <p:ph type="body" sz="quarter" idx="19"/>
          </p:nvPr>
        </p:nvSpPr>
        <p:spPr>
          <a:xfrm>
            <a:off x="2971800" y="2344641"/>
            <a:ext cx="6172200" cy="914400"/>
          </a:xfrm>
          <a:solidFill>
            <a:schemeClr val="bg2">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3" name="Text Placeholder 17"/>
          <p:cNvSpPr>
            <a:spLocks noGrp="1"/>
          </p:cNvSpPr>
          <p:nvPr>
            <p:ph type="body" sz="quarter" idx="29"/>
          </p:nvPr>
        </p:nvSpPr>
        <p:spPr>
          <a:xfrm>
            <a:off x="2971800" y="1351722"/>
            <a:ext cx="6172200" cy="914400"/>
          </a:xfrm>
          <a:solidFill>
            <a:schemeClr val="accent6">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4" name="Text Placeholder 17"/>
          <p:cNvSpPr>
            <a:spLocks noGrp="1"/>
          </p:cNvSpPr>
          <p:nvPr>
            <p:ph type="body" sz="quarter" idx="30"/>
          </p:nvPr>
        </p:nvSpPr>
        <p:spPr>
          <a:xfrm>
            <a:off x="2971800" y="3337560"/>
            <a:ext cx="6172200" cy="914400"/>
          </a:xfrm>
          <a:solidFill>
            <a:srgbClr val="97CBFF"/>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5" name="Text Placeholder 22"/>
          <p:cNvSpPr>
            <a:spLocks noGrp="1"/>
          </p:cNvSpPr>
          <p:nvPr>
            <p:ph type="body" sz="quarter" idx="18"/>
          </p:nvPr>
        </p:nvSpPr>
        <p:spPr>
          <a:xfrm>
            <a:off x="0" y="1351722"/>
            <a:ext cx="2880360" cy="914400"/>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6" name="Text Placeholder 22"/>
          <p:cNvSpPr>
            <a:spLocks noGrp="1"/>
          </p:cNvSpPr>
          <p:nvPr>
            <p:ph type="body" sz="quarter" idx="25"/>
          </p:nvPr>
        </p:nvSpPr>
        <p:spPr>
          <a:xfrm>
            <a:off x="0" y="2344641"/>
            <a:ext cx="2880360" cy="914400"/>
          </a:xfrm>
          <a:solidFill>
            <a:schemeClr val="bg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7" name="Text Placeholder 22"/>
          <p:cNvSpPr>
            <a:spLocks noGrp="1"/>
          </p:cNvSpPr>
          <p:nvPr>
            <p:ph type="body" sz="quarter" idx="27"/>
          </p:nvPr>
        </p:nvSpPr>
        <p:spPr>
          <a:xfrm>
            <a:off x="0" y="3337560"/>
            <a:ext cx="2880360" cy="914400"/>
          </a:xfrm>
          <a:solidFill>
            <a:schemeClr val="accent1"/>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8" name="Rectangle 25">
            <a:extLst>
              <a:ext uri="{FF2B5EF4-FFF2-40B4-BE49-F238E27FC236}">
                <a16:creationId xmlns:a16="http://schemas.microsoft.com/office/drawing/2014/main" id="{BECCE59E-EFC3-0A46-86E5-920DC057B47E}"/>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st Description_4">
    <p:spTree>
      <p:nvGrpSpPr>
        <p:cNvPr id="1" name=""/>
        <p:cNvGrpSpPr/>
        <p:nvPr/>
      </p:nvGrpSpPr>
      <p:grpSpPr>
        <a:xfrm>
          <a:off x="0" y="0"/>
          <a:ext cx="0" cy="0"/>
          <a:chOff x="0" y="0"/>
          <a:chExt cx="0" cy="0"/>
        </a:xfrm>
      </p:grpSpPr>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p:cNvSpPr>
            <a:spLocks noGrp="1"/>
          </p:cNvSpPr>
          <p:nvPr>
            <p:ph type="body" sz="quarter" idx="18"/>
          </p:nvPr>
        </p:nvSpPr>
        <p:spPr>
          <a:xfrm>
            <a:off x="0" y="1351722"/>
            <a:ext cx="2880360" cy="685800"/>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2" name="Text Placeholder 2"/>
          <p:cNvSpPr>
            <a:spLocks noGrp="1"/>
          </p:cNvSpPr>
          <p:nvPr>
            <p:ph type="body" sz="quarter" idx="25"/>
          </p:nvPr>
        </p:nvSpPr>
        <p:spPr>
          <a:xfrm>
            <a:off x="0" y="2095477"/>
            <a:ext cx="2880360" cy="685800"/>
          </a:xfrm>
          <a:solidFill>
            <a:schemeClr val="bg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4" name="Text Placeholder 3"/>
          <p:cNvSpPr>
            <a:spLocks noGrp="1"/>
          </p:cNvSpPr>
          <p:nvPr>
            <p:ph type="body" sz="quarter" idx="27"/>
          </p:nvPr>
        </p:nvSpPr>
        <p:spPr>
          <a:xfrm>
            <a:off x="0" y="2839232"/>
            <a:ext cx="2880360" cy="685800"/>
          </a:xfrm>
          <a:solidFill>
            <a:schemeClr val="accent1"/>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8" name="Text Placeholder 4"/>
          <p:cNvSpPr>
            <a:spLocks noGrp="1"/>
          </p:cNvSpPr>
          <p:nvPr>
            <p:ph type="body" sz="quarter" idx="32"/>
          </p:nvPr>
        </p:nvSpPr>
        <p:spPr>
          <a:xfrm>
            <a:off x="0" y="3582988"/>
            <a:ext cx="2880360" cy="685800"/>
          </a:xfrm>
          <a:solidFill>
            <a:schemeClr val="accent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5" name="Text Placeholder 5"/>
          <p:cNvSpPr>
            <a:spLocks noGrp="1"/>
          </p:cNvSpPr>
          <p:nvPr>
            <p:ph type="body" sz="quarter" idx="29"/>
          </p:nvPr>
        </p:nvSpPr>
        <p:spPr>
          <a:xfrm>
            <a:off x="2971800" y="1351722"/>
            <a:ext cx="6172200" cy="685800"/>
          </a:xfrm>
          <a:solidFill>
            <a:schemeClr val="accent6">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4" name="Text Placeholder 6"/>
          <p:cNvSpPr>
            <a:spLocks noGrp="1"/>
          </p:cNvSpPr>
          <p:nvPr>
            <p:ph type="body" sz="quarter" idx="19"/>
          </p:nvPr>
        </p:nvSpPr>
        <p:spPr>
          <a:xfrm>
            <a:off x="2971800" y="2095477"/>
            <a:ext cx="6172200" cy="685800"/>
          </a:xfrm>
          <a:solidFill>
            <a:schemeClr val="bg2">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6" name="Text Placeholder 7"/>
          <p:cNvSpPr>
            <a:spLocks noGrp="1"/>
          </p:cNvSpPr>
          <p:nvPr>
            <p:ph type="body" sz="quarter" idx="30"/>
          </p:nvPr>
        </p:nvSpPr>
        <p:spPr>
          <a:xfrm>
            <a:off x="2971800" y="2839232"/>
            <a:ext cx="6172200" cy="685800"/>
          </a:xfrm>
          <a:solidFill>
            <a:srgbClr val="97CBFF"/>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7" name="Text Placeholder 8"/>
          <p:cNvSpPr>
            <a:spLocks noGrp="1"/>
          </p:cNvSpPr>
          <p:nvPr>
            <p:ph type="body" sz="quarter" idx="31"/>
          </p:nvPr>
        </p:nvSpPr>
        <p:spPr>
          <a:xfrm>
            <a:off x="2971800" y="3582988"/>
            <a:ext cx="6172200" cy="685800"/>
          </a:xfrm>
          <a:solidFill>
            <a:schemeClr val="accent2">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st Description_5">
    <p:spTree>
      <p:nvGrpSpPr>
        <p:cNvPr id="1" name=""/>
        <p:cNvGrpSpPr/>
        <p:nvPr/>
      </p:nvGrpSpPr>
      <p:grpSpPr>
        <a:xfrm>
          <a:off x="0" y="0"/>
          <a:ext cx="0" cy="0"/>
          <a:chOff x="0" y="0"/>
          <a:chExt cx="0" cy="0"/>
        </a:xfrm>
      </p:grpSpPr>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20" name="Text Placeholder 1"/>
          <p:cNvSpPr>
            <a:spLocks noGrp="1"/>
          </p:cNvSpPr>
          <p:nvPr>
            <p:ph type="body" sz="quarter" idx="34"/>
          </p:nvPr>
        </p:nvSpPr>
        <p:spPr>
          <a:xfrm>
            <a:off x="0" y="3720148"/>
            <a:ext cx="2882901" cy="548640"/>
          </a:xfrm>
          <a:solidFill>
            <a:schemeClr val="accent3"/>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2" name="Text Placeholder 2"/>
          <p:cNvSpPr>
            <a:spLocks noGrp="1"/>
          </p:cNvSpPr>
          <p:nvPr>
            <p:ph type="body" sz="quarter" idx="18"/>
          </p:nvPr>
        </p:nvSpPr>
        <p:spPr>
          <a:xfrm>
            <a:off x="0" y="1360385"/>
            <a:ext cx="2880360" cy="548640"/>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2" name="Text Placeholder 3"/>
          <p:cNvSpPr>
            <a:spLocks noGrp="1"/>
          </p:cNvSpPr>
          <p:nvPr>
            <p:ph type="body" sz="quarter" idx="25"/>
          </p:nvPr>
        </p:nvSpPr>
        <p:spPr>
          <a:xfrm>
            <a:off x="0" y="1951592"/>
            <a:ext cx="2880360" cy="548640"/>
          </a:xfrm>
          <a:solidFill>
            <a:schemeClr val="bg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4" name="Text Placeholder 4"/>
          <p:cNvSpPr>
            <a:spLocks noGrp="1"/>
          </p:cNvSpPr>
          <p:nvPr>
            <p:ph type="body" sz="quarter" idx="27"/>
          </p:nvPr>
        </p:nvSpPr>
        <p:spPr>
          <a:xfrm>
            <a:off x="0" y="2541110"/>
            <a:ext cx="2880360" cy="548640"/>
          </a:xfrm>
          <a:solidFill>
            <a:schemeClr val="accent1"/>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8" name="Text Placeholder 5"/>
          <p:cNvSpPr>
            <a:spLocks noGrp="1"/>
          </p:cNvSpPr>
          <p:nvPr>
            <p:ph type="body" sz="quarter" idx="32"/>
          </p:nvPr>
        </p:nvSpPr>
        <p:spPr>
          <a:xfrm>
            <a:off x="0" y="3130629"/>
            <a:ext cx="2880360" cy="548640"/>
          </a:xfrm>
          <a:solidFill>
            <a:schemeClr val="accent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9" name="Text Placeholder 6"/>
          <p:cNvSpPr>
            <a:spLocks noGrp="1"/>
          </p:cNvSpPr>
          <p:nvPr>
            <p:ph type="body" sz="quarter" idx="33"/>
          </p:nvPr>
        </p:nvSpPr>
        <p:spPr>
          <a:xfrm>
            <a:off x="2971800" y="3720148"/>
            <a:ext cx="6172200" cy="548640"/>
          </a:xfrm>
          <a:solidFill>
            <a:srgbClr val="CBFFD0"/>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5" name="Text Placeholder 7"/>
          <p:cNvSpPr>
            <a:spLocks noGrp="1"/>
          </p:cNvSpPr>
          <p:nvPr>
            <p:ph type="body" sz="quarter" idx="29"/>
          </p:nvPr>
        </p:nvSpPr>
        <p:spPr>
          <a:xfrm>
            <a:off x="2971800" y="1360385"/>
            <a:ext cx="6172200" cy="548640"/>
          </a:xfrm>
          <a:solidFill>
            <a:schemeClr val="accent6">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4" name="Text Placeholder 8"/>
          <p:cNvSpPr>
            <a:spLocks noGrp="1"/>
          </p:cNvSpPr>
          <p:nvPr>
            <p:ph type="body" sz="quarter" idx="19"/>
          </p:nvPr>
        </p:nvSpPr>
        <p:spPr>
          <a:xfrm>
            <a:off x="2971800" y="1951592"/>
            <a:ext cx="6172200" cy="548640"/>
          </a:xfrm>
          <a:solidFill>
            <a:schemeClr val="bg2">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6" name="Text Placeholder 9"/>
          <p:cNvSpPr>
            <a:spLocks noGrp="1"/>
          </p:cNvSpPr>
          <p:nvPr>
            <p:ph type="body" sz="quarter" idx="30"/>
          </p:nvPr>
        </p:nvSpPr>
        <p:spPr>
          <a:xfrm>
            <a:off x="2971800" y="2541110"/>
            <a:ext cx="6172200" cy="548640"/>
          </a:xfrm>
          <a:solidFill>
            <a:srgbClr val="97CBFF"/>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7" name="Text Placeholder 10"/>
          <p:cNvSpPr>
            <a:spLocks noGrp="1"/>
          </p:cNvSpPr>
          <p:nvPr>
            <p:ph type="body" sz="quarter" idx="31"/>
          </p:nvPr>
        </p:nvSpPr>
        <p:spPr>
          <a:xfrm>
            <a:off x="2971800" y="3130629"/>
            <a:ext cx="6172200" cy="548640"/>
          </a:xfrm>
          <a:solidFill>
            <a:schemeClr val="accent2">
              <a:lumMod val="40000"/>
              <a:lumOff val="6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Tree>
  </p:cSld>
  <p:clrMapOvr>
    <a:masterClrMapping/>
  </p:clrMapOvr>
  <p:transition>
    <p:fade/>
  </p:transition>
</p:sldLayout>
</file>

<file path=ppt/slideLayouts/slideLayout2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List_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0" y="1949904"/>
            <a:ext cx="9144000" cy="548640"/>
          </a:xfrm>
          <a:solidFill>
            <a:schemeClr val="bg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2" name="Text Placeholder 22"/>
          <p:cNvSpPr>
            <a:spLocks noGrp="1"/>
          </p:cNvSpPr>
          <p:nvPr>
            <p:ph type="body" sz="quarter" idx="25"/>
          </p:nvPr>
        </p:nvSpPr>
        <p:spPr>
          <a:xfrm>
            <a:off x="0" y="2541111"/>
            <a:ext cx="9144000" cy="548640"/>
          </a:xfrm>
          <a:solidFill>
            <a:schemeClr val="accent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4" name="Text Placeholder 22"/>
          <p:cNvSpPr>
            <a:spLocks noGrp="1"/>
          </p:cNvSpPr>
          <p:nvPr>
            <p:ph type="body" sz="quarter" idx="27"/>
          </p:nvPr>
        </p:nvSpPr>
        <p:spPr>
          <a:xfrm>
            <a:off x="0" y="3130629"/>
            <a:ext cx="9144000" cy="548640"/>
          </a:xfrm>
          <a:solidFill>
            <a:schemeClr val="accent3"/>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8" name="Text Placeholder 22"/>
          <p:cNvSpPr>
            <a:spLocks noGrp="1"/>
          </p:cNvSpPr>
          <p:nvPr>
            <p:ph type="body" sz="quarter" idx="32"/>
          </p:nvPr>
        </p:nvSpPr>
        <p:spPr>
          <a:xfrm>
            <a:off x="0" y="3720148"/>
            <a:ext cx="9144000" cy="548640"/>
          </a:xfrm>
          <a:solidFill>
            <a:schemeClr val="accent1"/>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0" name="Text Placeholder 22"/>
          <p:cNvSpPr>
            <a:spLocks noGrp="1"/>
          </p:cNvSpPr>
          <p:nvPr>
            <p:ph type="body" sz="quarter" idx="34"/>
          </p:nvPr>
        </p:nvSpPr>
        <p:spPr>
          <a:xfrm>
            <a:off x="0" y="1362075"/>
            <a:ext cx="9152067" cy="548640"/>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Tree>
    <p:extLst>
      <p:ext uri="{BB962C8B-B14F-4D97-AF65-F5344CB8AC3E}">
        <p14:creationId xmlns:p14="http://schemas.microsoft.com/office/powerpoint/2010/main" val="2031642313"/>
      </p:ext>
    </p:extLst>
  </p:cSld>
  <p:clrMapOvr>
    <a:masterClrMapping/>
  </p:clrMapOvr>
  <p:transition>
    <p:fade/>
  </p:transition>
</p:sldLayout>
</file>

<file path=ppt/slideLayouts/slideLayout2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List_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8067" y="1362075"/>
            <a:ext cx="9144000" cy="452284"/>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2" name="Text Placeholder 22"/>
          <p:cNvSpPr>
            <a:spLocks noGrp="1"/>
          </p:cNvSpPr>
          <p:nvPr>
            <p:ph type="body" sz="quarter" idx="25"/>
          </p:nvPr>
        </p:nvSpPr>
        <p:spPr>
          <a:xfrm>
            <a:off x="-8067" y="1858651"/>
            <a:ext cx="9144000" cy="452284"/>
          </a:xfrm>
          <a:solidFill>
            <a:schemeClr val="bg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4" name="Text Placeholder 22"/>
          <p:cNvSpPr>
            <a:spLocks noGrp="1"/>
          </p:cNvSpPr>
          <p:nvPr>
            <p:ph type="body" sz="quarter" idx="27"/>
          </p:nvPr>
        </p:nvSpPr>
        <p:spPr>
          <a:xfrm>
            <a:off x="-8067" y="2355227"/>
            <a:ext cx="9144000" cy="452284"/>
          </a:xfrm>
          <a:solidFill>
            <a:schemeClr val="accent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8" name="Text Placeholder 22"/>
          <p:cNvSpPr>
            <a:spLocks noGrp="1"/>
          </p:cNvSpPr>
          <p:nvPr>
            <p:ph type="body" sz="quarter" idx="32"/>
          </p:nvPr>
        </p:nvSpPr>
        <p:spPr>
          <a:xfrm>
            <a:off x="-8067" y="2851803"/>
            <a:ext cx="9144000" cy="452284"/>
          </a:xfrm>
          <a:solidFill>
            <a:schemeClr val="accent3"/>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0" name="Text Placeholder 22"/>
          <p:cNvSpPr>
            <a:spLocks noGrp="1"/>
          </p:cNvSpPr>
          <p:nvPr>
            <p:ph type="body" sz="quarter" idx="34"/>
          </p:nvPr>
        </p:nvSpPr>
        <p:spPr>
          <a:xfrm>
            <a:off x="-8067" y="3352769"/>
            <a:ext cx="9152067" cy="452284"/>
          </a:xfrm>
          <a:solidFill>
            <a:schemeClr val="accent1"/>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7" name="Text Placeholder 22"/>
          <p:cNvSpPr>
            <a:spLocks noGrp="1"/>
          </p:cNvSpPr>
          <p:nvPr>
            <p:ph type="body" sz="quarter" idx="35"/>
          </p:nvPr>
        </p:nvSpPr>
        <p:spPr>
          <a:xfrm>
            <a:off x="-8068" y="3849345"/>
            <a:ext cx="9152067" cy="452284"/>
          </a:xfrm>
          <a:solidFill>
            <a:schemeClr val="accent4"/>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Tree>
    <p:extLst>
      <p:ext uri="{BB962C8B-B14F-4D97-AF65-F5344CB8AC3E}">
        <p14:creationId xmlns:p14="http://schemas.microsoft.com/office/powerpoint/2010/main" val="2305403688"/>
      </p:ext>
    </p:extLst>
  </p:cSld>
  <p:clrMapOvr>
    <a:masterClrMapping/>
  </p:clrMapOvr>
  <p:transition>
    <p:fade/>
  </p:transition>
</p:sldLayout>
</file>

<file path=ppt/slideLayouts/slideLayout3.xml><?xml version="1.0" encoding="utf-8"?>
<p:sldLayout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reserve="1" userDrawn="1">
  <p:cSld name="Title Slide_4">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60777" name="Rectangle 9"/>
          <p:cNvSpPr>
            <a:spLocks noGrp="1" noChangeArrowheads="1"/>
          </p:cNvSpPr>
          <p:nvPr userDrawn="1">
            <p:ph type="ctrTitle" sz="quarter" hasCustomPrompt="1"/>
          </p:nvPr>
        </p:nvSpPr>
        <p:spPr>
          <a:xfrm>
            <a:off x="379351" y="1298429"/>
            <a:ext cx="8377175" cy="361188"/>
          </a:xfrm>
        </p:spPr>
        <p:txBody>
          <a:bodyPr anchor="ctr" anchorCtr="0"/>
          <a:lstStyle>
            <a:lvl1pPr algn="ctr">
              <a:defRPr sz="4000" b="1" cap="all" baseline="0">
                <a:solidFill>
                  <a:schemeClr val="accent5"/>
                </a:solidFill>
              </a:defRPr>
            </a:lvl1pPr>
          </a:lstStyle>
          <a:p>
            <a:r>
              <a:rPr lang="en-US" dirty="0"/>
              <a:t>One LINE title</a:t>
            </a:r>
          </a:p>
        </p:txBody>
      </p:sp>
      <p:sp>
        <p:nvSpPr>
          <p:cNvPr id="160778" name="Rectangle 10"/>
          <p:cNvSpPr>
            <a:spLocks noGrp="1" noChangeArrowheads="1"/>
          </p:cNvSpPr>
          <p:nvPr userDrawn="1">
            <p:ph type="subTitle" sz="quarter" idx="1" hasCustomPrompt="1"/>
          </p:nvPr>
        </p:nvSpPr>
        <p:spPr>
          <a:xfrm>
            <a:off x="2674793" y="2333812"/>
            <a:ext cx="3886201" cy="949388"/>
          </a:xfrm>
        </p:spPr>
        <p:txBody>
          <a:bodyPr anchor="ctr"/>
          <a:lstStyle>
            <a:lvl1pPr marL="0" indent="0" algn="ctr">
              <a:spcBef>
                <a:spcPts val="0"/>
              </a:spcBef>
              <a:buFontTx/>
              <a:buNone/>
              <a:defRPr sz="1400" b="0" baseline="0">
                <a:solidFill>
                  <a:schemeClr val="tx1"/>
                </a:solidFill>
              </a:defRPr>
            </a:lvl1pPr>
          </a:lstStyle>
          <a:p>
            <a:r>
              <a:rPr lang="en-US" dirty="0"/>
              <a:t>Speakers</a:t>
            </a:r>
          </a:p>
        </p:txBody>
      </p:sp>
      <p:sp>
        <p:nvSpPr>
          <p:cNvPr id="14" name="Text Placeholder 13"/>
          <p:cNvSpPr>
            <a:spLocks noGrp="1"/>
          </p:cNvSpPr>
          <p:nvPr userDrawn="1">
            <p:ph type="body" sz="quarter" idx="11" hasCustomPrompt="1"/>
          </p:nvPr>
        </p:nvSpPr>
        <p:spPr>
          <a:xfrm>
            <a:off x="384803" y="1681217"/>
            <a:ext cx="8366400" cy="652595"/>
          </a:xfrm>
        </p:spPr>
        <p:txBody>
          <a:bodyPr/>
          <a:lstStyle>
            <a:lvl1pPr algn="ctr">
              <a:lnSpc>
                <a:spcPts val="2600"/>
              </a:lnSpc>
              <a:buNone/>
              <a:defRPr sz="2200" baseline="0">
                <a:solidFill>
                  <a:srgbClr val="FFFFFF"/>
                </a:solidFill>
              </a:defRPr>
            </a:lvl1pPr>
          </a:lstStyle>
          <a:p>
            <a:pPr lvl="0"/>
            <a:r>
              <a:rPr lang="en-US" dirty="0"/>
              <a:t>subhead maximum two lines</a:t>
            </a:r>
          </a:p>
        </p:txBody>
      </p:sp>
      <p:pic>
        <p:nvPicPr>
          <p:cNvPr id="7" name="Picture 15">
            <a:extLst>
              <a:ext uri="{FF2B5EF4-FFF2-40B4-BE49-F238E27FC236}">
                <a16:creationId xmlns:a16="http://schemas.microsoft.com/office/drawing/2014/main" id="{FF2546F6-9AF3-EE44-A527-D5DF18BBAC3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117788" y="3957395"/>
            <a:ext cx="915212" cy="630480"/>
          </a:xfrm>
          <a:prstGeom prst="rect">
            <a:avLst/>
          </a:prstGeom>
          <a:noFill/>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and Footer + 3 Content Graphic">
    <p:spTree>
      <p:nvGrpSpPr>
        <p:cNvPr id="1" name=""/>
        <p:cNvGrpSpPr/>
        <p:nvPr/>
      </p:nvGrpSpPr>
      <p:grpSpPr>
        <a:xfrm>
          <a:off x="0" y="0"/>
          <a:ext cx="0" cy="0"/>
          <a:chOff x="0" y="0"/>
          <a:chExt cx="0" cy="0"/>
        </a:xfrm>
      </p:grpSpPr>
      <p:sp>
        <p:nvSpPr>
          <p:cNvPr id="14" name="Rectangle 13"/>
          <p:cNvSpPr/>
          <p:nvPr userDrawn="1"/>
        </p:nvSpPr>
        <p:spPr bwMode="auto">
          <a:xfrm>
            <a:off x="3241357" y="1797871"/>
            <a:ext cx="2651760" cy="201168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6" name="Rectangle 15"/>
          <p:cNvSpPr/>
          <p:nvPr userDrawn="1"/>
        </p:nvSpPr>
        <p:spPr bwMode="auto">
          <a:xfrm>
            <a:off x="447675" y="1797871"/>
            <a:ext cx="2651760" cy="201168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7" name="Rectangle 16"/>
          <p:cNvSpPr/>
          <p:nvPr userDrawn="1"/>
        </p:nvSpPr>
        <p:spPr bwMode="auto">
          <a:xfrm>
            <a:off x="6035040" y="1797871"/>
            <a:ext cx="2651760" cy="201168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447675" y="1351722"/>
            <a:ext cx="8239125" cy="329184"/>
          </a:xfrm>
          <a:solidFill>
            <a:schemeClr val="accent1"/>
          </a:solidFill>
        </p:spPr>
        <p:txBody>
          <a:bodyPr lIns="274320" rIns="182880" anchor="ctr"/>
          <a:lstStyle>
            <a:lvl1pPr marL="0" indent="0" algn="ctr">
              <a:buNone/>
              <a:defRPr sz="1600">
                <a:solidFill>
                  <a:schemeClr val="tx1"/>
                </a:solidFill>
              </a:defRPr>
            </a:lvl1pPr>
          </a:lstStyle>
          <a:p>
            <a:pPr lvl="0"/>
            <a:r>
              <a:rPr lang="en-US"/>
              <a:t>Edit Master text styles</a:t>
            </a:r>
          </a:p>
        </p:txBody>
      </p:sp>
      <p:sp>
        <p:nvSpPr>
          <p:cNvPr id="15" name="Content Placeholder 14"/>
          <p:cNvSpPr>
            <a:spLocks noGrp="1"/>
          </p:cNvSpPr>
          <p:nvPr>
            <p:ph sz="quarter" idx="19" hasCustomPrompt="1"/>
          </p:nvPr>
        </p:nvSpPr>
        <p:spPr>
          <a:xfrm>
            <a:off x="447675" y="1797871"/>
            <a:ext cx="2651760" cy="2011680"/>
          </a:xfrm>
          <a:solidFill>
            <a:schemeClr val="accent6"/>
          </a:solidFill>
        </p:spPr>
        <p:txBody>
          <a:bodyPr lIns="45720" tIns="45720" rIns="45720" anchor="ctr"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 or add graphic</a:t>
            </a:r>
          </a:p>
          <a:p>
            <a:pPr lvl="1"/>
            <a:r>
              <a:rPr lang="en-US" dirty="0"/>
              <a:t>Second level</a:t>
            </a:r>
          </a:p>
          <a:p>
            <a:pPr lvl="2"/>
            <a:r>
              <a:rPr lang="en-US" dirty="0"/>
              <a:t>Third level</a:t>
            </a:r>
          </a:p>
          <a:p>
            <a:pPr lvl="3"/>
            <a:r>
              <a:rPr lang="en-US" dirty="0"/>
              <a:t>Fourth level</a:t>
            </a:r>
          </a:p>
        </p:txBody>
      </p:sp>
      <p:sp>
        <p:nvSpPr>
          <p:cNvPr id="18" name="Content Placeholder 14"/>
          <p:cNvSpPr>
            <a:spLocks noGrp="1"/>
          </p:cNvSpPr>
          <p:nvPr>
            <p:ph sz="quarter" idx="20" hasCustomPrompt="1"/>
          </p:nvPr>
        </p:nvSpPr>
        <p:spPr>
          <a:xfrm>
            <a:off x="3241357" y="1797871"/>
            <a:ext cx="2651760" cy="2011680"/>
          </a:xfrm>
          <a:solidFill>
            <a:schemeClr val="bg2"/>
          </a:solidFill>
        </p:spPr>
        <p:txBody>
          <a:bodyPr lIns="45720" tIns="45720" rIns="45720" anchor="ctr"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 or add graphic</a:t>
            </a:r>
          </a:p>
          <a:p>
            <a:pPr lvl="1"/>
            <a:r>
              <a:rPr lang="en-US" dirty="0"/>
              <a:t>Second level</a:t>
            </a:r>
          </a:p>
          <a:p>
            <a:pPr lvl="2"/>
            <a:r>
              <a:rPr lang="en-US" dirty="0"/>
              <a:t>Third level</a:t>
            </a:r>
          </a:p>
          <a:p>
            <a:pPr lvl="3"/>
            <a:r>
              <a:rPr lang="en-US" dirty="0"/>
              <a:t>Fourth level</a:t>
            </a:r>
          </a:p>
        </p:txBody>
      </p:sp>
      <p:sp>
        <p:nvSpPr>
          <p:cNvPr id="10" name="Text Placeholder 22"/>
          <p:cNvSpPr>
            <a:spLocks noGrp="1"/>
          </p:cNvSpPr>
          <p:nvPr>
            <p:ph type="body" sz="quarter" idx="22"/>
          </p:nvPr>
        </p:nvSpPr>
        <p:spPr>
          <a:xfrm>
            <a:off x="447675" y="3915849"/>
            <a:ext cx="8239125" cy="331675"/>
          </a:xfrm>
          <a:solidFill>
            <a:schemeClr val="accent1"/>
          </a:solidFill>
        </p:spPr>
        <p:txBody>
          <a:bodyPr lIns="274320" rIns="182880" anchor="ctr"/>
          <a:lstStyle>
            <a:lvl1pPr marL="0" indent="0" algn="ctr">
              <a:buNone/>
              <a:defRPr sz="1600">
                <a:solidFill>
                  <a:schemeClr val="tx1"/>
                </a:solidFill>
              </a:defRPr>
            </a:lvl1pPr>
          </a:lstStyle>
          <a:p>
            <a:pPr lvl="0"/>
            <a:r>
              <a:rPr lang="en-US"/>
              <a:t>Edit Master text styles</a:t>
            </a:r>
          </a:p>
        </p:txBody>
      </p:sp>
      <p:sp>
        <p:nvSpPr>
          <p:cNvPr id="11" name="Content Placeholder 14"/>
          <p:cNvSpPr>
            <a:spLocks noGrp="1"/>
          </p:cNvSpPr>
          <p:nvPr>
            <p:ph sz="quarter" idx="23" hasCustomPrompt="1"/>
          </p:nvPr>
        </p:nvSpPr>
        <p:spPr>
          <a:xfrm>
            <a:off x="6035040" y="1797871"/>
            <a:ext cx="2651760" cy="2011680"/>
          </a:xfrm>
          <a:solidFill>
            <a:schemeClr val="accent2"/>
          </a:solidFill>
        </p:spPr>
        <p:txBody>
          <a:bodyPr lIns="45720" tIns="45720" rIns="45720" anchor="ctr"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 or add graphic</a:t>
            </a:r>
          </a:p>
          <a:p>
            <a:pPr lvl="1"/>
            <a:r>
              <a:rPr lang="en-US" dirty="0"/>
              <a:t>Second level</a:t>
            </a:r>
          </a:p>
          <a:p>
            <a:pPr lvl="2"/>
            <a:r>
              <a:rPr lang="en-US" dirty="0"/>
              <a:t>Third level</a:t>
            </a:r>
          </a:p>
          <a:p>
            <a:pPr lvl="3"/>
            <a:r>
              <a:rPr lang="en-US" dirty="0"/>
              <a:t>Fourth level</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9" name="Rectangle 8"/>
          <p:cNvSpPr/>
          <p:nvPr userDrawn="1"/>
        </p:nvSpPr>
        <p:spPr bwMode="auto">
          <a:xfrm>
            <a:off x="0" y="0"/>
            <a:ext cx="91440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 name="Date Placeholder 3"/>
          <p:cNvSpPr>
            <a:spLocks noGrp="1"/>
          </p:cNvSpPr>
          <p:nvPr>
            <p:ph type="dt" sz="half" idx="10"/>
          </p:nvPr>
        </p:nvSpPr>
        <p:spPr/>
        <p:txBody>
          <a:bodyPr/>
          <a:lstStyle>
            <a:lvl1pPr>
              <a:defRPr>
                <a:solidFill>
                  <a:srgbClr val="000000"/>
                </a:solidFill>
              </a:defRPr>
            </a:lvl1pPr>
          </a:lstStyle>
          <a:p>
            <a:endParaRPr lang="en-US" altLang="en-US"/>
          </a:p>
        </p:txBody>
      </p:sp>
      <p:sp>
        <p:nvSpPr>
          <p:cNvPr id="11" name="Picture Placeholder 10"/>
          <p:cNvSpPr>
            <a:spLocks noGrp="1"/>
          </p:cNvSpPr>
          <p:nvPr>
            <p:ph type="pic" sz="quarter" idx="11"/>
          </p:nvPr>
        </p:nvSpPr>
        <p:spPr>
          <a:xfrm>
            <a:off x="0" y="0"/>
            <a:ext cx="9144000" cy="4268788"/>
          </a:xfrm>
        </p:spPr>
        <p:txBody>
          <a:bodyPr/>
          <a:lstStyle/>
          <a:p>
            <a:r>
              <a:rPr lang="en-US"/>
              <a:t>Click icon to add picture</a:t>
            </a:r>
          </a:p>
        </p:txBody>
      </p:sp>
      <p:sp>
        <p:nvSpPr>
          <p:cNvPr id="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and Content_1">
    <p:spTree>
      <p:nvGrpSpPr>
        <p:cNvPr id="1" name=""/>
        <p:cNvGrpSpPr/>
        <p:nvPr/>
      </p:nvGrpSpPr>
      <p:grpSpPr>
        <a:xfrm>
          <a:off x="0" y="0"/>
          <a:ext cx="0" cy="0"/>
          <a:chOff x="0" y="0"/>
          <a:chExt cx="0" cy="0"/>
        </a:xfrm>
      </p:grpSpPr>
      <p:sp>
        <p:nvSpPr>
          <p:cNvPr id="15" name="Rectangle 14"/>
          <p:cNvSpPr/>
          <p:nvPr userDrawn="1"/>
        </p:nvSpPr>
        <p:spPr bwMode="auto">
          <a:xfrm>
            <a:off x="4632960" y="1355623"/>
            <a:ext cx="219456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1355623"/>
            <a:ext cx="4507992"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6" name="Content Placeholder 14"/>
          <p:cNvSpPr>
            <a:spLocks noGrp="1"/>
          </p:cNvSpPr>
          <p:nvPr>
            <p:ph sz="quarter" idx="14" hasCustomPrompt="1"/>
          </p:nvPr>
        </p:nvSpPr>
        <p:spPr>
          <a:xfrm>
            <a:off x="4632960" y="1355623"/>
            <a:ext cx="2194560" cy="2898648"/>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2" y="1355623"/>
            <a:ext cx="4507992" cy="2898648"/>
          </a:xfrm>
        </p:spPr>
        <p:txBody>
          <a:bodyPr/>
          <a:lstStyle/>
          <a:p>
            <a:r>
              <a:rPr lang="en-US"/>
              <a:t>Click icon to add picture</a:t>
            </a:r>
          </a:p>
        </p:txBody>
      </p:sp>
      <p:sp>
        <p:nvSpPr>
          <p:cNvPr id="12" name="Rectangle 11"/>
          <p:cNvSpPr/>
          <p:nvPr userDrawn="1"/>
        </p:nvSpPr>
        <p:spPr bwMode="auto">
          <a:xfrm>
            <a:off x="6949440" y="1355623"/>
            <a:ext cx="219456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Picture Placeholder 9"/>
          <p:cNvSpPr>
            <a:spLocks noGrp="1"/>
          </p:cNvSpPr>
          <p:nvPr>
            <p:ph type="pic" sz="quarter" idx="18"/>
          </p:nvPr>
        </p:nvSpPr>
        <p:spPr>
          <a:xfrm>
            <a:off x="6949440" y="1355623"/>
            <a:ext cx="2194560" cy="2898648"/>
          </a:xfrm>
        </p:spPr>
        <p:txBody>
          <a:bodyPr/>
          <a:lstStyle/>
          <a:p>
            <a:r>
              <a:rPr lang="en-US"/>
              <a:t>Click icon to add picture</a:t>
            </a:r>
          </a:p>
        </p:txBody>
      </p:sp>
      <p:sp>
        <p:nvSpPr>
          <p:cNvPr id="1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and Content_2">
    <p:spTree>
      <p:nvGrpSpPr>
        <p:cNvPr id="1" name=""/>
        <p:cNvGrpSpPr/>
        <p:nvPr/>
      </p:nvGrpSpPr>
      <p:grpSpPr>
        <a:xfrm>
          <a:off x="0" y="0"/>
          <a:ext cx="0" cy="0"/>
          <a:chOff x="0" y="0"/>
          <a:chExt cx="0" cy="0"/>
        </a:xfrm>
      </p:grpSpPr>
      <p:sp>
        <p:nvSpPr>
          <p:cNvPr id="15" name="Rectangle 14"/>
          <p:cNvSpPr/>
          <p:nvPr userDrawn="1"/>
        </p:nvSpPr>
        <p:spPr bwMode="auto">
          <a:xfrm>
            <a:off x="4117084" y="1358671"/>
            <a:ext cx="2468880" cy="222199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2"/>
          <p:cNvSpPr>
            <a:spLocks noGrp="1"/>
          </p:cNvSpPr>
          <p:nvPr>
            <p:ph type="body" sz="quarter" idx="16"/>
          </p:nvPr>
        </p:nvSpPr>
        <p:spPr>
          <a:xfrm>
            <a:off x="0" y="3645234"/>
            <a:ext cx="9144000" cy="609600"/>
          </a:xfrm>
          <a:noFill/>
        </p:spPr>
        <p:txBody>
          <a:bodyPr lIns="274320" rIns="182880" anchor="ctr"/>
          <a:lstStyle>
            <a:lvl1pPr marL="0" indent="0">
              <a:buNone/>
              <a:defRPr sz="1200">
                <a:solidFill>
                  <a:sysClr val="windowText" lastClr="000000"/>
                </a:solidFill>
              </a:defRPr>
            </a:lvl1pPr>
          </a:lstStyle>
          <a:p>
            <a:pPr lvl="0"/>
            <a:r>
              <a:rPr lang="en-US"/>
              <a:t>Edit Master text styles</a:t>
            </a:r>
          </a:p>
        </p:txBody>
      </p:sp>
      <p:sp>
        <p:nvSpPr>
          <p:cNvPr id="12" name="Rectangle 11"/>
          <p:cNvSpPr/>
          <p:nvPr userDrawn="1"/>
        </p:nvSpPr>
        <p:spPr bwMode="auto">
          <a:xfrm>
            <a:off x="1" y="1358671"/>
            <a:ext cx="4023360" cy="222199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Content Placeholder 14"/>
          <p:cNvSpPr>
            <a:spLocks noGrp="1"/>
          </p:cNvSpPr>
          <p:nvPr>
            <p:ph sz="quarter" idx="13" hasCustomPrompt="1"/>
          </p:nvPr>
        </p:nvSpPr>
        <p:spPr>
          <a:xfrm>
            <a:off x="4108190" y="1358671"/>
            <a:ext cx="2468880" cy="2221992"/>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8" name="Picture Placeholder 9"/>
          <p:cNvSpPr>
            <a:spLocks noGrp="1"/>
          </p:cNvSpPr>
          <p:nvPr>
            <p:ph type="pic" sz="quarter" idx="17"/>
          </p:nvPr>
        </p:nvSpPr>
        <p:spPr>
          <a:xfrm>
            <a:off x="-2" y="1358671"/>
            <a:ext cx="4023360" cy="2221992"/>
          </a:xfrm>
        </p:spPr>
        <p:txBody>
          <a:bodyPr/>
          <a:lstStyle/>
          <a:p>
            <a:r>
              <a:rPr lang="en-US"/>
              <a:t>Click icon to add picture</a:t>
            </a:r>
            <a:endParaRPr lang="en-US" dirty="0"/>
          </a:p>
        </p:txBody>
      </p:sp>
      <p:sp>
        <p:nvSpPr>
          <p:cNvPr id="21" name="Rectangle 20"/>
          <p:cNvSpPr/>
          <p:nvPr userDrawn="1"/>
        </p:nvSpPr>
        <p:spPr bwMode="auto">
          <a:xfrm>
            <a:off x="6675122" y="1358671"/>
            <a:ext cx="2468880" cy="222199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2" name="Picture Placeholder 9"/>
          <p:cNvSpPr>
            <a:spLocks noGrp="1"/>
          </p:cNvSpPr>
          <p:nvPr>
            <p:ph type="pic" sz="quarter" idx="18"/>
          </p:nvPr>
        </p:nvSpPr>
        <p:spPr>
          <a:xfrm>
            <a:off x="6675120" y="1358671"/>
            <a:ext cx="2468880" cy="2221992"/>
          </a:xfrm>
        </p:spPr>
        <p:txBody>
          <a:bodyPr/>
          <a:lstStyle/>
          <a:p>
            <a:r>
              <a:rPr lang="en-US"/>
              <a:t>Click icon to add picture</a:t>
            </a:r>
            <a:endParaRPr lang="en-US" dirty="0"/>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c and Content_3">
    <p:spTree>
      <p:nvGrpSpPr>
        <p:cNvPr id="1" name=""/>
        <p:cNvGrpSpPr/>
        <p:nvPr/>
      </p:nvGrpSpPr>
      <p:grpSpPr>
        <a:xfrm>
          <a:off x="0" y="0"/>
          <a:ext cx="0" cy="0"/>
          <a:chOff x="0" y="0"/>
          <a:chExt cx="0" cy="0"/>
        </a:xfrm>
      </p:grpSpPr>
      <p:sp>
        <p:nvSpPr>
          <p:cNvPr id="17" name="Rectangle 16"/>
          <p:cNvSpPr/>
          <p:nvPr userDrawn="1"/>
        </p:nvSpPr>
        <p:spPr bwMode="auto">
          <a:xfrm>
            <a:off x="2316480" y="1355623"/>
            <a:ext cx="219456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Rectangle 17"/>
          <p:cNvSpPr/>
          <p:nvPr userDrawn="1"/>
        </p:nvSpPr>
        <p:spPr bwMode="auto">
          <a:xfrm>
            <a:off x="4632960" y="1355623"/>
            <a:ext cx="2194560" cy="289864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1355623"/>
            <a:ext cx="219456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2316480" y="1355623"/>
            <a:ext cx="2194560" cy="2898648"/>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4632960" y="1355623"/>
            <a:ext cx="2194560" cy="2898648"/>
          </a:xfrm>
          <a:solidFill>
            <a:schemeClr val="bg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0" y="1355623"/>
            <a:ext cx="2194560" cy="2898648"/>
          </a:xfrm>
        </p:spPr>
        <p:txBody>
          <a:bodyPr/>
          <a:lstStyle/>
          <a:p>
            <a:r>
              <a:rPr lang="en-US"/>
              <a:t>Click icon to add picture</a:t>
            </a:r>
          </a:p>
        </p:txBody>
      </p:sp>
      <p:sp>
        <p:nvSpPr>
          <p:cNvPr id="12" name="Rectangle 11"/>
          <p:cNvSpPr/>
          <p:nvPr userDrawn="1"/>
        </p:nvSpPr>
        <p:spPr bwMode="auto">
          <a:xfrm>
            <a:off x="6949440" y="1355623"/>
            <a:ext cx="219456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Picture Placeholder 9"/>
          <p:cNvSpPr>
            <a:spLocks noGrp="1"/>
          </p:cNvSpPr>
          <p:nvPr>
            <p:ph type="pic" sz="quarter" idx="18"/>
          </p:nvPr>
        </p:nvSpPr>
        <p:spPr>
          <a:xfrm>
            <a:off x="6949440" y="1355623"/>
            <a:ext cx="2194560" cy="2898648"/>
          </a:xfrm>
        </p:spPr>
        <p:txBody>
          <a:bodyPr/>
          <a:lstStyle/>
          <a:p>
            <a:r>
              <a:rPr lang="en-US"/>
              <a:t>Click icon to add picture</a:t>
            </a:r>
            <a:endParaRPr lang="en-US" dirty="0"/>
          </a:p>
        </p:txBody>
      </p:sp>
      <p:sp>
        <p:nvSpPr>
          <p:cNvPr id="1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17">
    <p:spTree>
      <p:nvGrpSpPr>
        <p:cNvPr id="1" name=""/>
        <p:cNvGrpSpPr/>
        <p:nvPr/>
      </p:nvGrpSpPr>
      <p:grpSpPr>
        <a:xfrm>
          <a:off x="0" y="0"/>
          <a:ext cx="0" cy="0"/>
          <a:chOff x="0" y="0"/>
          <a:chExt cx="0" cy="0"/>
        </a:xfrm>
      </p:grpSpPr>
      <p:sp>
        <p:nvSpPr>
          <p:cNvPr id="17" name="Rectangle 16"/>
          <p:cNvSpPr/>
          <p:nvPr userDrawn="1"/>
        </p:nvSpPr>
        <p:spPr bwMode="auto">
          <a:xfrm>
            <a:off x="-1" y="1355623"/>
            <a:ext cx="3404681"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Rectangle 17"/>
          <p:cNvSpPr/>
          <p:nvPr userDrawn="1"/>
        </p:nvSpPr>
        <p:spPr bwMode="auto">
          <a:xfrm>
            <a:off x="5739320" y="1355623"/>
            <a:ext cx="3404680" cy="2898648"/>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3474720" y="1355623"/>
            <a:ext cx="219456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1" y="1355623"/>
            <a:ext cx="3404681" cy="2898648"/>
          </a:xfrm>
          <a:solidFill>
            <a:schemeClr val="accent6"/>
          </a:solidFill>
        </p:spPr>
        <p:txBody>
          <a:bodyPr lIns="182880" tIns="182880" rIns="45720" bIns="182880"/>
          <a:lstStyle>
            <a:lvl1pPr marL="0" indent="0" algn="l">
              <a:buClr>
                <a:schemeClr val="tx1"/>
              </a:buClr>
              <a:buFont typeface="Arial" pitchFamily="34" charset="0"/>
              <a:buNone/>
              <a:defRPr>
                <a:solidFill>
                  <a:schemeClr val="tx1"/>
                </a:solidFill>
              </a:defRPr>
            </a:lvl1pPr>
            <a:lvl2pPr marL="173038" indent="-173038" algn="l">
              <a:buClr>
                <a:schemeClr val="tx1"/>
              </a:buClr>
              <a:buFont typeface="Arial" panose="020B0604020202020204" pitchFamily="34" charset="0"/>
              <a:buChar char="•"/>
              <a:tabLst/>
              <a:defRPr>
                <a:solidFill>
                  <a:schemeClr val="tx1"/>
                </a:solidFill>
              </a:defRPr>
            </a:lvl2pPr>
            <a:lvl3pPr marL="346075" indent="-173038" algn="l">
              <a:buClr>
                <a:schemeClr val="tx1"/>
              </a:buClr>
              <a:buFont typeface="Arial" panose="020B0604020202020204" pitchFamily="34" charset="0"/>
              <a:buChar char="•"/>
              <a:tabLst/>
              <a:defRPr>
                <a:solidFill>
                  <a:schemeClr val="tx1"/>
                </a:solidFill>
              </a:defRPr>
            </a:lvl3pPr>
            <a:lvl4pPr marL="519113" indent="-173038" algn="l">
              <a:buClr>
                <a:schemeClr val="tx1"/>
              </a:buClr>
              <a:buFont typeface="Arial" panose="020B0604020202020204" pitchFamily="34" charset="0"/>
              <a:buChar char="•"/>
              <a:tabLst/>
              <a:defRPr>
                <a:solidFill>
                  <a:schemeClr val="tx1"/>
                </a:solidFill>
              </a:defRPr>
            </a:lvl4pPr>
            <a:lvl5pPr marL="685800" indent="-155575" algn="l">
              <a:buClr>
                <a:schemeClr val="tx1"/>
              </a:buClr>
              <a:buFont typeface="Arial" panose="020B0604020202020204" pitchFamily="34" charset="0"/>
              <a:buChar char="•"/>
              <a:tabLst/>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5739320" y="1355623"/>
            <a:ext cx="3404680" cy="2898648"/>
          </a:xfrm>
          <a:solidFill>
            <a:schemeClr val="bg2"/>
          </a:solidFill>
        </p:spPr>
        <p:txBody>
          <a:bodyPr lIns="182880" tIns="182880" rIns="45720" bIns="182880"/>
          <a:lstStyle>
            <a:lvl1pPr marL="0" indent="0" algn="l">
              <a:buClr>
                <a:schemeClr val="tx1"/>
              </a:buClr>
              <a:buFont typeface="Arial" pitchFamily="34" charset="0"/>
              <a:buNone/>
              <a:defRPr>
                <a:solidFill>
                  <a:schemeClr val="tx1"/>
                </a:solidFill>
              </a:defRPr>
            </a:lvl1pPr>
            <a:lvl2pPr marL="173038" indent="-173038" algn="l">
              <a:buClr>
                <a:schemeClr val="tx1"/>
              </a:buClr>
              <a:buFont typeface="Arial" panose="020B0604020202020204" pitchFamily="34" charset="0"/>
              <a:buChar char="•"/>
              <a:tabLst/>
              <a:defRPr>
                <a:solidFill>
                  <a:schemeClr val="tx1"/>
                </a:solidFill>
              </a:defRPr>
            </a:lvl2pPr>
            <a:lvl3pPr marL="346075" indent="-157163" algn="l">
              <a:buClr>
                <a:schemeClr val="tx1"/>
              </a:buClr>
              <a:buFont typeface="Arial" panose="020B0604020202020204" pitchFamily="34" charset="0"/>
              <a:buChar char="•"/>
              <a:tabLst/>
              <a:defRPr>
                <a:solidFill>
                  <a:schemeClr val="tx1"/>
                </a:solidFill>
              </a:defRPr>
            </a:lvl3pPr>
            <a:lvl4pPr marL="519113" indent="-173038" algn="l">
              <a:buClr>
                <a:schemeClr val="tx1"/>
              </a:buClr>
              <a:buFont typeface="Arial" panose="020B0604020202020204" pitchFamily="34" charset="0"/>
              <a:buChar char="•"/>
              <a:tabLst/>
              <a:defRPr>
                <a:solidFill>
                  <a:schemeClr val="tx1"/>
                </a:solidFill>
              </a:defRPr>
            </a:lvl4pPr>
            <a:lvl5pPr marL="685800" indent="-155575" algn="l">
              <a:buClr>
                <a:schemeClr val="tx1"/>
              </a:buClr>
              <a:buFont typeface="Arial" panose="020B0604020202020204" pitchFamily="34" charset="0"/>
              <a:buChar char="•"/>
              <a:tabLst/>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3474720" y="1355623"/>
            <a:ext cx="2194560" cy="2898648"/>
          </a:xfrm>
        </p:spPr>
        <p:txBody>
          <a:bodyPr/>
          <a:lstStyle/>
          <a:p>
            <a:r>
              <a:rPr lang="en-US"/>
              <a:t>Click icon to add picture</a:t>
            </a:r>
          </a:p>
        </p:txBody>
      </p:sp>
      <p:sp>
        <p:nvSpPr>
          <p:cNvPr id="1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2176692010"/>
      </p:ext>
    </p:extLst>
  </p:cSld>
  <p:clrMapOvr>
    <a:masterClrMapping/>
  </p:clrMapOvr>
  <p:transition>
    <p:fade/>
  </p:transition>
</p:sldLayout>
</file>

<file path=ppt/slideLayouts/slideLayout3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18">
    <p:spTree>
      <p:nvGrpSpPr>
        <p:cNvPr id="1" name=""/>
        <p:cNvGrpSpPr/>
        <p:nvPr/>
      </p:nvGrpSpPr>
      <p:grpSpPr>
        <a:xfrm>
          <a:off x="0" y="0"/>
          <a:ext cx="0" cy="0"/>
          <a:chOff x="0" y="0"/>
          <a:chExt cx="0" cy="0"/>
        </a:xfrm>
      </p:grpSpPr>
      <p:sp>
        <p:nvSpPr>
          <p:cNvPr id="17" name="Rectangle 16"/>
          <p:cNvSpPr/>
          <p:nvPr userDrawn="1"/>
        </p:nvSpPr>
        <p:spPr bwMode="auto">
          <a:xfrm>
            <a:off x="-1" y="2019299"/>
            <a:ext cx="3404681" cy="2234971"/>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Rectangle 17"/>
          <p:cNvSpPr/>
          <p:nvPr userDrawn="1"/>
        </p:nvSpPr>
        <p:spPr bwMode="auto">
          <a:xfrm>
            <a:off x="5739320" y="2019299"/>
            <a:ext cx="3404680" cy="2234971"/>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3474720" y="2019299"/>
            <a:ext cx="2194560" cy="223497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1" y="2019299"/>
            <a:ext cx="3404681" cy="2234971"/>
          </a:xfrm>
          <a:solidFill>
            <a:schemeClr val="accent6"/>
          </a:solidFill>
        </p:spPr>
        <p:txBody>
          <a:bodyPr lIns="182880" tIns="182880" rIns="45720" bIns="182880"/>
          <a:lstStyle>
            <a:lvl1pPr marL="0" indent="0" algn="l">
              <a:buClr>
                <a:schemeClr val="tx1"/>
              </a:buClr>
              <a:buFont typeface="Arial" pitchFamily="34" charset="0"/>
              <a:buNone/>
              <a:defRPr>
                <a:solidFill>
                  <a:schemeClr val="tx1"/>
                </a:solidFill>
              </a:defRPr>
            </a:lvl1pPr>
            <a:lvl2pPr marL="173038" indent="-173038" algn="l">
              <a:buClr>
                <a:schemeClr val="tx1"/>
              </a:buClr>
              <a:buFont typeface="Arial" panose="020B0604020202020204" pitchFamily="34" charset="0"/>
              <a:buChar char="•"/>
              <a:tabLst/>
              <a:defRPr>
                <a:solidFill>
                  <a:schemeClr val="tx1"/>
                </a:solidFill>
              </a:defRPr>
            </a:lvl2pPr>
            <a:lvl3pPr marL="346075" indent="-173038" algn="l">
              <a:buClr>
                <a:schemeClr val="tx1"/>
              </a:buClr>
              <a:buFont typeface="Arial" panose="020B0604020202020204" pitchFamily="34" charset="0"/>
              <a:buChar char="•"/>
              <a:tabLst/>
              <a:defRPr>
                <a:solidFill>
                  <a:schemeClr val="tx1"/>
                </a:solidFill>
              </a:defRPr>
            </a:lvl3pPr>
            <a:lvl4pPr marL="519113" indent="-173038" algn="l">
              <a:buClr>
                <a:schemeClr val="tx1"/>
              </a:buClr>
              <a:buFont typeface="Arial" panose="020B0604020202020204" pitchFamily="34" charset="0"/>
              <a:buChar char="•"/>
              <a:tabLst/>
              <a:defRPr>
                <a:solidFill>
                  <a:schemeClr val="tx1"/>
                </a:solidFill>
              </a:defRPr>
            </a:lvl4pPr>
            <a:lvl5pPr marL="685800" indent="-155575" algn="l">
              <a:buClr>
                <a:schemeClr val="tx1"/>
              </a:buClr>
              <a:buFont typeface="Arial" panose="020B0604020202020204" pitchFamily="34" charset="0"/>
              <a:buChar char="•"/>
              <a:tabLst/>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5739320" y="2019299"/>
            <a:ext cx="3404680" cy="2234971"/>
          </a:xfrm>
          <a:solidFill>
            <a:schemeClr val="bg2"/>
          </a:solidFill>
        </p:spPr>
        <p:txBody>
          <a:bodyPr lIns="182880" tIns="182880" rIns="45720" bIns="182880"/>
          <a:lstStyle>
            <a:lvl1pPr marL="0" indent="0" algn="l">
              <a:buClr>
                <a:schemeClr val="tx1"/>
              </a:buClr>
              <a:buFont typeface="Arial" pitchFamily="34" charset="0"/>
              <a:buNone/>
              <a:defRPr>
                <a:solidFill>
                  <a:schemeClr val="tx1"/>
                </a:solidFill>
              </a:defRPr>
            </a:lvl1pPr>
            <a:lvl2pPr marL="173038" indent="-173038" algn="l">
              <a:buClr>
                <a:schemeClr val="tx1"/>
              </a:buClr>
              <a:buFont typeface="Arial" panose="020B0604020202020204" pitchFamily="34" charset="0"/>
              <a:buChar char="•"/>
              <a:tabLst/>
              <a:defRPr>
                <a:solidFill>
                  <a:schemeClr val="tx1"/>
                </a:solidFill>
              </a:defRPr>
            </a:lvl2pPr>
            <a:lvl3pPr marL="346075" indent="-157163" algn="l">
              <a:buClr>
                <a:schemeClr val="tx1"/>
              </a:buClr>
              <a:buFont typeface="Arial" panose="020B0604020202020204" pitchFamily="34" charset="0"/>
              <a:buChar char="•"/>
              <a:tabLst/>
              <a:defRPr>
                <a:solidFill>
                  <a:schemeClr val="tx1"/>
                </a:solidFill>
              </a:defRPr>
            </a:lvl3pPr>
            <a:lvl4pPr marL="519113" indent="-173038" algn="l">
              <a:buClr>
                <a:schemeClr val="tx1"/>
              </a:buClr>
              <a:buFont typeface="Arial" panose="020B0604020202020204" pitchFamily="34" charset="0"/>
              <a:buChar char="•"/>
              <a:tabLst/>
              <a:defRPr>
                <a:solidFill>
                  <a:schemeClr val="tx1"/>
                </a:solidFill>
              </a:defRPr>
            </a:lvl4pPr>
            <a:lvl5pPr marL="685800" indent="-155575" algn="l">
              <a:buClr>
                <a:schemeClr val="tx1"/>
              </a:buClr>
              <a:buFont typeface="Arial" panose="020B0604020202020204" pitchFamily="34" charset="0"/>
              <a:buChar char="•"/>
              <a:tabLst/>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3474720" y="2019299"/>
            <a:ext cx="2194560" cy="2234971"/>
          </a:xfrm>
        </p:spPr>
        <p:txBody>
          <a:bodyPr/>
          <a:lstStyle/>
          <a:p>
            <a:r>
              <a:rPr lang="en-US"/>
              <a:t>Click icon to add picture</a:t>
            </a:r>
          </a:p>
        </p:txBody>
      </p:sp>
      <p:sp>
        <p:nvSpPr>
          <p:cNvPr id="1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2" name="Text Placeholder 22">
            <a:extLst>
              <a:ext uri="{FF2B5EF4-FFF2-40B4-BE49-F238E27FC236}">
                <a16:creationId xmlns:a16="http://schemas.microsoft.com/office/drawing/2014/main" id="{E0FCF0B7-462D-EA4D-A0A9-ADFB90D45F0E}"/>
              </a:ext>
            </a:extLst>
          </p:cNvPr>
          <p:cNvSpPr>
            <a:spLocks noGrp="1"/>
          </p:cNvSpPr>
          <p:nvPr>
            <p:ph type="body" sz="quarter" idx="18"/>
          </p:nvPr>
        </p:nvSpPr>
        <p:spPr>
          <a:xfrm>
            <a:off x="0" y="1353726"/>
            <a:ext cx="9144000" cy="609600"/>
          </a:xfrm>
          <a:solidFill>
            <a:schemeClr val="accent1"/>
          </a:solidFill>
        </p:spPr>
        <p:txBody>
          <a:bodyPr lIns="182880" rIns="182880" anchor="ctr"/>
          <a:lstStyle>
            <a:lvl1pPr marL="0" indent="0">
              <a:buNone/>
              <a:defRPr sz="1600">
                <a:solidFill>
                  <a:schemeClr val="tx1"/>
                </a:solidFill>
              </a:defRPr>
            </a:lvl1pPr>
          </a:lstStyle>
          <a:p>
            <a:pPr lvl="0"/>
            <a:r>
              <a:rPr lang="en-US"/>
              <a:t>Edit Master text styles</a:t>
            </a:r>
          </a:p>
        </p:txBody>
      </p:sp>
    </p:spTree>
    <p:extLst>
      <p:ext uri="{BB962C8B-B14F-4D97-AF65-F5344CB8AC3E}">
        <p14:creationId xmlns:p14="http://schemas.microsoft.com/office/powerpoint/2010/main" val="1188725017"/>
      </p:ext>
    </p:extLst>
  </p:cSld>
  <p:clrMapOvr>
    <a:masterClrMapping/>
  </p:clrMapOvr>
  <p:transition>
    <p:fade/>
  </p:transition>
</p:sldLayout>
</file>

<file path=ppt/slideLayouts/slideLayout3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19">
    <p:spTree>
      <p:nvGrpSpPr>
        <p:cNvPr id="1" name=""/>
        <p:cNvGrpSpPr/>
        <p:nvPr/>
      </p:nvGrpSpPr>
      <p:grpSpPr>
        <a:xfrm>
          <a:off x="0" y="0"/>
          <a:ext cx="0" cy="0"/>
          <a:chOff x="0" y="0"/>
          <a:chExt cx="0" cy="0"/>
        </a:xfrm>
      </p:grpSpPr>
      <p:sp>
        <p:nvSpPr>
          <p:cNvPr id="17" name="Rectangle 16"/>
          <p:cNvSpPr/>
          <p:nvPr userDrawn="1"/>
        </p:nvSpPr>
        <p:spPr bwMode="auto">
          <a:xfrm>
            <a:off x="2316480" y="1355623"/>
            <a:ext cx="451104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1355623"/>
            <a:ext cx="219456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2316480" y="1355623"/>
            <a:ext cx="4511040" cy="2898648"/>
          </a:xfrm>
          <a:solidFill>
            <a:schemeClr val="accent6"/>
          </a:solidFill>
        </p:spPr>
        <p:txBody>
          <a:bodyPr lIns="182880" tIns="182880" rIns="182880" bIns="182880"/>
          <a:lstStyle>
            <a:lvl1pPr marL="0" indent="0" algn="l">
              <a:buClr>
                <a:schemeClr val="tx1"/>
              </a:buClr>
              <a:buFont typeface="Arial" pitchFamily="34" charset="0"/>
              <a:buNone/>
              <a:defRPr>
                <a:solidFill>
                  <a:schemeClr val="tx1"/>
                </a:solidFill>
              </a:defRPr>
            </a:lvl1pPr>
            <a:lvl2pPr marL="173038" indent="-173038" algn="l">
              <a:buClr>
                <a:schemeClr val="tx1"/>
              </a:buClr>
              <a:buFont typeface="Arial" panose="020B0604020202020204" pitchFamily="34" charset="0"/>
              <a:buChar char="•"/>
              <a:tabLst/>
              <a:defRPr>
                <a:solidFill>
                  <a:schemeClr val="tx1"/>
                </a:solidFill>
              </a:defRPr>
            </a:lvl2pPr>
            <a:lvl3pPr marL="346075" indent="-173038" algn="l">
              <a:buClr>
                <a:schemeClr val="tx1"/>
              </a:buClr>
              <a:buFont typeface="Arial" panose="020B0604020202020204" pitchFamily="34" charset="0"/>
              <a:buChar char="•"/>
              <a:tabLst/>
              <a:defRPr>
                <a:solidFill>
                  <a:schemeClr val="tx1"/>
                </a:solidFill>
              </a:defRPr>
            </a:lvl3pPr>
            <a:lvl4pPr marL="519113" indent="-173038" algn="l">
              <a:buClr>
                <a:schemeClr val="tx1"/>
              </a:buClr>
              <a:buFont typeface="Arial" panose="020B0604020202020204" pitchFamily="34" charset="0"/>
              <a:buChar char="•"/>
              <a:tabLst/>
              <a:defRPr>
                <a:solidFill>
                  <a:schemeClr val="tx1"/>
                </a:solidFill>
              </a:defRPr>
            </a:lvl4pPr>
            <a:lvl5pPr marL="685800" indent="-166688" algn="l">
              <a:buClr>
                <a:schemeClr val="tx1"/>
              </a:buClr>
              <a:buFont typeface="Arial" panose="020B0604020202020204" pitchFamily="34" charset="0"/>
              <a:buChar char="•"/>
              <a:tabLst/>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0" y="1355623"/>
            <a:ext cx="2194560" cy="2898648"/>
          </a:xfrm>
        </p:spPr>
        <p:txBody>
          <a:bodyPr/>
          <a:lstStyle/>
          <a:p>
            <a:r>
              <a:rPr lang="en-US"/>
              <a:t>Click icon to add picture</a:t>
            </a:r>
          </a:p>
        </p:txBody>
      </p:sp>
      <p:sp>
        <p:nvSpPr>
          <p:cNvPr id="12" name="Rectangle 11"/>
          <p:cNvSpPr/>
          <p:nvPr userDrawn="1"/>
        </p:nvSpPr>
        <p:spPr bwMode="auto">
          <a:xfrm>
            <a:off x="6949440" y="1355623"/>
            <a:ext cx="219456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Picture Placeholder 9"/>
          <p:cNvSpPr>
            <a:spLocks noGrp="1"/>
          </p:cNvSpPr>
          <p:nvPr>
            <p:ph type="pic" sz="quarter" idx="18"/>
          </p:nvPr>
        </p:nvSpPr>
        <p:spPr>
          <a:xfrm>
            <a:off x="6949440" y="1355623"/>
            <a:ext cx="2194560" cy="2898648"/>
          </a:xfrm>
        </p:spPr>
        <p:txBody>
          <a:bodyPr/>
          <a:lstStyle/>
          <a:p>
            <a:r>
              <a:rPr lang="en-US"/>
              <a:t>Click icon to add picture</a:t>
            </a:r>
            <a:endParaRPr lang="en-US" dirty="0"/>
          </a:p>
        </p:txBody>
      </p:sp>
      <p:sp>
        <p:nvSpPr>
          <p:cNvPr id="1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316950176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 and Content_4">
    <p:spTree>
      <p:nvGrpSpPr>
        <p:cNvPr id="1" name=""/>
        <p:cNvGrpSpPr/>
        <p:nvPr/>
      </p:nvGrpSpPr>
      <p:grpSpPr>
        <a:xfrm>
          <a:off x="0" y="0"/>
          <a:ext cx="0" cy="0"/>
          <a:chOff x="0" y="0"/>
          <a:chExt cx="0" cy="0"/>
        </a:xfrm>
      </p:grpSpPr>
      <p:sp>
        <p:nvSpPr>
          <p:cNvPr id="11" name="Rectangle 10"/>
          <p:cNvSpPr/>
          <p:nvPr userDrawn="1"/>
        </p:nvSpPr>
        <p:spPr bwMode="auto">
          <a:xfrm>
            <a:off x="6675120" y="2058309"/>
            <a:ext cx="2468880" cy="21945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Rectangle 13"/>
          <p:cNvSpPr/>
          <p:nvPr userDrawn="1"/>
        </p:nvSpPr>
        <p:spPr bwMode="auto">
          <a:xfrm>
            <a:off x="4117084" y="2058309"/>
            <a:ext cx="2468880" cy="219456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0" y="1353726"/>
            <a:ext cx="9144000" cy="609600"/>
          </a:xfrm>
          <a:solidFill>
            <a:schemeClr val="accent1"/>
          </a:solidFill>
        </p:spPr>
        <p:txBody>
          <a:bodyPr lIns="274320" rIns="182880" anchor="ctr"/>
          <a:lstStyle>
            <a:lvl1pPr marL="0" indent="0">
              <a:buNone/>
              <a:defRPr sz="1600">
                <a:solidFill>
                  <a:schemeClr val="tx1"/>
                </a:solidFill>
              </a:defRPr>
            </a:lvl1pPr>
          </a:lstStyle>
          <a:p>
            <a:pPr lvl="0"/>
            <a:r>
              <a:rPr lang="en-US"/>
              <a:t>Edit Master text styles</a:t>
            </a:r>
          </a:p>
        </p:txBody>
      </p:sp>
      <p:sp>
        <p:nvSpPr>
          <p:cNvPr id="13" name="Rectangle 12"/>
          <p:cNvSpPr/>
          <p:nvPr userDrawn="1"/>
        </p:nvSpPr>
        <p:spPr bwMode="auto">
          <a:xfrm>
            <a:off x="1" y="2058309"/>
            <a:ext cx="4023360" cy="219456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Content Placeholder 14"/>
          <p:cNvSpPr>
            <a:spLocks noGrp="1"/>
          </p:cNvSpPr>
          <p:nvPr>
            <p:ph sz="quarter" idx="19" hasCustomPrompt="1"/>
          </p:nvPr>
        </p:nvSpPr>
        <p:spPr>
          <a:xfrm>
            <a:off x="4108190" y="2058309"/>
            <a:ext cx="2468880" cy="2194560"/>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8" name="Content Placeholder 14"/>
          <p:cNvSpPr>
            <a:spLocks noGrp="1"/>
          </p:cNvSpPr>
          <p:nvPr>
            <p:ph sz="quarter" idx="20" hasCustomPrompt="1"/>
          </p:nvPr>
        </p:nvSpPr>
        <p:spPr>
          <a:xfrm>
            <a:off x="6675120" y="2058309"/>
            <a:ext cx="2468880" cy="2194560"/>
          </a:xfrm>
          <a:solidFill>
            <a:schemeClr val="bg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9" name="Picture Placeholder 9"/>
          <p:cNvSpPr>
            <a:spLocks noGrp="1"/>
          </p:cNvSpPr>
          <p:nvPr>
            <p:ph type="pic" sz="quarter" idx="21"/>
          </p:nvPr>
        </p:nvSpPr>
        <p:spPr>
          <a:xfrm>
            <a:off x="-2" y="2058309"/>
            <a:ext cx="4023360" cy="2194560"/>
          </a:xfrm>
        </p:spPr>
        <p:txBody>
          <a:bodyPr/>
          <a:lstStyle/>
          <a:p>
            <a:r>
              <a:rPr lang="en-US"/>
              <a:t>Click icon to add picture</a:t>
            </a:r>
            <a:endParaRPr lang="en-US" dirty="0"/>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14">
    <p:spTree>
      <p:nvGrpSpPr>
        <p:cNvPr id="1" name=""/>
        <p:cNvGrpSpPr/>
        <p:nvPr/>
      </p:nvGrpSpPr>
      <p:grpSpPr>
        <a:xfrm>
          <a:off x="0" y="0"/>
          <a:ext cx="0" cy="0"/>
          <a:chOff x="0" y="0"/>
          <a:chExt cx="0" cy="0"/>
        </a:xfrm>
      </p:grpSpPr>
      <p:sp>
        <p:nvSpPr>
          <p:cNvPr id="14" name="Rectangle 13"/>
          <p:cNvSpPr/>
          <p:nvPr userDrawn="1"/>
        </p:nvSpPr>
        <p:spPr bwMode="auto">
          <a:xfrm>
            <a:off x="2556783" y="2058309"/>
            <a:ext cx="6587217" cy="219456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2556782" y="1353726"/>
            <a:ext cx="6587218" cy="609600"/>
          </a:xfrm>
          <a:solidFill>
            <a:schemeClr val="accent1"/>
          </a:solidFill>
        </p:spPr>
        <p:txBody>
          <a:bodyPr lIns="182880" rIns="182880" anchor="ctr"/>
          <a:lstStyle>
            <a:lvl1pPr marL="0" indent="0">
              <a:buNone/>
              <a:defRPr sz="1600" b="1">
                <a:solidFill>
                  <a:schemeClr val="tx1"/>
                </a:solidFill>
              </a:defRPr>
            </a:lvl1pPr>
          </a:lstStyle>
          <a:p>
            <a:pPr lvl="0"/>
            <a:r>
              <a:rPr lang="en-US"/>
              <a:t>Edit Master text styles</a:t>
            </a:r>
          </a:p>
        </p:txBody>
      </p:sp>
      <p:sp>
        <p:nvSpPr>
          <p:cNvPr id="13" name="Rectangle 12"/>
          <p:cNvSpPr/>
          <p:nvPr userDrawn="1"/>
        </p:nvSpPr>
        <p:spPr bwMode="auto">
          <a:xfrm>
            <a:off x="1" y="1353726"/>
            <a:ext cx="2467626" cy="28991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Picture Placeholder 9"/>
          <p:cNvSpPr>
            <a:spLocks noGrp="1"/>
          </p:cNvSpPr>
          <p:nvPr>
            <p:ph type="pic" sz="quarter" idx="21"/>
          </p:nvPr>
        </p:nvSpPr>
        <p:spPr>
          <a:xfrm>
            <a:off x="0" y="1353726"/>
            <a:ext cx="2467627" cy="2899143"/>
          </a:xfrm>
        </p:spPr>
        <p:txBody>
          <a:bodyPr/>
          <a:lstStyle/>
          <a:p>
            <a:r>
              <a:rPr lang="en-US"/>
              <a:t>Click icon to add picture</a:t>
            </a:r>
            <a:endParaRPr lang="en-US" dirty="0"/>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 name="Content Placeholder 4">
            <a:extLst>
              <a:ext uri="{FF2B5EF4-FFF2-40B4-BE49-F238E27FC236}">
                <a16:creationId xmlns:a16="http://schemas.microsoft.com/office/drawing/2014/main" id="{5B876609-DA48-E044-A008-31E96D87C091}"/>
              </a:ext>
            </a:extLst>
          </p:cNvPr>
          <p:cNvSpPr>
            <a:spLocks noGrp="1"/>
          </p:cNvSpPr>
          <p:nvPr>
            <p:ph sz="quarter" idx="22"/>
          </p:nvPr>
        </p:nvSpPr>
        <p:spPr>
          <a:xfrm>
            <a:off x="2557463" y="2058988"/>
            <a:ext cx="6586537" cy="2193925"/>
          </a:xfrm>
          <a:solidFill>
            <a:schemeClr val="accent6"/>
          </a:solidFill>
        </p:spPr>
        <p:txBody>
          <a:bodyPr lIns="182880" tIns="182880" rIns="45720" bIns="18288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2503504"/>
      </p:ext>
    </p:extLst>
  </p:cSld>
  <p:clrMapOvr>
    <a:masterClrMapping/>
  </p:clrMapOvr>
  <p:transition>
    <p:fade/>
  </p:transition>
</p:sldLayout>
</file>

<file path=ppt/slideLayouts/slideLayout4.xml><?xml version="1.0" encoding="utf-8"?>
<p:sldLayout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reserve="1" userDrawn="1">
  <p:cSld name="Title Slide_5">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4" y="0"/>
            <a:ext cx="9144000" cy="5151120"/>
          </a:xfrm>
          <a:prstGeom prst="rect">
            <a:avLst/>
          </a:prstGeom>
        </p:spPr>
      </p:pic>
      <p:sp>
        <p:nvSpPr>
          <p:cNvPr id="4" name="Rectangle 3"/>
          <p:cNvSpPr/>
          <p:nvPr userDrawn="1"/>
        </p:nvSpPr>
        <p:spPr bwMode="auto">
          <a:xfrm>
            <a:off x="0" y="424800"/>
            <a:ext cx="6163200" cy="1836000"/>
          </a:xfrm>
          <a:prstGeom prst="rect">
            <a:avLst/>
          </a:prstGeom>
          <a:solidFill>
            <a:schemeClr val="accent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Rectangle 14"/>
          <p:cNvSpPr/>
          <p:nvPr userDrawn="1"/>
        </p:nvSpPr>
        <p:spPr bwMode="auto">
          <a:xfrm>
            <a:off x="6163199" y="424800"/>
            <a:ext cx="2972679" cy="1836000"/>
          </a:xfrm>
          <a:prstGeom prst="rect">
            <a:avLst/>
          </a:prstGeom>
          <a:solidFill>
            <a:schemeClr val="accent6">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7" name="Rectangle 9"/>
          <p:cNvSpPr>
            <a:spLocks noGrp="1" noChangeArrowheads="1"/>
          </p:cNvSpPr>
          <p:nvPr>
            <p:ph type="ctrTitle" sz="quarter" hasCustomPrompt="1"/>
          </p:nvPr>
        </p:nvSpPr>
        <p:spPr>
          <a:xfrm>
            <a:off x="925454" y="609773"/>
            <a:ext cx="4582546" cy="794095"/>
          </a:xfrm>
        </p:spPr>
        <p:txBody>
          <a:bodyPr lIns="0" tIns="0" rIns="0" bIns="0" anchor="t" anchorCtr="0"/>
          <a:lstStyle>
            <a:lvl1pPr algn="l">
              <a:lnSpc>
                <a:spcPts val="2100"/>
              </a:lnSpc>
              <a:defRPr sz="1800" b="1" cap="all" baseline="0">
                <a:solidFill>
                  <a:schemeClr val="tx1"/>
                </a:solidFill>
              </a:defRPr>
            </a:lvl1pPr>
          </a:lstStyle>
          <a:p>
            <a:r>
              <a:rPr lang="en-US" dirty="0"/>
              <a:t>Presentation title </a:t>
            </a:r>
            <a:br>
              <a:rPr lang="en-US" dirty="0"/>
            </a:br>
            <a:r>
              <a:rPr lang="en-US" dirty="0"/>
              <a:t>maximum three lines</a:t>
            </a:r>
          </a:p>
        </p:txBody>
      </p:sp>
      <p:sp>
        <p:nvSpPr>
          <p:cNvPr id="8" name="Rectangle 10"/>
          <p:cNvSpPr>
            <a:spLocks noGrp="1" noChangeArrowheads="1"/>
          </p:cNvSpPr>
          <p:nvPr>
            <p:ph type="subTitle" sz="quarter" idx="1" hasCustomPrompt="1"/>
          </p:nvPr>
        </p:nvSpPr>
        <p:spPr>
          <a:xfrm>
            <a:off x="925454" y="1783241"/>
            <a:ext cx="4582546" cy="304800"/>
          </a:xfrm>
        </p:spPr>
        <p:txBody>
          <a:bodyPr lIns="0" tIns="0" rIns="0" bIns="0" anchor="b" anchorCtr="0"/>
          <a:lstStyle>
            <a:lvl1pPr marL="0" indent="0" algn="l">
              <a:spcBef>
                <a:spcPts val="0"/>
              </a:spcBef>
              <a:buFontTx/>
              <a:buNone/>
              <a:defRPr sz="1400">
                <a:solidFill>
                  <a:schemeClr val="tx1"/>
                </a:solidFill>
              </a:defRPr>
            </a:lvl1pPr>
          </a:lstStyle>
          <a:p>
            <a:r>
              <a:rPr lang="en-US" dirty="0"/>
              <a:t>Click to add date or edit Master subtitle</a:t>
            </a:r>
          </a:p>
        </p:txBody>
      </p:sp>
      <p:sp>
        <p:nvSpPr>
          <p:cNvPr id="10" name="Text Placeholder 12"/>
          <p:cNvSpPr>
            <a:spLocks noGrp="1"/>
          </p:cNvSpPr>
          <p:nvPr>
            <p:ph type="body" sz="quarter" idx="14"/>
          </p:nvPr>
        </p:nvSpPr>
        <p:spPr>
          <a:xfrm>
            <a:off x="6524829" y="609774"/>
            <a:ext cx="2553450" cy="1478267"/>
          </a:xfrm>
        </p:spPr>
        <p:txBody>
          <a:bodyPr lIns="0" tIns="0" rIns="0" bIns="0" numCol="1" anchor="b" anchorCtr="0"/>
          <a:lstStyle>
            <a:lvl1pPr marL="0" indent="0" algn="l">
              <a:spcBef>
                <a:spcPts val="0"/>
              </a:spcBef>
              <a:buNone/>
              <a:defRPr sz="1200" baseline="0">
                <a:solidFill>
                  <a:schemeClr val="tx1"/>
                </a:solidFill>
              </a:defRPr>
            </a:lvl1pPr>
            <a:lvl2pPr marL="0" indent="0" algn="l">
              <a:spcBef>
                <a:spcPts val="0"/>
              </a:spcBef>
              <a:buNone/>
              <a:defRPr sz="1200">
                <a:solidFill>
                  <a:sysClr val="windowText" lastClr="000000"/>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lvl5pPr>
          </a:lstStyle>
          <a:p>
            <a:pPr lvl="0"/>
            <a:r>
              <a:rPr lang="en-US"/>
              <a:t>Edit Master text styles</a:t>
            </a:r>
          </a:p>
          <a:p>
            <a:pPr lvl="1"/>
            <a:r>
              <a:rPr lang="en-US"/>
              <a:t>Second level</a:t>
            </a:r>
          </a:p>
        </p:txBody>
      </p:sp>
      <p:pic>
        <p:nvPicPr>
          <p:cNvPr id="9" name="Picture 15">
            <a:extLst>
              <a:ext uri="{FF2B5EF4-FFF2-40B4-BE49-F238E27FC236}">
                <a16:creationId xmlns:a16="http://schemas.microsoft.com/office/drawing/2014/main" id="{6F93A72B-6F7B-F24F-BFEA-F8E7475D9B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117788" y="3957395"/>
            <a:ext cx="915212" cy="6304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2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50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2000" fill="hold"/>
                                        <p:tgtEl>
                                          <p:spTgt spid="15"/>
                                        </p:tgtEl>
                                        <p:attrNameLst>
                                          <p:attrName>ppt_x</p:attrName>
                                        </p:attrNameLst>
                                      </p:cBhvr>
                                      <p:tavLst>
                                        <p:tav tm="0">
                                          <p:val>
                                            <p:strVal val="1+#ppt_w/2"/>
                                          </p:val>
                                        </p:tav>
                                        <p:tav tm="100000">
                                          <p:val>
                                            <p:strVal val="#ppt_x"/>
                                          </p:val>
                                        </p:tav>
                                      </p:tavLst>
                                    </p:anim>
                                    <p:anim calcmode="lin" valueType="num">
                                      <p:cBhvr additive="base">
                                        <p:cTn id="21" dur="2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decel="50000"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2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8" grpId="0" build="p">
        <p:tmplLst>
          <p:tmpl lvl="1">
            <p:tnLst>
              <p:par>
                <p:cTn presetID="2" presetClass="entr" presetSubtype="2" decel="5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2000" fill="hold"/>
                        <p:tgtEl>
                          <p:spTgt spid="8"/>
                        </p:tgtEl>
                        <p:attrNameLst>
                          <p:attrName>ppt_x</p:attrName>
                        </p:attrNameLst>
                      </p:cBhvr>
                      <p:tavLst>
                        <p:tav tm="0">
                          <p:val>
                            <p:strVal val="1+#ppt_w/2"/>
                          </p:val>
                        </p:tav>
                        <p:tav tm="100000">
                          <p:val>
                            <p:strVal val="#ppt_x"/>
                          </p:val>
                        </p:tav>
                      </p:tavLst>
                    </p:anim>
                    <p:anim calcmode="lin" valueType="num">
                      <p:cBhvr additive="base">
                        <p:cTn dur="2000" fill="hold"/>
                        <p:tgtEl>
                          <p:spTgt spid="8"/>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5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2000" fill="hold"/>
                        <p:tgtEl>
                          <p:spTgt spid="10"/>
                        </p:tgtEl>
                        <p:attrNameLst>
                          <p:attrName>ppt_x</p:attrName>
                        </p:attrNameLst>
                      </p:cBhvr>
                      <p:tavLst>
                        <p:tav tm="0">
                          <p:val>
                            <p:strVal val="1+#ppt_w/2"/>
                          </p:val>
                        </p:tav>
                        <p:tav tm="100000">
                          <p:val>
                            <p:strVal val="#ppt_x"/>
                          </p:val>
                        </p:tav>
                      </p:tavLst>
                    </p:anim>
                    <p:anim calcmode="lin" valueType="num">
                      <p:cBhvr additive="base">
                        <p:cTn dur="20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15">
    <p:spTree>
      <p:nvGrpSpPr>
        <p:cNvPr id="1" name=""/>
        <p:cNvGrpSpPr/>
        <p:nvPr/>
      </p:nvGrpSpPr>
      <p:grpSpPr>
        <a:xfrm>
          <a:off x="0" y="0"/>
          <a:ext cx="0" cy="0"/>
          <a:chOff x="0" y="0"/>
          <a:chExt cx="0" cy="0"/>
        </a:xfrm>
      </p:grpSpPr>
      <p:sp>
        <p:nvSpPr>
          <p:cNvPr id="17" name="Rectangle 16"/>
          <p:cNvSpPr/>
          <p:nvPr userDrawn="1"/>
        </p:nvSpPr>
        <p:spPr bwMode="auto">
          <a:xfrm>
            <a:off x="317" y="1953941"/>
            <a:ext cx="2194458" cy="2500745"/>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2317314" y="1953941"/>
            <a:ext cx="6826685" cy="250074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2317314" y="1953941"/>
            <a:ext cx="6826685" cy="2500746"/>
          </a:xfrm>
        </p:spPr>
        <p:txBody>
          <a:bodyPr/>
          <a:lstStyle/>
          <a:p>
            <a:r>
              <a:rPr lang="en-US"/>
              <a:t>Click icon to add picture</a:t>
            </a:r>
            <a:endParaRPr lang="en-US" dirty="0"/>
          </a:p>
        </p:txBody>
      </p:sp>
      <p:sp>
        <p:nvSpPr>
          <p:cNvPr id="1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 name="Content Placeholder 4">
            <a:extLst>
              <a:ext uri="{FF2B5EF4-FFF2-40B4-BE49-F238E27FC236}">
                <a16:creationId xmlns:a16="http://schemas.microsoft.com/office/drawing/2014/main" id="{B9285055-1D88-234B-AF41-D1CEC233EE5D}"/>
              </a:ext>
            </a:extLst>
          </p:cNvPr>
          <p:cNvSpPr>
            <a:spLocks noGrp="1"/>
          </p:cNvSpPr>
          <p:nvPr>
            <p:ph sz="quarter" idx="18"/>
          </p:nvPr>
        </p:nvSpPr>
        <p:spPr>
          <a:xfrm>
            <a:off x="0" y="1954060"/>
            <a:ext cx="2194560" cy="2500856"/>
          </a:xfrm>
          <a:solidFill>
            <a:schemeClr val="accent6"/>
          </a:solidFill>
        </p:spPr>
        <p:txBody>
          <a:bodyPr lIns="182880" tIns="182880" rIns="45720" bIns="182880"/>
          <a:lstStyle>
            <a:lvl1pPr marL="173038" indent="-173038">
              <a:buClr>
                <a:schemeClr val="tx1"/>
              </a:buClr>
              <a:buFont typeface="Arial" panose="020B0604020202020204" pitchFamily="34" charset="0"/>
              <a:buChar char="•"/>
              <a:tabLst/>
              <a:defRPr>
                <a:solidFill>
                  <a:schemeClr val="tx1"/>
                </a:solidFill>
              </a:defRPr>
            </a:lvl1pPr>
            <a:lvl2pPr marL="347663" indent="-174625">
              <a:buClr>
                <a:schemeClr val="tx1"/>
              </a:buClr>
              <a:buFont typeface="Arial" panose="020B0604020202020204" pitchFamily="34" charset="0"/>
              <a:buChar char="•"/>
              <a:tabLst/>
              <a:defRPr>
                <a:solidFill>
                  <a:schemeClr val="tx1"/>
                </a:solidFill>
              </a:defRPr>
            </a:lvl2pPr>
            <a:lvl3pPr marL="515938" indent="-174625">
              <a:buClr>
                <a:schemeClr val="tx1"/>
              </a:buClr>
              <a:buFont typeface="Arial" panose="020B0604020202020204" pitchFamily="34" charset="0"/>
              <a:buChar char="•"/>
              <a:tabLst/>
              <a:defRPr>
                <a:solidFill>
                  <a:schemeClr val="tx1"/>
                </a:solidFill>
              </a:defRPr>
            </a:lvl3pPr>
            <a:lvl4pPr marL="690563" indent="-174625">
              <a:buClr>
                <a:schemeClr val="tx1"/>
              </a:buClr>
              <a:buFont typeface="Arial" panose="020B0604020202020204" pitchFamily="34" charset="0"/>
              <a:buChar char="•"/>
              <a:tabLst/>
              <a:defRPr>
                <a:solidFill>
                  <a:schemeClr val="tx1"/>
                </a:solidFill>
              </a:defRPr>
            </a:lvl4pPr>
            <a:lvl5pPr marL="858838" indent="-168275">
              <a:buClr>
                <a:schemeClr val="tx1"/>
              </a:buClr>
              <a:buFont typeface="Arial" panose="020B0604020202020204" pitchFamily="34" charset="0"/>
              <a:buChar char="•"/>
              <a:tabLs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2">
            <a:extLst>
              <a:ext uri="{FF2B5EF4-FFF2-40B4-BE49-F238E27FC236}">
                <a16:creationId xmlns:a16="http://schemas.microsoft.com/office/drawing/2014/main" id="{9E6CA763-0B57-DD45-8752-BDB15E8747D2}"/>
              </a:ext>
            </a:extLst>
          </p:cNvPr>
          <p:cNvSpPr>
            <a:spLocks noGrp="1"/>
          </p:cNvSpPr>
          <p:nvPr>
            <p:ph type="body" sz="quarter" idx="19"/>
          </p:nvPr>
        </p:nvSpPr>
        <p:spPr>
          <a:xfrm>
            <a:off x="0" y="1228466"/>
            <a:ext cx="9144000" cy="609600"/>
          </a:xfrm>
          <a:solidFill>
            <a:schemeClr val="accent1"/>
          </a:solidFill>
        </p:spPr>
        <p:txBody>
          <a:bodyPr lIns="274320" rIns="182880" anchor="ctr"/>
          <a:lstStyle>
            <a:lvl1pPr marL="0" indent="0">
              <a:buNone/>
              <a:defRPr sz="1600">
                <a:solidFill>
                  <a:schemeClr val="tx1"/>
                </a:solidFill>
              </a:defRPr>
            </a:lvl1pPr>
          </a:lstStyle>
          <a:p>
            <a:pPr lvl="0"/>
            <a:r>
              <a:rPr lang="en-US"/>
              <a:t>Edit Master text styles</a:t>
            </a:r>
          </a:p>
        </p:txBody>
      </p:sp>
    </p:spTree>
    <p:extLst>
      <p:ext uri="{BB962C8B-B14F-4D97-AF65-F5344CB8AC3E}">
        <p14:creationId xmlns:p14="http://schemas.microsoft.com/office/powerpoint/2010/main" val="1474239880"/>
      </p:ext>
    </p:extLst>
  </p:cSld>
  <p:clrMapOvr>
    <a:masterClrMapping/>
  </p:clrMapOvr>
  <p:transition>
    <p:fade/>
  </p:transition>
</p:sldLayout>
</file>

<file path=ppt/slideLayouts/slideLayout4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16">
    <p:spTree>
      <p:nvGrpSpPr>
        <p:cNvPr id="1" name=""/>
        <p:cNvGrpSpPr/>
        <p:nvPr/>
      </p:nvGrpSpPr>
      <p:grpSpPr>
        <a:xfrm>
          <a:off x="0" y="0"/>
          <a:ext cx="0" cy="0"/>
          <a:chOff x="0" y="0"/>
          <a:chExt cx="0" cy="0"/>
        </a:xfrm>
      </p:grpSpPr>
      <p:sp>
        <p:nvSpPr>
          <p:cNvPr id="17" name="Rectangle 16"/>
          <p:cNvSpPr/>
          <p:nvPr userDrawn="1"/>
        </p:nvSpPr>
        <p:spPr bwMode="auto">
          <a:xfrm>
            <a:off x="317" y="1953941"/>
            <a:ext cx="2194458" cy="250074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2317314" y="1953941"/>
            <a:ext cx="6826685" cy="2500745"/>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0" y="1953941"/>
            <a:ext cx="2194775" cy="2500746"/>
          </a:xfrm>
        </p:spPr>
        <p:txBody>
          <a:bodyPr/>
          <a:lstStyle/>
          <a:p>
            <a:r>
              <a:rPr lang="en-US"/>
              <a:t>Click icon to add picture</a:t>
            </a:r>
            <a:endParaRPr lang="en-US" dirty="0"/>
          </a:p>
        </p:txBody>
      </p:sp>
      <p:sp>
        <p:nvSpPr>
          <p:cNvPr id="1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 name="Content Placeholder 4">
            <a:extLst>
              <a:ext uri="{FF2B5EF4-FFF2-40B4-BE49-F238E27FC236}">
                <a16:creationId xmlns:a16="http://schemas.microsoft.com/office/drawing/2014/main" id="{B9285055-1D88-234B-AF41-D1CEC233EE5D}"/>
              </a:ext>
            </a:extLst>
          </p:cNvPr>
          <p:cNvSpPr>
            <a:spLocks noGrp="1"/>
          </p:cNvSpPr>
          <p:nvPr>
            <p:ph sz="quarter" idx="18"/>
          </p:nvPr>
        </p:nvSpPr>
        <p:spPr>
          <a:xfrm>
            <a:off x="2317313" y="1954060"/>
            <a:ext cx="6826685" cy="2500856"/>
          </a:xfrm>
        </p:spPr>
        <p:txBody>
          <a:bodyPr lIns="182880" tIns="182880" rIns="45720" bIns="182880"/>
          <a:lstStyle>
            <a:lvl1pPr marL="173038" indent="-173038">
              <a:buClr>
                <a:schemeClr val="tx1"/>
              </a:buClr>
              <a:buFont typeface="Arial" panose="020B0604020202020204" pitchFamily="34" charset="0"/>
              <a:buChar char="•"/>
              <a:tabLst/>
              <a:defRPr>
                <a:solidFill>
                  <a:schemeClr val="tx1"/>
                </a:solidFill>
              </a:defRPr>
            </a:lvl1pPr>
            <a:lvl2pPr marL="347663" indent="-174625">
              <a:buClr>
                <a:schemeClr val="tx1"/>
              </a:buClr>
              <a:buFont typeface="Arial" panose="020B0604020202020204" pitchFamily="34" charset="0"/>
              <a:buChar char="•"/>
              <a:tabLst/>
              <a:defRPr>
                <a:solidFill>
                  <a:schemeClr val="tx1"/>
                </a:solidFill>
              </a:defRPr>
            </a:lvl2pPr>
            <a:lvl3pPr marL="515938" indent="-174625">
              <a:buClr>
                <a:schemeClr val="tx1"/>
              </a:buClr>
              <a:buFont typeface="Arial" panose="020B0604020202020204" pitchFamily="34" charset="0"/>
              <a:buChar char="•"/>
              <a:tabLst/>
              <a:defRPr>
                <a:solidFill>
                  <a:schemeClr val="tx1"/>
                </a:solidFill>
              </a:defRPr>
            </a:lvl3pPr>
            <a:lvl4pPr marL="690563" indent="-174625">
              <a:buClr>
                <a:schemeClr val="tx1"/>
              </a:buClr>
              <a:buFont typeface="Arial" panose="020B0604020202020204" pitchFamily="34" charset="0"/>
              <a:buChar char="•"/>
              <a:tabLst/>
              <a:defRPr>
                <a:solidFill>
                  <a:schemeClr val="tx1"/>
                </a:solidFill>
              </a:defRPr>
            </a:lvl4pPr>
            <a:lvl5pPr marL="858838" indent="-168275">
              <a:buClr>
                <a:schemeClr val="tx1"/>
              </a:buClr>
              <a:buFont typeface="Arial" panose="020B0604020202020204" pitchFamily="34" charset="0"/>
              <a:buChar char="•"/>
              <a:tabLs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2">
            <a:extLst>
              <a:ext uri="{FF2B5EF4-FFF2-40B4-BE49-F238E27FC236}">
                <a16:creationId xmlns:a16="http://schemas.microsoft.com/office/drawing/2014/main" id="{9E6CA763-0B57-DD45-8752-BDB15E8747D2}"/>
              </a:ext>
            </a:extLst>
          </p:cNvPr>
          <p:cNvSpPr>
            <a:spLocks noGrp="1"/>
          </p:cNvSpPr>
          <p:nvPr>
            <p:ph type="body" sz="quarter" idx="19"/>
          </p:nvPr>
        </p:nvSpPr>
        <p:spPr>
          <a:xfrm>
            <a:off x="0" y="1228466"/>
            <a:ext cx="9144000" cy="609600"/>
          </a:xfrm>
          <a:solidFill>
            <a:schemeClr val="accent1"/>
          </a:solidFill>
        </p:spPr>
        <p:txBody>
          <a:bodyPr lIns="274320" rIns="182880" anchor="ctr"/>
          <a:lstStyle>
            <a:lvl1pPr marL="0" indent="0">
              <a:buNone/>
              <a:defRPr sz="1600">
                <a:solidFill>
                  <a:schemeClr val="tx1"/>
                </a:solidFill>
              </a:defRPr>
            </a:lvl1pPr>
          </a:lstStyle>
          <a:p>
            <a:pPr lvl="0"/>
            <a:r>
              <a:rPr lang="en-US"/>
              <a:t>Edit Master text styles</a:t>
            </a:r>
          </a:p>
        </p:txBody>
      </p:sp>
    </p:spTree>
    <p:extLst>
      <p:ext uri="{BB962C8B-B14F-4D97-AF65-F5344CB8AC3E}">
        <p14:creationId xmlns:p14="http://schemas.microsoft.com/office/powerpoint/2010/main" val="126291347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ic and Content_5">
    <p:spTree>
      <p:nvGrpSpPr>
        <p:cNvPr id="1" name=""/>
        <p:cNvGrpSpPr/>
        <p:nvPr/>
      </p:nvGrpSpPr>
      <p:grpSpPr>
        <a:xfrm>
          <a:off x="0" y="0"/>
          <a:ext cx="0" cy="0"/>
          <a:chOff x="0" y="0"/>
          <a:chExt cx="0" cy="0"/>
        </a:xfrm>
      </p:grpSpPr>
      <p:sp>
        <p:nvSpPr>
          <p:cNvPr id="13" name="Rectangle 12"/>
          <p:cNvSpPr/>
          <p:nvPr userDrawn="1"/>
        </p:nvSpPr>
        <p:spPr bwMode="auto">
          <a:xfrm>
            <a:off x="6675120" y="1358671"/>
            <a:ext cx="2468880" cy="21945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Rectangle 14"/>
          <p:cNvSpPr/>
          <p:nvPr userDrawn="1"/>
        </p:nvSpPr>
        <p:spPr bwMode="auto">
          <a:xfrm>
            <a:off x="4117084" y="1358671"/>
            <a:ext cx="2468880" cy="219456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1" y="1358671"/>
            <a:ext cx="4023360" cy="219456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120832" y="1358671"/>
            <a:ext cx="2468880" cy="2194560"/>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14"/>
          <p:cNvSpPr>
            <a:spLocks noGrp="1"/>
          </p:cNvSpPr>
          <p:nvPr>
            <p:ph sz="quarter" idx="14" hasCustomPrompt="1"/>
          </p:nvPr>
        </p:nvSpPr>
        <p:spPr>
          <a:xfrm>
            <a:off x="6675120" y="1358671"/>
            <a:ext cx="2468880" cy="2194560"/>
          </a:xfrm>
          <a:solidFill>
            <a:schemeClr val="bg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2" y="1358671"/>
            <a:ext cx="4023360" cy="2194560"/>
          </a:xfrm>
        </p:spPr>
        <p:txBody>
          <a:bodyPr/>
          <a:lstStyle/>
          <a:p>
            <a:r>
              <a:rPr lang="en-US"/>
              <a:t>Click icon to add picture</a:t>
            </a:r>
            <a:endParaRPr lang="en-US" dirty="0"/>
          </a:p>
        </p:txBody>
      </p:sp>
      <p:sp>
        <p:nvSpPr>
          <p:cNvPr id="17" name="Text Placeholder 22"/>
          <p:cNvSpPr>
            <a:spLocks noGrp="1"/>
          </p:cNvSpPr>
          <p:nvPr>
            <p:ph type="body" sz="quarter" idx="16"/>
          </p:nvPr>
        </p:nvSpPr>
        <p:spPr>
          <a:xfrm>
            <a:off x="0" y="3645234"/>
            <a:ext cx="9144000" cy="609600"/>
          </a:xfrm>
          <a:solidFill>
            <a:schemeClr val="accent1"/>
          </a:solidFill>
        </p:spPr>
        <p:txBody>
          <a:bodyPr lIns="274320" rIns="182880" anchor="ctr"/>
          <a:lstStyle>
            <a:lvl1pPr marL="0" indent="0">
              <a:buNone/>
              <a:defRPr sz="1400">
                <a:solidFill>
                  <a:schemeClr val="tx1"/>
                </a:solidFill>
              </a:defRPr>
            </a:lvl1pPr>
          </a:lstStyle>
          <a:p>
            <a:pPr lvl="0"/>
            <a:r>
              <a:rPr lang="en-US"/>
              <a:t>Edit Master text styles</a:t>
            </a:r>
          </a:p>
        </p:txBody>
      </p:sp>
      <p:sp>
        <p:nvSpPr>
          <p:cNvPr id="12"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and Content_6">
    <p:spTree>
      <p:nvGrpSpPr>
        <p:cNvPr id="1" name=""/>
        <p:cNvGrpSpPr/>
        <p:nvPr/>
      </p:nvGrpSpPr>
      <p:grpSpPr>
        <a:xfrm>
          <a:off x="0" y="0"/>
          <a:ext cx="0" cy="0"/>
          <a:chOff x="0" y="0"/>
          <a:chExt cx="0" cy="0"/>
        </a:xfrm>
      </p:grpSpPr>
      <p:sp>
        <p:nvSpPr>
          <p:cNvPr id="11" name="Rectangle 10"/>
          <p:cNvSpPr/>
          <p:nvPr userDrawn="1"/>
        </p:nvSpPr>
        <p:spPr bwMode="auto">
          <a:xfrm>
            <a:off x="6675120" y="1358671"/>
            <a:ext cx="2468880" cy="222199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Rectangle 13"/>
          <p:cNvSpPr/>
          <p:nvPr userDrawn="1"/>
        </p:nvSpPr>
        <p:spPr bwMode="auto">
          <a:xfrm>
            <a:off x="4117084" y="1358671"/>
            <a:ext cx="2468880" cy="222199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2"/>
          <p:cNvSpPr>
            <a:spLocks noGrp="1"/>
          </p:cNvSpPr>
          <p:nvPr>
            <p:ph type="body" sz="quarter" idx="16"/>
          </p:nvPr>
        </p:nvSpPr>
        <p:spPr>
          <a:xfrm>
            <a:off x="0" y="3645234"/>
            <a:ext cx="9144000" cy="609600"/>
          </a:xfrm>
          <a:noFill/>
        </p:spPr>
        <p:txBody>
          <a:bodyPr lIns="274320" rIns="182880" anchor="ctr"/>
          <a:lstStyle>
            <a:lvl1pPr marL="0" indent="0">
              <a:buNone/>
              <a:defRPr sz="1200">
                <a:solidFill>
                  <a:sysClr val="windowText" lastClr="000000"/>
                </a:solidFill>
              </a:defRPr>
            </a:lvl1pPr>
          </a:lstStyle>
          <a:p>
            <a:pPr lvl="0"/>
            <a:r>
              <a:rPr lang="en-US"/>
              <a:t>Edit Master text styles</a:t>
            </a:r>
          </a:p>
        </p:txBody>
      </p:sp>
      <p:sp>
        <p:nvSpPr>
          <p:cNvPr id="12" name="Rectangle 11"/>
          <p:cNvSpPr/>
          <p:nvPr userDrawn="1"/>
        </p:nvSpPr>
        <p:spPr bwMode="auto">
          <a:xfrm>
            <a:off x="1" y="1358671"/>
            <a:ext cx="4023360" cy="222199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Content Placeholder 14"/>
          <p:cNvSpPr>
            <a:spLocks noGrp="1"/>
          </p:cNvSpPr>
          <p:nvPr>
            <p:ph sz="quarter" idx="13" hasCustomPrompt="1"/>
          </p:nvPr>
        </p:nvSpPr>
        <p:spPr>
          <a:xfrm>
            <a:off x="4108190" y="1358671"/>
            <a:ext cx="2468880" cy="2221992"/>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14" hasCustomPrompt="1"/>
          </p:nvPr>
        </p:nvSpPr>
        <p:spPr>
          <a:xfrm>
            <a:off x="6675120" y="1358671"/>
            <a:ext cx="2468880" cy="2221992"/>
          </a:xfrm>
          <a:solidFill>
            <a:schemeClr val="bg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8" name="Picture Placeholder 9"/>
          <p:cNvSpPr>
            <a:spLocks noGrp="1"/>
          </p:cNvSpPr>
          <p:nvPr>
            <p:ph type="pic" sz="quarter" idx="17"/>
          </p:nvPr>
        </p:nvSpPr>
        <p:spPr>
          <a:xfrm>
            <a:off x="-2" y="1358671"/>
            <a:ext cx="4023360" cy="2221992"/>
          </a:xfrm>
        </p:spPr>
        <p:txBody>
          <a:bodyPr/>
          <a:lstStyle/>
          <a:p>
            <a:r>
              <a:rPr lang="en-US"/>
              <a:t>Click icon to add picture</a:t>
            </a:r>
            <a:endParaRPr lang="en-US" dirty="0"/>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4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20">
    <p:spTree>
      <p:nvGrpSpPr>
        <p:cNvPr id="1" name=""/>
        <p:cNvGrpSpPr/>
        <p:nvPr/>
      </p:nvGrpSpPr>
      <p:grpSpPr>
        <a:xfrm>
          <a:off x="0" y="0"/>
          <a:ext cx="0" cy="0"/>
          <a:chOff x="0" y="0"/>
          <a:chExt cx="0" cy="0"/>
        </a:xfrm>
      </p:grpSpPr>
      <p:sp>
        <p:nvSpPr>
          <p:cNvPr id="9" name="Rectangle 8"/>
          <p:cNvSpPr/>
          <p:nvPr userDrawn="1"/>
        </p:nvSpPr>
        <p:spPr bwMode="auto">
          <a:xfrm>
            <a:off x="4645152" y="2726561"/>
            <a:ext cx="4498848" cy="1519999"/>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0" y="2726561"/>
            <a:ext cx="4498848" cy="1519999"/>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2726562"/>
            <a:ext cx="4498848" cy="1519998"/>
          </a:xfrm>
          <a:solidFill>
            <a:schemeClr val="accent6"/>
          </a:solidFill>
        </p:spPr>
        <p:txBody>
          <a:bodyPr lIns="274320" tIns="274320" rIns="274320" bIns="274320"/>
          <a:lstStyle>
            <a:lvl1pPr marL="0" indent="0" algn="l">
              <a:buClr>
                <a:schemeClr val="tx1"/>
              </a:buClr>
              <a:buFont typeface="Arial" pitchFamily="34" charset="0"/>
              <a:buNone/>
              <a:defRPr baseline="0">
                <a:solidFill>
                  <a:schemeClr val="tx1"/>
                </a:solidFill>
              </a:defRPr>
            </a:lvl1pPr>
            <a:lvl2pPr marL="1682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p:txBody>
      </p:sp>
      <p:sp>
        <p:nvSpPr>
          <p:cNvPr id="16" name="Content Placeholder 14"/>
          <p:cNvSpPr>
            <a:spLocks noGrp="1"/>
          </p:cNvSpPr>
          <p:nvPr>
            <p:ph sz="quarter" idx="14" hasCustomPrompt="1"/>
          </p:nvPr>
        </p:nvSpPr>
        <p:spPr>
          <a:xfrm>
            <a:off x="4645152" y="2726562"/>
            <a:ext cx="4498848" cy="1519998"/>
          </a:xfrm>
          <a:solidFill>
            <a:schemeClr val="bg2"/>
          </a:solidFill>
        </p:spPr>
        <p:txBody>
          <a:bodyPr lIns="274320" tIns="274320" rIns="274320" bIns="274320"/>
          <a:lstStyle>
            <a:lvl1pPr marL="0" indent="0" algn="l">
              <a:buClr>
                <a:schemeClr val="tx1"/>
              </a:buClr>
              <a:buFont typeface="Arial" pitchFamily="34" charset="0"/>
              <a:buNone/>
              <a:defRPr>
                <a:solidFill>
                  <a:schemeClr val="tx1"/>
                </a:solidFill>
              </a:defRPr>
            </a:lvl1pPr>
            <a:lvl2pPr marL="1682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tabLst/>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2" name="Rectangle 11"/>
          <p:cNvSpPr/>
          <p:nvPr userDrawn="1"/>
        </p:nvSpPr>
        <p:spPr bwMode="auto">
          <a:xfrm>
            <a:off x="0" y="1348839"/>
            <a:ext cx="4498848" cy="13716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Rectangle 12"/>
          <p:cNvSpPr/>
          <p:nvPr userDrawn="1"/>
        </p:nvSpPr>
        <p:spPr bwMode="auto">
          <a:xfrm>
            <a:off x="4645316" y="1348839"/>
            <a:ext cx="4498848" cy="13716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Picture Placeholder 4"/>
          <p:cNvSpPr>
            <a:spLocks noGrp="1"/>
          </p:cNvSpPr>
          <p:nvPr>
            <p:ph type="pic" sz="quarter" idx="16"/>
          </p:nvPr>
        </p:nvSpPr>
        <p:spPr>
          <a:xfrm>
            <a:off x="0" y="1342717"/>
            <a:ext cx="4498848" cy="1371600"/>
          </a:xfrm>
        </p:spPr>
        <p:txBody>
          <a:bodyPr/>
          <a:lstStyle/>
          <a:p>
            <a:r>
              <a:rPr lang="en-US"/>
              <a:t>Click icon to add picture</a:t>
            </a:r>
          </a:p>
        </p:txBody>
      </p:sp>
      <p:sp>
        <p:nvSpPr>
          <p:cNvPr id="17" name="Picture Placeholder 4"/>
          <p:cNvSpPr>
            <a:spLocks noGrp="1"/>
          </p:cNvSpPr>
          <p:nvPr>
            <p:ph type="pic" sz="quarter" idx="17"/>
          </p:nvPr>
        </p:nvSpPr>
        <p:spPr>
          <a:xfrm>
            <a:off x="4645152" y="1342717"/>
            <a:ext cx="4498848" cy="1371600"/>
          </a:xfrm>
        </p:spPr>
        <p:txBody>
          <a:bodyPr/>
          <a:lstStyle>
            <a:lvl1pPr rtl="0">
              <a:defRPr/>
            </a:lvl1pPr>
          </a:lstStyle>
          <a:p>
            <a:r>
              <a:rPr lang="en-US"/>
              <a:t>Click icon to add picture</a:t>
            </a:r>
          </a:p>
        </p:txBody>
      </p:sp>
    </p:spTree>
    <p:extLst>
      <p:ext uri="{BB962C8B-B14F-4D97-AF65-F5344CB8AC3E}">
        <p14:creationId xmlns:p14="http://schemas.microsoft.com/office/powerpoint/2010/main" val="1799281502"/>
      </p:ext>
    </p:extLst>
  </p:cSld>
  <p:clrMapOvr>
    <a:masterClrMapping/>
  </p:clrMapOvr>
  <p:transition>
    <p:fade/>
  </p:transition>
</p:sldLayout>
</file>

<file path=ppt/slideLayouts/slideLayout4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21">
    <p:spTree>
      <p:nvGrpSpPr>
        <p:cNvPr id="1" name=""/>
        <p:cNvGrpSpPr/>
        <p:nvPr/>
      </p:nvGrpSpPr>
      <p:grpSpPr>
        <a:xfrm>
          <a:off x="0" y="0"/>
          <a:ext cx="0" cy="0"/>
          <a:chOff x="0" y="0"/>
          <a:chExt cx="0" cy="0"/>
        </a:xfrm>
      </p:grpSpPr>
      <p:sp>
        <p:nvSpPr>
          <p:cNvPr id="22" name="Rectangle 21"/>
          <p:cNvSpPr/>
          <p:nvPr userDrawn="1"/>
        </p:nvSpPr>
        <p:spPr bwMode="auto">
          <a:xfrm>
            <a:off x="1" y="1358671"/>
            <a:ext cx="2971637" cy="11092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3" name="Rectangle 22"/>
          <p:cNvSpPr/>
          <p:nvPr userDrawn="1"/>
        </p:nvSpPr>
        <p:spPr bwMode="auto">
          <a:xfrm>
            <a:off x="3086100" y="1358671"/>
            <a:ext cx="2971637" cy="11092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4" name="Rectangle 23"/>
          <p:cNvSpPr/>
          <p:nvPr userDrawn="1"/>
        </p:nvSpPr>
        <p:spPr bwMode="auto">
          <a:xfrm>
            <a:off x="6172363" y="1358671"/>
            <a:ext cx="2971637" cy="11092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6172200" y="2467896"/>
            <a:ext cx="2971800" cy="178330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Rectangle 17"/>
          <p:cNvSpPr/>
          <p:nvPr userDrawn="1"/>
        </p:nvSpPr>
        <p:spPr bwMode="auto">
          <a:xfrm>
            <a:off x="3086181" y="2467896"/>
            <a:ext cx="2971800" cy="1783302"/>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0" y="2467896"/>
            <a:ext cx="2971800" cy="178330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7" name="Content Placeholder 14"/>
          <p:cNvSpPr>
            <a:spLocks noGrp="1"/>
          </p:cNvSpPr>
          <p:nvPr>
            <p:ph sz="quarter" idx="15" hasCustomPrompt="1"/>
          </p:nvPr>
        </p:nvSpPr>
        <p:spPr>
          <a:xfrm>
            <a:off x="6172200" y="2467896"/>
            <a:ext cx="2971800" cy="1783301"/>
          </a:xfrm>
          <a:solidFill>
            <a:schemeClr val="accent1"/>
          </a:solidFill>
        </p:spPr>
        <p:txBody>
          <a:bodyPr lIns="182880" tIns="137160" rIns="182880" bIns="137160" anchor="t" anchorCtr="0"/>
          <a:lstStyle>
            <a:lvl1pPr marL="0" indent="0" algn="l">
              <a:buClr>
                <a:schemeClr val="tx1"/>
              </a:buClr>
              <a:buFont typeface="Arial" pitchFamily="34" charset="0"/>
              <a:buNone/>
              <a:defRPr>
                <a:solidFill>
                  <a:schemeClr val="tx1"/>
                </a:solidFill>
              </a:defRPr>
            </a:lvl1pPr>
            <a:lvl2pPr marL="174625" indent="-174625" algn="l">
              <a:buClr>
                <a:schemeClr val="tx1"/>
              </a:buClr>
              <a:buFont typeface="Arial" panose="020B0604020202020204" pitchFamily="34" charset="0"/>
              <a:buChar char="•"/>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p:txBody>
      </p:sp>
      <p:sp>
        <p:nvSpPr>
          <p:cNvPr id="21" name="Picture Placeholder 4"/>
          <p:cNvSpPr>
            <a:spLocks noGrp="1"/>
          </p:cNvSpPr>
          <p:nvPr>
            <p:ph type="pic" sz="quarter" idx="18"/>
          </p:nvPr>
        </p:nvSpPr>
        <p:spPr>
          <a:xfrm>
            <a:off x="6172200" y="1352550"/>
            <a:ext cx="2971800" cy="1115347"/>
          </a:xfrm>
        </p:spPr>
        <p:txBody>
          <a:bodyPr/>
          <a:lstStyle>
            <a:lvl1pPr rtl="0">
              <a:defRPr/>
            </a:lvl1pPr>
          </a:lstStyle>
          <a:p>
            <a:r>
              <a:rPr lang="en-US"/>
              <a:t>Click icon to add picture</a:t>
            </a:r>
          </a:p>
        </p:txBody>
      </p:sp>
      <p:sp>
        <p:nvSpPr>
          <p:cNvPr id="16" name="Content Placeholder 14"/>
          <p:cNvSpPr>
            <a:spLocks noGrp="1"/>
          </p:cNvSpPr>
          <p:nvPr>
            <p:ph sz="quarter" idx="14" hasCustomPrompt="1"/>
          </p:nvPr>
        </p:nvSpPr>
        <p:spPr>
          <a:xfrm>
            <a:off x="3086100" y="2467896"/>
            <a:ext cx="2971800" cy="1783301"/>
          </a:xfrm>
          <a:solidFill>
            <a:schemeClr val="bg2"/>
          </a:solidFill>
        </p:spPr>
        <p:txBody>
          <a:bodyPr lIns="182880" tIns="137160" rIns="182880" bIns="137160" anchor="t" anchorCtr="0"/>
          <a:lstStyle>
            <a:lvl1pPr marL="0" indent="0" algn="l">
              <a:buClr>
                <a:schemeClr val="tx1"/>
              </a:buClr>
              <a:buFont typeface="Arial" panose="020B0604020202020204" pitchFamily="34" charset="0"/>
              <a:buNone/>
              <a:defRPr>
                <a:solidFill>
                  <a:schemeClr val="tx1"/>
                </a:solidFill>
              </a:defRPr>
            </a:lvl1pPr>
            <a:lvl2pPr marL="174625" indent="-174625" algn="l">
              <a:buClr>
                <a:schemeClr val="tx1"/>
              </a:buClr>
              <a:buFont typeface="Arial" panose="020B0604020202020204" pitchFamily="34" charset="0"/>
              <a:buChar char="•"/>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p:txBody>
      </p:sp>
      <p:sp>
        <p:nvSpPr>
          <p:cNvPr id="15" name="Picture Placeholder 4"/>
          <p:cNvSpPr>
            <a:spLocks noGrp="1"/>
          </p:cNvSpPr>
          <p:nvPr>
            <p:ph type="pic" sz="quarter" idx="17"/>
          </p:nvPr>
        </p:nvSpPr>
        <p:spPr>
          <a:xfrm>
            <a:off x="3086019" y="1352550"/>
            <a:ext cx="2971800" cy="1115347"/>
          </a:xfrm>
        </p:spPr>
        <p:txBody>
          <a:bodyPr/>
          <a:lstStyle>
            <a:lvl1pPr rtl="0">
              <a:defRPr/>
            </a:lvl1pPr>
          </a:lstStyle>
          <a:p>
            <a:r>
              <a:rPr lang="en-US"/>
              <a:t>Click icon to add picture</a:t>
            </a:r>
          </a:p>
        </p:txBody>
      </p:sp>
      <p:sp>
        <p:nvSpPr>
          <p:cNvPr id="14" name="Content Placeholder 14"/>
          <p:cNvSpPr>
            <a:spLocks noGrp="1"/>
          </p:cNvSpPr>
          <p:nvPr>
            <p:ph sz="quarter" idx="13" hasCustomPrompt="1"/>
          </p:nvPr>
        </p:nvSpPr>
        <p:spPr>
          <a:xfrm>
            <a:off x="0" y="2467896"/>
            <a:ext cx="2971800" cy="1783301"/>
          </a:xfrm>
          <a:solidFill>
            <a:schemeClr val="accent6"/>
          </a:solidFill>
        </p:spPr>
        <p:txBody>
          <a:bodyPr lIns="182880" tIns="137160" rIns="182880" bIns="137160" anchor="t" anchorCtr="0"/>
          <a:lstStyle>
            <a:lvl1pPr marL="0" indent="0" algn="l">
              <a:buClr>
                <a:schemeClr val="tx1"/>
              </a:buClr>
              <a:buFont typeface="Arial" pitchFamily="34" charset="0"/>
              <a:buNone/>
              <a:defRPr>
                <a:solidFill>
                  <a:schemeClr val="tx1"/>
                </a:solidFill>
              </a:defRPr>
            </a:lvl1pPr>
            <a:lvl2pPr marL="174625" indent="-174625" algn="l">
              <a:buClr>
                <a:schemeClr val="tx1"/>
              </a:buClr>
              <a:buFont typeface="Arial" panose="020B0604020202020204" pitchFamily="34" charset="0"/>
              <a:buChar char="•"/>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p:txBody>
      </p:sp>
      <p:sp>
        <p:nvSpPr>
          <p:cNvPr id="5" name="Picture Placeholder 4"/>
          <p:cNvSpPr>
            <a:spLocks noGrp="1"/>
          </p:cNvSpPr>
          <p:nvPr>
            <p:ph type="pic" sz="quarter" idx="16"/>
          </p:nvPr>
        </p:nvSpPr>
        <p:spPr>
          <a:xfrm>
            <a:off x="0" y="1352550"/>
            <a:ext cx="2971800" cy="1115347"/>
          </a:xfrm>
        </p:spPr>
        <p:txBody>
          <a:bodyPr/>
          <a:lstStyle/>
          <a:p>
            <a:r>
              <a:rPr lang="en-US"/>
              <a:t>Click icon to add picture</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3392583427"/>
      </p:ext>
    </p:extLst>
  </p:cSld>
  <p:clrMapOvr>
    <a:masterClrMapping/>
  </p:clrMapOvr>
  <p:transition>
    <p:fade/>
  </p:transition>
</p:sldLayout>
</file>

<file path=ppt/slideLayouts/slideLayout4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22">
    <p:spTree>
      <p:nvGrpSpPr>
        <p:cNvPr id="1" name=""/>
        <p:cNvGrpSpPr/>
        <p:nvPr/>
      </p:nvGrpSpPr>
      <p:grpSpPr>
        <a:xfrm>
          <a:off x="0" y="0"/>
          <a:ext cx="0" cy="0"/>
          <a:chOff x="0" y="0"/>
          <a:chExt cx="0" cy="0"/>
        </a:xfrm>
      </p:grpSpPr>
      <p:sp>
        <p:nvSpPr>
          <p:cNvPr id="10" name="Rectangle 9"/>
          <p:cNvSpPr/>
          <p:nvPr userDrawn="1"/>
        </p:nvSpPr>
        <p:spPr bwMode="auto">
          <a:xfrm>
            <a:off x="0" y="2457734"/>
            <a:ext cx="2194560" cy="1790415"/>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2316480" y="2457734"/>
            <a:ext cx="2194560" cy="179041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4632960" y="2457734"/>
            <a:ext cx="2194560" cy="179041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Rectangle 12"/>
          <p:cNvSpPr/>
          <p:nvPr userDrawn="1"/>
        </p:nvSpPr>
        <p:spPr bwMode="auto">
          <a:xfrm>
            <a:off x="6949440" y="2457734"/>
            <a:ext cx="2194560" cy="179041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2457734"/>
            <a:ext cx="2194560" cy="1790416"/>
          </a:xfrm>
          <a:solidFill>
            <a:schemeClr val="accent6"/>
          </a:solidFill>
        </p:spPr>
        <p:txBody>
          <a:bodyPr lIns="137160" tIns="137160" rIns="137160" bIns="13716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
        <p:nvSpPr>
          <p:cNvPr id="16" name="Content Placeholder 14"/>
          <p:cNvSpPr>
            <a:spLocks noGrp="1"/>
          </p:cNvSpPr>
          <p:nvPr>
            <p:ph sz="quarter" idx="14" hasCustomPrompt="1"/>
          </p:nvPr>
        </p:nvSpPr>
        <p:spPr>
          <a:xfrm>
            <a:off x="2316480" y="2457734"/>
            <a:ext cx="2194560" cy="1790416"/>
          </a:xfrm>
          <a:solidFill>
            <a:schemeClr val="bg2"/>
          </a:solidFill>
        </p:spPr>
        <p:txBody>
          <a:bodyPr lIns="137160" tIns="137160" rIns="137160" bIns="13716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
        <p:nvSpPr>
          <p:cNvPr id="17" name="Content Placeholder 14"/>
          <p:cNvSpPr>
            <a:spLocks noGrp="1"/>
          </p:cNvSpPr>
          <p:nvPr>
            <p:ph sz="quarter" idx="15" hasCustomPrompt="1"/>
          </p:nvPr>
        </p:nvSpPr>
        <p:spPr>
          <a:xfrm>
            <a:off x="4632960" y="2457734"/>
            <a:ext cx="2194560" cy="1790416"/>
          </a:xfrm>
          <a:solidFill>
            <a:schemeClr val="accent1"/>
          </a:solidFill>
        </p:spPr>
        <p:txBody>
          <a:bodyPr lIns="137160" tIns="137160" rIns="137160" bIns="13716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
        <p:nvSpPr>
          <p:cNvPr id="18" name="Content Placeholder 14"/>
          <p:cNvSpPr>
            <a:spLocks noGrp="1"/>
          </p:cNvSpPr>
          <p:nvPr>
            <p:ph sz="quarter" idx="16" hasCustomPrompt="1"/>
          </p:nvPr>
        </p:nvSpPr>
        <p:spPr>
          <a:xfrm>
            <a:off x="6949440" y="2457734"/>
            <a:ext cx="2194560" cy="1790416"/>
          </a:xfrm>
          <a:solidFill>
            <a:schemeClr val="accent2"/>
          </a:solidFill>
        </p:spPr>
        <p:txBody>
          <a:bodyPr lIns="137160" tIns="137160" rIns="137160" bIns="13716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5" name="Rectangle 14"/>
          <p:cNvSpPr/>
          <p:nvPr userDrawn="1"/>
        </p:nvSpPr>
        <p:spPr bwMode="auto">
          <a:xfrm>
            <a:off x="2" y="1348511"/>
            <a:ext cx="2194560" cy="11092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Picture Placeholder 4"/>
          <p:cNvSpPr>
            <a:spLocks noGrp="1"/>
          </p:cNvSpPr>
          <p:nvPr>
            <p:ph type="pic" sz="quarter" idx="17"/>
          </p:nvPr>
        </p:nvSpPr>
        <p:spPr>
          <a:xfrm>
            <a:off x="0" y="1342390"/>
            <a:ext cx="2194560" cy="1115347"/>
          </a:xfrm>
        </p:spPr>
        <p:txBody>
          <a:bodyPr/>
          <a:lstStyle/>
          <a:p>
            <a:r>
              <a:rPr lang="en-US"/>
              <a:t>Click icon to add picture</a:t>
            </a:r>
          </a:p>
        </p:txBody>
      </p:sp>
      <p:sp>
        <p:nvSpPr>
          <p:cNvPr id="22" name="Rectangle 21"/>
          <p:cNvSpPr/>
          <p:nvPr userDrawn="1"/>
        </p:nvSpPr>
        <p:spPr bwMode="auto">
          <a:xfrm>
            <a:off x="2316480" y="1348511"/>
            <a:ext cx="2194560" cy="11092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3" name="Picture Placeholder 4"/>
          <p:cNvSpPr>
            <a:spLocks noGrp="1"/>
          </p:cNvSpPr>
          <p:nvPr>
            <p:ph type="pic" sz="quarter" idx="18"/>
          </p:nvPr>
        </p:nvSpPr>
        <p:spPr>
          <a:xfrm>
            <a:off x="2316478" y="1342390"/>
            <a:ext cx="2194560" cy="1115347"/>
          </a:xfrm>
        </p:spPr>
        <p:txBody>
          <a:bodyPr/>
          <a:lstStyle/>
          <a:p>
            <a:r>
              <a:rPr lang="en-US"/>
              <a:t>Click icon to add picture</a:t>
            </a:r>
          </a:p>
        </p:txBody>
      </p:sp>
      <p:sp>
        <p:nvSpPr>
          <p:cNvPr id="24" name="Rectangle 23"/>
          <p:cNvSpPr/>
          <p:nvPr userDrawn="1"/>
        </p:nvSpPr>
        <p:spPr bwMode="auto">
          <a:xfrm>
            <a:off x="4632956" y="1348511"/>
            <a:ext cx="2194560" cy="11092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Picture Placeholder 4"/>
          <p:cNvSpPr>
            <a:spLocks noGrp="1"/>
          </p:cNvSpPr>
          <p:nvPr>
            <p:ph type="pic" sz="quarter" idx="19"/>
          </p:nvPr>
        </p:nvSpPr>
        <p:spPr>
          <a:xfrm>
            <a:off x="4632954" y="1342390"/>
            <a:ext cx="2194560" cy="1115347"/>
          </a:xfrm>
        </p:spPr>
        <p:txBody>
          <a:bodyPr/>
          <a:lstStyle/>
          <a:p>
            <a:r>
              <a:rPr lang="en-US"/>
              <a:t>Click icon to add picture</a:t>
            </a:r>
          </a:p>
        </p:txBody>
      </p:sp>
      <p:sp>
        <p:nvSpPr>
          <p:cNvPr id="26" name="Rectangle 25"/>
          <p:cNvSpPr/>
          <p:nvPr userDrawn="1"/>
        </p:nvSpPr>
        <p:spPr bwMode="auto">
          <a:xfrm>
            <a:off x="6949434" y="1348511"/>
            <a:ext cx="2194560" cy="11092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7" name="Picture Placeholder 4"/>
          <p:cNvSpPr>
            <a:spLocks noGrp="1"/>
          </p:cNvSpPr>
          <p:nvPr>
            <p:ph type="pic" sz="quarter" idx="20"/>
          </p:nvPr>
        </p:nvSpPr>
        <p:spPr>
          <a:xfrm>
            <a:off x="6949432" y="1342390"/>
            <a:ext cx="2194560" cy="1115347"/>
          </a:xfrm>
        </p:spPr>
        <p:txBody>
          <a:bodyPr/>
          <a:lstStyle/>
          <a:p>
            <a:r>
              <a:rPr lang="en-US"/>
              <a:t>Click icon to add picture</a:t>
            </a:r>
          </a:p>
        </p:txBody>
      </p:sp>
    </p:spTree>
    <p:extLst>
      <p:ext uri="{BB962C8B-B14F-4D97-AF65-F5344CB8AC3E}">
        <p14:creationId xmlns:p14="http://schemas.microsoft.com/office/powerpoint/2010/main" val="3456597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phic and Content_7">
    <p:spTree>
      <p:nvGrpSpPr>
        <p:cNvPr id="1" name=""/>
        <p:cNvGrpSpPr/>
        <p:nvPr/>
      </p:nvGrpSpPr>
      <p:grpSpPr>
        <a:xfrm>
          <a:off x="0" y="0"/>
          <a:ext cx="0" cy="0"/>
          <a:chOff x="0" y="0"/>
          <a:chExt cx="0" cy="0"/>
        </a:xfrm>
      </p:grpSpPr>
      <p:sp>
        <p:nvSpPr>
          <p:cNvPr id="10" name="Rectangle 9"/>
          <p:cNvSpPr/>
          <p:nvPr userDrawn="1"/>
        </p:nvSpPr>
        <p:spPr bwMode="auto">
          <a:xfrm>
            <a:off x="0" y="0"/>
            <a:ext cx="4114800" cy="51435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a:solidFill>
                <a:srgbClr val="003399"/>
              </a:solidFill>
              <a:latin typeface="Arial" charset="0"/>
              <a:cs typeface="Arial" charset="0"/>
            </a:endParaRPr>
          </a:p>
        </p:txBody>
      </p:sp>
      <p:sp>
        <p:nvSpPr>
          <p:cNvPr id="2" name="Title 1"/>
          <p:cNvSpPr>
            <a:spLocks noGrp="1"/>
          </p:cNvSpPr>
          <p:nvPr>
            <p:ph type="title" hasCustomPrompt="1"/>
          </p:nvPr>
        </p:nvSpPr>
        <p:spPr>
          <a:xfrm>
            <a:off x="4343400" y="374904"/>
            <a:ext cx="4363278" cy="542544"/>
          </a:xfrm>
        </p:spPr>
        <p:txBody>
          <a:bodyPr/>
          <a:lstStyle>
            <a:lvl1pPr>
              <a:defRPr sz="1800" b="1">
                <a:solidFill>
                  <a:schemeClr val="accent1"/>
                </a:solidFill>
                <a:latin typeface="+mn-lt"/>
              </a:defRPr>
            </a:lvl1pPr>
          </a:lstStyle>
          <a:p>
            <a:r>
              <a:rPr lang="en-US" dirty="0"/>
              <a:t>Image and Content Layout</a:t>
            </a:r>
          </a:p>
        </p:txBody>
      </p:sp>
      <p:sp>
        <p:nvSpPr>
          <p:cNvPr id="3" name="Content Placeholder 2"/>
          <p:cNvSpPr>
            <a:spLocks noGrp="1"/>
          </p:cNvSpPr>
          <p:nvPr>
            <p:ph idx="1" hasCustomPrompt="1"/>
          </p:nvPr>
        </p:nvSpPr>
        <p:spPr>
          <a:xfrm>
            <a:off x="4343400" y="1047750"/>
            <a:ext cx="4363278" cy="3457575"/>
          </a:xfrm>
        </p:spPr>
        <p:txBody>
          <a:bodyPr/>
          <a:lstStyle>
            <a:lvl1pPr>
              <a:buClr>
                <a:schemeClr val="accent1"/>
              </a:buClr>
              <a:defRPr sz="1600" baseline="0">
                <a:solidFill>
                  <a:sysClr val="windowText" lastClr="000000"/>
                </a:solidFill>
              </a:defRPr>
            </a:lvl1pPr>
            <a:lvl2pPr marL="401638" indent="-173038">
              <a:buClr>
                <a:schemeClr val="accent1"/>
              </a:buClr>
              <a:defRPr sz="1600">
                <a:solidFill>
                  <a:sysClr val="windowText" lastClr="000000"/>
                </a:solidFill>
              </a:defRPr>
            </a:lvl2pPr>
            <a:lvl3pPr>
              <a:defRPr sz="1600"/>
            </a:lvl3pPr>
            <a:lvl4pPr>
              <a:defRPr sz="1600"/>
            </a:lvl4pPr>
            <a:lvl5pPr>
              <a:defRPr sz="1600"/>
            </a:lvl5pPr>
          </a:lstStyle>
          <a:p>
            <a:pPr lvl="0"/>
            <a:r>
              <a:rPr lang="en-US" dirty="0"/>
              <a:t>The graphic to the left can be any Jones Day color background with an image over either part of the teal space or the image can fill the entire space. </a:t>
            </a:r>
          </a:p>
          <a:p>
            <a:pPr lvl="1"/>
            <a:r>
              <a:rPr lang="en-US" dirty="0"/>
              <a:t>Second level</a:t>
            </a:r>
          </a:p>
        </p:txBody>
      </p:sp>
      <p:sp>
        <p:nvSpPr>
          <p:cNvPr id="11" name="Picture Placeholder 10"/>
          <p:cNvSpPr>
            <a:spLocks noGrp="1"/>
          </p:cNvSpPr>
          <p:nvPr>
            <p:ph type="pic" sz="quarter" idx="10"/>
          </p:nvPr>
        </p:nvSpPr>
        <p:spPr>
          <a:xfrm>
            <a:off x="0" y="0"/>
            <a:ext cx="4114800" cy="5143500"/>
          </a:xfrm>
          <a:solidFill>
            <a:schemeClr val="accent6"/>
          </a:solidFill>
        </p:spPr>
        <p:txBody>
          <a:bodyPr/>
          <a:lstStyle/>
          <a:p>
            <a:r>
              <a:rPr lang="en-US"/>
              <a:t>Click icon to add picture</a:t>
            </a:r>
          </a:p>
        </p:txBody>
      </p:sp>
      <p:sp>
        <p:nvSpPr>
          <p:cNvPr id="7" name="Rectangle 25"/>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a:solidFill>
                  <a:srgbClr val="000000"/>
                </a:solidFill>
              </a:defRPr>
            </a:lvl1pPr>
          </a:lstStyle>
          <a:p>
            <a:pPr>
              <a:defRPr/>
            </a:pPr>
            <a:endParaRPr lang="en-US" altLang="en-US" dirty="0"/>
          </a:p>
        </p:txBody>
      </p:sp>
      <p:sp>
        <p:nvSpPr>
          <p:cNvPr id="8"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phic and Content_8">
    <p:spTree>
      <p:nvGrpSpPr>
        <p:cNvPr id="1" name=""/>
        <p:cNvGrpSpPr/>
        <p:nvPr/>
      </p:nvGrpSpPr>
      <p:grpSpPr>
        <a:xfrm>
          <a:off x="0" y="0"/>
          <a:ext cx="0" cy="0"/>
          <a:chOff x="0" y="0"/>
          <a:chExt cx="0" cy="0"/>
        </a:xfrm>
      </p:grpSpPr>
      <p:sp>
        <p:nvSpPr>
          <p:cNvPr id="13" name="Rectangle 12"/>
          <p:cNvSpPr/>
          <p:nvPr userDrawn="1"/>
        </p:nvSpPr>
        <p:spPr bwMode="auto">
          <a:xfrm>
            <a:off x="3086100" y="1343024"/>
            <a:ext cx="6062472"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1343024"/>
            <a:ext cx="297180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3086100" y="1343024"/>
            <a:ext cx="6062472" cy="2898648"/>
          </a:xfrm>
        </p:spPr>
        <p:txBody>
          <a:bodyPr lIns="137160" tIns="13716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0" y="1343024"/>
            <a:ext cx="2971800" cy="2898648"/>
          </a:xfrm>
        </p:spPr>
        <p:txBody>
          <a:bodyPr/>
          <a:lstStyle/>
          <a:p>
            <a:r>
              <a:rPr lang="en-US"/>
              <a:t>Click icon to add picture</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phic and Content_9">
    <p:spTree>
      <p:nvGrpSpPr>
        <p:cNvPr id="1" name=""/>
        <p:cNvGrpSpPr/>
        <p:nvPr/>
      </p:nvGrpSpPr>
      <p:grpSpPr>
        <a:xfrm>
          <a:off x="0" y="0"/>
          <a:ext cx="0" cy="0"/>
          <a:chOff x="0" y="0"/>
          <a:chExt cx="0" cy="0"/>
        </a:xfrm>
      </p:grpSpPr>
      <p:sp>
        <p:nvSpPr>
          <p:cNvPr id="11" name="Rectangle 10"/>
          <p:cNvSpPr/>
          <p:nvPr userDrawn="1"/>
        </p:nvSpPr>
        <p:spPr bwMode="auto">
          <a:xfrm>
            <a:off x="0" y="1343024"/>
            <a:ext cx="173736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1838324" y="1343024"/>
            <a:ext cx="7306056"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1838324" y="1343024"/>
            <a:ext cx="7306056" cy="2898648"/>
          </a:xfrm>
        </p:spPr>
        <p:txBody>
          <a:bodyPr lIns="137160" tIns="13716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0" y="1343024"/>
            <a:ext cx="1737360" cy="2898648"/>
          </a:xfrm>
        </p:spPr>
        <p:txBody>
          <a:bodyPr/>
          <a:lstStyle/>
          <a:p>
            <a:r>
              <a:rPr lang="en-US"/>
              <a:t>Click icon to add picture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3">
    <p:spTree>
      <p:nvGrpSpPr>
        <p:cNvPr id="1" name=""/>
        <p:cNvGrpSpPr/>
        <p:nvPr/>
      </p:nvGrpSpPr>
      <p:grpSpPr>
        <a:xfrm>
          <a:off x="0" y="0"/>
          <a:ext cx="0" cy="0"/>
          <a:chOff x="0" y="0"/>
          <a:chExt cx="0" cy="0"/>
        </a:xfrm>
      </p:grpSpPr>
      <p:sp>
        <p:nvSpPr>
          <p:cNvPr id="160777" name="Rectangle 9"/>
          <p:cNvSpPr>
            <a:spLocks noGrp="1" noChangeArrowheads="1"/>
          </p:cNvSpPr>
          <p:nvPr>
            <p:ph type="ctrTitle" sz="quarter" hasCustomPrompt="1"/>
          </p:nvPr>
        </p:nvSpPr>
        <p:spPr>
          <a:xfrm>
            <a:off x="1401231" y="1319787"/>
            <a:ext cx="6752170" cy="685800"/>
          </a:xfrm>
        </p:spPr>
        <p:txBody>
          <a:bodyPr lIns="0" tIns="0" rIns="0" bIns="0" anchor="t" anchorCtr="0"/>
          <a:lstStyle>
            <a:lvl1pPr algn="l">
              <a:defRPr sz="1800" b="1" cap="all" baseline="0">
                <a:solidFill>
                  <a:schemeClr val="accent1"/>
                </a:solidFill>
              </a:defRPr>
            </a:lvl1pPr>
          </a:lstStyle>
          <a:p>
            <a:r>
              <a:rPr lang="en-US" dirty="0"/>
              <a:t>Presentation title </a:t>
            </a:r>
            <a:br>
              <a:rPr lang="en-US" dirty="0"/>
            </a:br>
            <a:r>
              <a:rPr lang="en-US" dirty="0"/>
              <a:t>Maximum two lines</a:t>
            </a:r>
          </a:p>
        </p:txBody>
      </p:sp>
      <p:sp>
        <p:nvSpPr>
          <p:cNvPr id="160778" name="Rectangle 10"/>
          <p:cNvSpPr>
            <a:spLocks noGrp="1" noChangeArrowheads="1"/>
          </p:cNvSpPr>
          <p:nvPr>
            <p:ph type="subTitle" sz="quarter" idx="1" hasCustomPrompt="1"/>
          </p:nvPr>
        </p:nvSpPr>
        <p:spPr>
          <a:xfrm>
            <a:off x="1396998" y="2013641"/>
            <a:ext cx="6769102" cy="304800"/>
          </a:xfrm>
        </p:spPr>
        <p:txBody>
          <a:bodyPr lIns="0" tIns="0" rIns="0" bIns="0" anchor="b" anchorCtr="0"/>
          <a:lstStyle>
            <a:lvl1pPr marL="0" indent="0" algn="l">
              <a:buFontTx/>
              <a:buNone/>
              <a:defRPr sz="1600">
                <a:solidFill>
                  <a:schemeClr val="tx2"/>
                </a:solidFill>
              </a:defRPr>
            </a:lvl1pPr>
          </a:lstStyle>
          <a:p>
            <a:r>
              <a:rPr lang="en-US" dirty="0"/>
              <a:t>Click to add date or edit Master subtitle</a:t>
            </a:r>
          </a:p>
        </p:txBody>
      </p:sp>
      <p:sp>
        <p:nvSpPr>
          <p:cNvPr id="5" name="Rectangle 4"/>
          <p:cNvSpPr/>
          <p:nvPr userDrawn="1"/>
        </p:nvSpPr>
        <p:spPr>
          <a:xfrm>
            <a:off x="889002" y="1352184"/>
            <a:ext cx="121920" cy="92354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a:p>
            <a:pPr algn="ctr"/>
            <a:endParaRPr lang="en-US" dirty="0"/>
          </a:p>
        </p:txBody>
      </p:sp>
      <p:sp>
        <p:nvSpPr>
          <p:cNvPr id="11" name="Date Placeholder 10"/>
          <p:cNvSpPr>
            <a:spLocks noGrp="1"/>
          </p:cNvSpPr>
          <p:nvPr>
            <p:ph type="dt" sz="half" idx="13"/>
          </p:nvPr>
        </p:nvSpPr>
        <p:spPr/>
        <p:txBody>
          <a:bodyPr/>
          <a:lstStyle/>
          <a:p>
            <a:pPr eaLnBrk="1" hangingPunct="1">
              <a:defRPr/>
            </a:pPr>
            <a:endParaRPr lang="en-US" altLang="en-US">
              <a:cs typeface="Arial" charset="0"/>
            </a:endParaRPr>
          </a:p>
        </p:txBody>
      </p:sp>
      <p:sp>
        <p:nvSpPr>
          <p:cNvPr id="13" name="Text Placeholder 12"/>
          <p:cNvSpPr>
            <a:spLocks noGrp="1"/>
          </p:cNvSpPr>
          <p:nvPr>
            <p:ph type="body" sz="quarter" idx="14" hasCustomPrompt="1"/>
          </p:nvPr>
        </p:nvSpPr>
        <p:spPr>
          <a:xfrm>
            <a:off x="1371600" y="3867150"/>
            <a:ext cx="7086600" cy="762000"/>
          </a:xfrm>
        </p:spPr>
        <p:txBody>
          <a:bodyPr lIns="0" tIns="0" rIns="0" bIns="0" numCol="3"/>
          <a:lstStyle>
            <a:lvl1pPr marL="0" indent="0" algn="l">
              <a:spcBef>
                <a:spcPts val="0"/>
              </a:spcBef>
              <a:buNone/>
              <a:defRPr sz="1200" baseline="0">
                <a:solidFill>
                  <a:sysClr val="windowText" lastClr="000000"/>
                </a:solidFill>
              </a:defRPr>
            </a:lvl1pPr>
            <a:lvl2pPr marL="0" indent="0" algn="l">
              <a:spcBef>
                <a:spcPts val="0"/>
              </a:spcBef>
              <a:buNone/>
              <a:defRPr sz="1200">
                <a:solidFill>
                  <a:sysClr val="windowText" lastClr="000000"/>
                </a:solidFill>
              </a:defRPr>
            </a:lvl2pPr>
            <a:lvl3pPr marL="0" indent="0" algn="l">
              <a:spcBef>
                <a:spcPts val="0"/>
              </a:spcBef>
              <a:buNone/>
              <a:defRPr sz="1200">
                <a:solidFill>
                  <a:sysClr val="windowText" lastClr="000000"/>
                </a:solidFill>
              </a:defRPr>
            </a:lvl3pPr>
            <a:lvl4pPr marL="0" indent="0" algn="l">
              <a:spcBef>
                <a:spcPts val="0"/>
              </a:spcBef>
              <a:buNone/>
              <a:defRPr sz="1200">
                <a:solidFill>
                  <a:sysClr val="windowText" lastClr="000000"/>
                </a:solidFill>
              </a:defRPr>
            </a:lvl4pPr>
            <a:lvl5pPr marL="0" indent="0" algn="l">
              <a:spcBef>
                <a:spcPts val="0"/>
              </a:spcBef>
              <a:buNone/>
              <a:defRPr sz="1200"/>
            </a:lvl5pPr>
          </a:lstStyle>
          <a:p>
            <a:pPr lvl="0"/>
            <a:r>
              <a:rPr lang="en-US" dirty="0"/>
              <a:t>Click to add lawyer </a:t>
            </a:r>
            <a:br>
              <a:rPr lang="en-US" dirty="0"/>
            </a:br>
            <a:r>
              <a:rPr lang="en-US" dirty="0"/>
              <a:t>contact information.</a:t>
            </a:r>
            <a:br>
              <a:rPr lang="en-US" dirty="0"/>
            </a:br>
            <a:r>
              <a:rPr lang="en-US" dirty="0"/>
              <a:t>This text box is defaulted to </a:t>
            </a:r>
            <a:br>
              <a:rPr lang="en-US" dirty="0"/>
            </a:br>
            <a:r>
              <a:rPr lang="en-US" dirty="0"/>
              <a:t>three columns across.</a:t>
            </a:r>
          </a:p>
          <a:p>
            <a:pPr lvl="1"/>
            <a:r>
              <a:rPr lang="en-US" dirty="0"/>
              <a:t>Second level</a:t>
            </a:r>
          </a:p>
          <a:p>
            <a:pPr lvl="2"/>
            <a:r>
              <a:rPr lang="en-US" dirty="0"/>
              <a:t>Third level</a:t>
            </a:r>
          </a:p>
          <a:p>
            <a:pPr lvl="3"/>
            <a:r>
              <a:rPr lang="en-US" dirty="0"/>
              <a:t>Fourth level</a:t>
            </a:r>
          </a:p>
        </p:txBody>
      </p:sp>
      <p:sp>
        <p:nvSpPr>
          <p:cNvPr id="12" name="TextBox 11"/>
          <p:cNvSpPr txBox="1"/>
          <p:nvPr userDrawn="1"/>
        </p:nvSpPr>
        <p:spPr>
          <a:xfrm>
            <a:off x="1377696" y="3560065"/>
            <a:ext cx="7034784" cy="18466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chemeClr val="accent1"/>
                </a:solidFill>
                <a:latin typeface="+mn-lt"/>
              </a:rPr>
              <a:t>Presented by</a:t>
            </a:r>
            <a:endParaRPr lang="en-US" dirty="0">
              <a:solidFill>
                <a:schemeClr val="accent1"/>
              </a:solidFill>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c and Content_10">
    <p:spTree>
      <p:nvGrpSpPr>
        <p:cNvPr id="1" name=""/>
        <p:cNvGrpSpPr/>
        <p:nvPr/>
      </p:nvGrpSpPr>
      <p:grpSpPr>
        <a:xfrm>
          <a:off x="0" y="0"/>
          <a:ext cx="0" cy="0"/>
          <a:chOff x="0" y="0"/>
          <a:chExt cx="0" cy="0"/>
        </a:xfrm>
      </p:grpSpPr>
      <p:sp>
        <p:nvSpPr>
          <p:cNvPr id="13" name="Rectangle 12"/>
          <p:cNvSpPr/>
          <p:nvPr userDrawn="1"/>
        </p:nvSpPr>
        <p:spPr bwMode="auto">
          <a:xfrm>
            <a:off x="0" y="1343024"/>
            <a:ext cx="6057900"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6172200" y="1343024"/>
            <a:ext cx="297180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711200" y="1343024"/>
            <a:ext cx="5299075" cy="2898648"/>
          </a:xfrm>
        </p:spPr>
        <p:txBody>
          <a:bodyPr lIns="137160" tIns="13716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6172200" y="1343024"/>
            <a:ext cx="2971800" cy="2898648"/>
          </a:xfrm>
        </p:spPr>
        <p:txBody>
          <a:bodyPr/>
          <a:lstStyle/>
          <a:p>
            <a:r>
              <a:rPr lang="en-US"/>
              <a:t>Click icon to add picture</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ic and Content_11">
    <p:spTree>
      <p:nvGrpSpPr>
        <p:cNvPr id="1" name=""/>
        <p:cNvGrpSpPr/>
        <p:nvPr/>
      </p:nvGrpSpPr>
      <p:grpSpPr>
        <a:xfrm>
          <a:off x="0" y="0"/>
          <a:ext cx="0" cy="0"/>
          <a:chOff x="0" y="0"/>
          <a:chExt cx="0" cy="0"/>
        </a:xfrm>
      </p:grpSpPr>
      <p:sp>
        <p:nvSpPr>
          <p:cNvPr id="13" name="Rectangle 12"/>
          <p:cNvSpPr/>
          <p:nvPr userDrawn="1"/>
        </p:nvSpPr>
        <p:spPr bwMode="auto">
          <a:xfrm>
            <a:off x="3086100" y="1343024"/>
            <a:ext cx="6062472"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1343024"/>
            <a:ext cx="297180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3086100" y="1343024"/>
            <a:ext cx="6062472" cy="2898648"/>
          </a:xfrm>
        </p:spPr>
        <p:txBody>
          <a:bodyPr lIns="137160" tIns="137160"/>
          <a:lstStyle>
            <a:lvl1pPr>
              <a:buClr>
                <a:schemeClr val="accent1"/>
              </a:buClr>
              <a:defRPr>
                <a:solidFill>
                  <a:sysClr val="windowText" lastClr="000000"/>
                </a:solidFill>
              </a:defRPr>
            </a:lvl1pPr>
            <a:lvl2pPr>
              <a:buClr>
                <a:schemeClr val="accent1"/>
              </a:buClr>
              <a:defRPr>
                <a:solidFill>
                  <a:sysClr val="windowText" lastClr="000000"/>
                </a:solidFill>
              </a:defRPr>
            </a:lvl2pPr>
            <a:lvl3pPr>
              <a:buClr>
                <a:schemeClr val="accent1"/>
              </a:buClr>
              <a:defRPr>
                <a:solidFill>
                  <a:sysClr val="windowText" lastClr="000000"/>
                </a:solidFill>
              </a:defRPr>
            </a:lvl3pPr>
            <a:lvl4pPr>
              <a:buClr>
                <a:schemeClr val="accent1"/>
              </a:buClr>
              <a:defRPr>
                <a:solidFill>
                  <a:sysClr val="windowText" lastClr="000000"/>
                </a:solidFill>
              </a:defRPr>
            </a:lvl4pPr>
            <a:lvl5pPr>
              <a:buClr>
                <a:schemeClr val="accent1"/>
              </a:buCl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0" y="1343024"/>
            <a:ext cx="2971800" cy="2898648"/>
          </a:xfrm>
        </p:spPr>
        <p:txBody>
          <a:bodyPr/>
          <a:lstStyle/>
          <a:p>
            <a:r>
              <a:rPr lang="en-US"/>
              <a:t>Click icon to add picture</a:t>
            </a: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phic and Content_12">
    <p:spTree>
      <p:nvGrpSpPr>
        <p:cNvPr id="1" name=""/>
        <p:cNvGrpSpPr/>
        <p:nvPr/>
      </p:nvGrpSpPr>
      <p:grpSpPr>
        <a:xfrm>
          <a:off x="0" y="0"/>
          <a:ext cx="0" cy="0"/>
          <a:chOff x="0" y="0"/>
          <a:chExt cx="0" cy="0"/>
        </a:xfrm>
      </p:grpSpPr>
      <p:sp>
        <p:nvSpPr>
          <p:cNvPr id="11" name="Rectangle 10"/>
          <p:cNvSpPr/>
          <p:nvPr userDrawn="1"/>
        </p:nvSpPr>
        <p:spPr bwMode="auto">
          <a:xfrm>
            <a:off x="0" y="1343024"/>
            <a:ext cx="173736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1838324" y="1343024"/>
            <a:ext cx="7306056"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1838324" y="1343024"/>
            <a:ext cx="7306056" cy="2898648"/>
          </a:xfrm>
        </p:spPr>
        <p:txBody>
          <a:bodyPr lIns="137160" tIns="137160"/>
          <a:lstStyle>
            <a:lvl1pPr>
              <a:buClr>
                <a:schemeClr val="accent1"/>
              </a:buClr>
              <a:defRPr>
                <a:solidFill>
                  <a:sysClr val="windowText" lastClr="000000"/>
                </a:solidFill>
              </a:defRPr>
            </a:lvl1pPr>
            <a:lvl2pPr>
              <a:buClr>
                <a:schemeClr val="accent1"/>
              </a:buClr>
              <a:defRPr>
                <a:solidFill>
                  <a:sysClr val="windowText" lastClr="000000"/>
                </a:solidFill>
              </a:defRPr>
            </a:lvl2pPr>
            <a:lvl3pPr>
              <a:buClr>
                <a:schemeClr val="accent1"/>
              </a:buClr>
              <a:defRPr>
                <a:solidFill>
                  <a:sysClr val="windowText" lastClr="000000"/>
                </a:solidFill>
              </a:defRPr>
            </a:lvl3pPr>
            <a:lvl4pPr>
              <a:buClr>
                <a:schemeClr val="accent1"/>
              </a:buClr>
              <a:defRPr>
                <a:solidFill>
                  <a:sysClr val="windowText" lastClr="000000"/>
                </a:solidFill>
              </a:defRPr>
            </a:lvl4pPr>
            <a:lvl5pPr>
              <a:buClr>
                <a:schemeClr val="accent1"/>
              </a:buCl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0" y="1343024"/>
            <a:ext cx="1737360" cy="2898648"/>
          </a:xfrm>
        </p:spPr>
        <p:txBody>
          <a:bodyPr/>
          <a:lstStyle/>
          <a:p>
            <a:r>
              <a:rPr lang="en-US"/>
              <a:t>Click icon to add picture</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phic and Content_13">
    <p:spTree>
      <p:nvGrpSpPr>
        <p:cNvPr id="1" name=""/>
        <p:cNvGrpSpPr/>
        <p:nvPr/>
      </p:nvGrpSpPr>
      <p:grpSpPr>
        <a:xfrm>
          <a:off x="0" y="0"/>
          <a:ext cx="0" cy="0"/>
          <a:chOff x="0" y="0"/>
          <a:chExt cx="0" cy="0"/>
        </a:xfrm>
      </p:grpSpPr>
      <p:sp>
        <p:nvSpPr>
          <p:cNvPr id="13" name="Rectangle 12"/>
          <p:cNvSpPr/>
          <p:nvPr userDrawn="1"/>
        </p:nvSpPr>
        <p:spPr bwMode="auto">
          <a:xfrm>
            <a:off x="0" y="1343024"/>
            <a:ext cx="605790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6172200" y="1343024"/>
            <a:ext cx="297180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711200" y="1343024"/>
            <a:ext cx="5299075" cy="2898648"/>
          </a:xfrm>
        </p:spPr>
        <p:txBody>
          <a:bodyPr lIns="137160" tIns="137160"/>
          <a:lstStyle>
            <a:lvl1pPr>
              <a:buClr>
                <a:schemeClr val="accent1"/>
              </a:buClr>
              <a:defRPr>
                <a:solidFill>
                  <a:sysClr val="windowText" lastClr="000000"/>
                </a:solidFill>
              </a:defRPr>
            </a:lvl1pPr>
            <a:lvl2pPr>
              <a:buClr>
                <a:schemeClr val="accent1"/>
              </a:buClr>
              <a:defRPr>
                <a:solidFill>
                  <a:sysClr val="windowText" lastClr="000000"/>
                </a:solidFill>
              </a:defRPr>
            </a:lvl2pPr>
            <a:lvl3pPr>
              <a:buClr>
                <a:schemeClr val="accent1"/>
              </a:buClr>
              <a:defRPr>
                <a:solidFill>
                  <a:sysClr val="windowText" lastClr="000000"/>
                </a:solidFill>
              </a:defRPr>
            </a:lvl3pPr>
            <a:lvl4pPr>
              <a:buClr>
                <a:schemeClr val="accent1"/>
              </a:buClr>
              <a:defRPr>
                <a:solidFill>
                  <a:sysClr val="windowText" lastClr="000000"/>
                </a:solidFill>
              </a:defRPr>
            </a:lvl4pPr>
            <a:lvl5pPr>
              <a:buClr>
                <a:schemeClr val="accent1"/>
              </a:buCl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6172200" y="1343024"/>
            <a:ext cx="2971800" cy="2898648"/>
          </a:xfrm>
        </p:spPr>
        <p:txBody>
          <a:bodyPr/>
          <a:lstStyle/>
          <a:p>
            <a:r>
              <a:rPr lang="en-US"/>
              <a:t>Click icon to add picture</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_Banner">
    <p:spTree>
      <p:nvGrpSpPr>
        <p:cNvPr id="1" name=""/>
        <p:cNvGrpSpPr/>
        <p:nvPr/>
      </p:nvGrpSpPr>
      <p:grpSpPr>
        <a:xfrm>
          <a:off x="0" y="0"/>
          <a:ext cx="0" cy="0"/>
          <a:chOff x="0" y="0"/>
          <a:chExt cx="0" cy="0"/>
        </a:xfrm>
      </p:grpSpPr>
      <p:sp>
        <p:nvSpPr>
          <p:cNvPr id="9" name="Rectangle 8"/>
          <p:cNvSpPr/>
          <p:nvPr userDrawn="1"/>
        </p:nvSpPr>
        <p:spPr>
          <a:xfrm>
            <a:off x="1" y="1361661"/>
            <a:ext cx="9144000" cy="2895600"/>
          </a:xfrm>
          <a:prstGeom prst="rect">
            <a:avLst/>
          </a:prstGeom>
          <a:solidFill>
            <a:srgbClr val="3EB1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3" name="Content Placeholder 2"/>
          <p:cNvSpPr>
            <a:spLocks noGrp="1"/>
          </p:cNvSpPr>
          <p:nvPr>
            <p:ph idx="1" hasCustomPrompt="1"/>
          </p:nvPr>
        </p:nvSpPr>
        <p:spPr/>
        <p:txBody>
          <a:bodyPr tIns="137160" bIns="137160"/>
          <a:lstStyle>
            <a:lvl1pPr>
              <a:buClr>
                <a:schemeClr val="accent1"/>
              </a:buClr>
              <a:buFont typeface="Arial" pitchFamily="34" charset="0"/>
              <a:buChar char="•"/>
              <a:defRPr sz="1600" baseline="0">
                <a:solidFill>
                  <a:schemeClr val="tx2"/>
                </a:solidFill>
              </a:defRPr>
            </a:lvl1pPr>
            <a:lvl2pPr marL="401638" indent="-173038">
              <a:buClr>
                <a:schemeClr val="accent1"/>
              </a:buClr>
              <a:buFont typeface="Arial" pitchFamily="34" charset="0"/>
              <a:buChar char="•"/>
              <a:defRPr sz="1600">
                <a:solidFill>
                  <a:schemeClr val="tx2"/>
                </a:solidFill>
              </a:defRPr>
            </a:lvl2pPr>
            <a:lvl3pPr marL="684213" indent="-228600">
              <a:buClr>
                <a:schemeClr val="accent1"/>
              </a:buClr>
              <a:defRPr sz="1600">
                <a:solidFill>
                  <a:schemeClr val="tx2"/>
                </a:solidFill>
              </a:defRPr>
            </a:lvl3pPr>
            <a:lvl4pPr marL="915988" indent="-228600">
              <a:buClr>
                <a:schemeClr val="accent1"/>
              </a:buClr>
              <a:defRPr sz="1600">
                <a:solidFill>
                  <a:schemeClr val="tx2"/>
                </a:solidFill>
              </a:defRPr>
            </a:lvl4pPr>
            <a:lvl5pPr marL="1141413" indent="-228600">
              <a:buClr>
                <a:schemeClr val="accent1"/>
              </a:buClr>
              <a:defRPr sz="1600">
                <a:solidFill>
                  <a:schemeClr val="tx2"/>
                </a:solidFill>
              </a:defRPr>
            </a:lvl5pPr>
          </a:lstStyle>
          <a:p>
            <a:pPr lvl="0"/>
            <a:r>
              <a:rPr lang="en-US" dirty="0"/>
              <a:t>Click to add object</a:t>
            </a:r>
          </a:p>
        </p:txBody>
      </p:sp>
      <p:sp>
        <p:nvSpPr>
          <p:cNvPr id="4" name="Date Placeholder 3"/>
          <p:cNvSpPr>
            <a:spLocks noGrp="1"/>
          </p:cNvSpPr>
          <p:nvPr>
            <p:ph type="dt" sz="half" idx="10"/>
          </p:nvPr>
        </p:nvSpPr>
        <p:spPr/>
        <p:txBody>
          <a:bodyPr/>
          <a:lstStyle/>
          <a:p>
            <a:endParaRPr lang="en-US" altLang="en-US" dirty="0"/>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55.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_Banner-Blue">
    <p:spTree>
      <p:nvGrpSpPr>
        <p:cNvPr id="1" name=""/>
        <p:cNvGrpSpPr/>
        <p:nvPr/>
      </p:nvGrpSpPr>
      <p:grpSpPr>
        <a:xfrm>
          <a:off x="0" y="0"/>
          <a:ext cx="0" cy="0"/>
          <a:chOff x="0" y="0"/>
          <a:chExt cx="0" cy="0"/>
        </a:xfrm>
      </p:grpSpPr>
      <p:sp>
        <p:nvSpPr>
          <p:cNvPr id="9" name="Rectangle 8"/>
          <p:cNvSpPr/>
          <p:nvPr userDrawn="1"/>
        </p:nvSpPr>
        <p:spPr>
          <a:xfrm>
            <a:off x="1" y="1361661"/>
            <a:ext cx="9144000" cy="289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3" name="Content Placeholder 2"/>
          <p:cNvSpPr>
            <a:spLocks noGrp="1"/>
          </p:cNvSpPr>
          <p:nvPr>
            <p:ph idx="1" hasCustomPrompt="1"/>
          </p:nvPr>
        </p:nvSpPr>
        <p:spPr/>
        <p:txBody>
          <a:bodyPr tIns="137160" bIns="137160"/>
          <a:lstStyle>
            <a:lvl1pPr>
              <a:buClr>
                <a:schemeClr val="tx1"/>
              </a:buClr>
              <a:buFont typeface="Arial" pitchFamily="34" charset="0"/>
              <a:buChar char="•"/>
              <a:defRPr sz="1600">
                <a:solidFill>
                  <a:schemeClr val="tx1"/>
                </a:solidFill>
              </a:defRPr>
            </a:lvl1pPr>
            <a:lvl2pPr marL="401638" indent="-173038">
              <a:buClr>
                <a:schemeClr val="tx1"/>
              </a:buClr>
              <a:buFont typeface="Arial" pitchFamily="34" charset="0"/>
              <a:buChar char="•"/>
              <a:defRPr sz="1600">
                <a:solidFill>
                  <a:schemeClr val="tx1"/>
                </a:solidFill>
              </a:defRPr>
            </a:lvl2pPr>
            <a:lvl3pPr marL="684213" indent="-228600">
              <a:buClr>
                <a:schemeClr val="tx1"/>
              </a:buClr>
              <a:defRPr sz="1600">
                <a:solidFill>
                  <a:schemeClr val="tx1"/>
                </a:solidFill>
              </a:defRPr>
            </a:lvl3pPr>
            <a:lvl4pPr marL="915988" indent="-228600">
              <a:buClr>
                <a:schemeClr val="tx1"/>
              </a:buClr>
              <a:defRPr sz="1600">
                <a:solidFill>
                  <a:schemeClr val="tx1"/>
                </a:solidFill>
              </a:defRPr>
            </a:lvl4pPr>
            <a:lvl5pPr marL="1141413" indent="-228600">
              <a:buClr>
                <a:schemeClr val="tx1"/>
              </a:buClr>
              <a:defRPr sz="16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ltLang="en-US" dirty="0"/>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376997553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Key Points_1">
    <p:spTree>
      <p:nvGrpSpPr>
        <p:cNvPr id="1" name=""/>
        <p:cNvGrpSpPr/>
        <p:nvPr/>
      </p:nvGrpSpPr>
      <p:grpSpPr>
        <a:xfrm>
          <a:off x="0" y="0"/>
          <a:ext cx="0" cy="0"/>
          <a:chOff x="0" y="0"/>
          <a:chExt cx="0" cy="0"/>
        </a:xfrm>
      </p:grpSpPr>
      <p:sp>
        <p:nvSpPr>
          <p:cNvPr id="6" name="Rectangle 5"/>
          <p:cNvSpPr/>
          <p:nvPr userDrawn="1"/>
        </p:nvSpPr>
        <p:spPr bwMode="auto">
          <a:xfrm>
            <a:off x="0" y="0"/>
            <a:ext cx="9144000" cy="4268788"/>
          </a:xfrm>
          <a:prstGeom prst="rect">
            <a:avLst/>
          </a:prstGeom>
          <a:gradFill flip="none" rotWithShape="1">
            <a:gsLst>
              <a:gs pos="0">
                <a:srgbClr val="C4BFB6"/>
              </a:gs>
              <a:gs pos="50000">
                <a:srgbClr val="C4BFB6"/>
              </a:gs>
              <a:gs pos="100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rgbClr val="000000"/>
                </a:solidFill>
                <a:latin typeface="+mn-lt"/>
              </a:defRPr>
            </a:lvl1pPr>
          </a:lstStyle>
          <a:p>
            <a:r>
              <a:rPr lang="en-US" dirty="0"/>
              <a:t>CLICK TO add TITLE</a:t>
            </a:r>
          </a:p>
        </p:txBody>
      </p:sp>
      <p:sp>
        <p:nvSpPr>
          <p:cNvPr id="3" name="Content Placeholder 2"/>
          <p:cNvSpPr>
            <a:spLocks noGrp="1"/>
          </p:cNvSpPr>
          <p:nvPr>
            <p:ph idx="1" hasCustomPrompt="1"/>
          </p:nvPr>
        </p:nvSpPr>
        <p:spPr/>
        <p:txBody>
          <a:bodyPr/>
          <a:lstStyle>
            <a:lvl1pPr>
              <a:buClr>
                <a:schemeClr val="accent1"/>
              </a:buClr>
              <a:buFont typeface="Arial" pitchFamily="34" charset="0"/>
              <a:buChar char="•"/>
              <a:defRPr sz="1600" baseline="0">
                <a:solidFill>
                  <a:sysClr val="windowText" lastClr="000000"/>
                </a:solidFill>
              </a:defRPr>
            </a:lvl1pPr>
            <a:lvl2pPr marL="401638" indent="-173038">
              <a:buClr>
                <a:schemeClr val="accent1"/>
              </a:buClr>
              <a:buFont typeface="Arial" pitchFamily="34" charset="0"/>
              <a:buChar char="•"/>
              <a:defRPr sz="1600">
                <a:solidFill>
                  <a:sysClr val="windowText" lastClr="000000"/>
                </a:solidFill>
              </a:defRPr>
            </a:lvl2pPr>
            <a:lvl3pPr marL="684213" indent="-228600">
              <a:buClr>
                <a:schemeClr val="accent1"/>
              </a:buClr>
              <a:defRPr sz="1600">
                <a:solidFill>
                  <a:sysClr val="windowText" lastClr="000000"/>
                </a:solidFill>
              </a:defRPr>
            </a:lvl3pPr>
            <a:lvl4pPr marL="915988" indent="-228600">
              <a:buClr>
                <a:schemeClr val="accent1"/>
              </a:buClr>
              <a:defRPr sz="1600">
                <a:solidFill>
                  <a:sysClr val="windowText" lastClr="000000"/>
                </a:solidFill>
              </a:defRPr>
            </a:lvl4pPr>
            <a:lvl5pPr marL="1141413" indent="-228600">
              <a:buClr>
                <a:schemeClr val="accent1"/>
              </a:buClr>
              <a:defRPr sz="1600">
                <a:solidFill>
                  <a:sysClr val="windowText" lastClr="000000"/>
                </a:solidFill>
              </a:defRPr>
            </a:lvl5pPr>
          </a:lstStyle>
          <a:p>
            <a:r>
              <a:rPr lang="en-US" dirty="0"/>
              <a:t>This could be used as a hidden slide. Hover over the slide image at the left, right click and choose “Hide Slide” from the pop-up menu to assign it as such so that it will not show during your presentation. The intention of this slide is to have a lot of information that you will print and leave behind with your audience.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auto">
          <a:xfrm>
            <a:off x="7424928" y="0"/>
            <a:ext cx="1719072" cy="461665"/>
          </a:xfrm>
          <a:prstGeom prst="rect">
            <a:avLst/>
          </a:prstGeom>
          <a:solidFill>
            <a:schemeClr val="accent2"/>
          </a:solidFill>
          <a:ln w="9525" cap="flat" cmpd="sng" algn="ctr">
            <a:noFill/>
            <a:prstDash val="solid"/>
            <a:round/>
            <a:headEnd type="none" w="med" len="med"/>
            <a:tailEnd type="none" w="med" len="med"/>
          </a:ln>
          <a:effectLst/>
        </p:spPr>
        <p:txBody>
          <a:bodyPr vert="horz" wrap="square" lIns="164592" tIns="91440" rIns="164592" bIns="9144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all" spc="0" normalizeH="0" baseline="0" noProof="0" dirty="0">
                <a:ln>
                  <a:noFill/>
                </a:ln>
                <a:solidFill>
                  <a:srgbClr val="FFFFFF"/>
                </a:solidFill>
                <a:effectLst/>
                <a:uLnTx/>
                <a:uFillTx/>
                <a:latin typeface="Arial"/>
                <a:ea typeface="+mn-ea"/>
                <a:cs typeface="+mn-cs"/>
              </a:rPr>
              <a:t>KEY POINTS</a:t>
            </a:r>
            <a:endParaRPr kumimoji="0" lang="en-US" sz="2400" b="0" i="0" u="none" strike="noStrike" kern="1200" cap="none" spc="0" normalizeH="0" baseline="0" noProof="0" dirty="0">
              <a:ln>
                <a:noFill/>
              </a:ln>
              <a:solidFill>
                <a:srgbClr val="FFFFFF"/>
              </a:solidFill>
              <a:effectLst/>
              <a:uLnTx/>
              <a:uFillTx/>
              <a:latin typeface="Times New Roman" charset="0"/>
              <a:ea typeface="+mn-ea"/>
              <a:cs typeface="+mn-cs"/>
            </a:endParaRPr>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Key Points_2">
    <p:spTree>
      <p:nvGrpSpPr>
        <p:cNvPr id="1" name=""/>
        <p:cNvGrpSpPr/>
        <p:nvPr/>
      </p:nvGrpSpPr>
      <p:grpSpPr>
        <a:xfrm>
          <a:off x="0" y="0"/>
          <a:ext cx="0" cy="0"/>
          <a:chOff x="0" y="0"/>
          <a:chExt cx="0" cy="0"/>
        </a:xfrm>
      </p:grpSpPr>
      <p:sp>
        <p:nvSpPr>
          <p:cNvPr id="11" name="Rectangle 10"/>
          <p:cNvSpPr/>
          <p:nvPr userDrawn="1"/>
        </p:nvSpPr>
        <p:spPr>
          <a:xfrm>
            <a:off x="1" y="1362075"/>
            <a:ext cx="9144000" cy="2905125"/>
          </a:xfrm>
          <a:prstGeom prst="rect">
            <a:avLst/>
          </a:prstGeom>
          <a:solidFill>
            <a:srgbClr val="C4B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 name="Title 1"/>
          <p:cNvSpPr>
            <a:spLocks noGrp="1"/>
          </p:cNvSpPr>
          <p:nvPr>
            <p:ph type="title" hasCustomPrompt="1"/>
          </p:nvPr>
        </p:nvSpPr>
        <p:spPr>
          <a:xfrm>
            <a:off x="711200" y="374904"/>
            <a:ext cx="7620000" cy="618744"/>
          </a:xfrm>
        </p:spPr>
        <p:txBody>
          <a:bodyPr anchor="ctr"/>
          <a:lstStyle>
            <a:lvl1pPr>
              <a:defRPr sz="1800" b="1">
                <a:solidFill>
                  <a:srgbClr val="000000"/>
                </a:solidFill>
                <a:latin typeface="+mn-lt"/>
              </a:defRPr>
            </a:lvl1pPr>
          </a:lstStyle>
          <a:p>
            <a:r>
              <a:rPr lang="en-US" dirty="0"/>
              <a:t>CLICK TO add TITLE</a:t>
            </a:r>
          </a:p>
        </p:txBody>
      </p:sp>
      <p:sp>
        <p:nvSpPr>
          <p:cNvPr id="3" name="Content Placeholder 2"/>
          <p:cNvSpPr>
            <a:spLocks noGrp="1"/>
          </p:cNvSpPr>
          <p:nvPr>
            <p:ph idx="1" hasCustomPrompt="1"/>
          </p:nvPr>
        </p:nvSpPr>
        <p:spPr/>
        <p:txBody>
          <a:bodyPr/>
          <a:lstStyle>
            <a:lvl1pPr>
              <a:buClr>
                <a:schemeClr val="accent1"/>
              </a:buClr>
              <a:buFont typeface="Arial" pitchFamily="34" charset="0"/>
              <a:buChar char="•"/>
              <a:defRPr sz="1600" baseline="0">
                <a:solidFill>
                  <a:sysClr val="windowText" lastClr="000000"/>
                </a:solidFill>
              </a:defRPr>
            </a:lvl1pPr>
            <a:lvl2pPr marL="401638" indent="-173038">
              <a:buClr>
                <a:schemeClr val="accent1"/>
              </a:buClr>
              <a:buFont typeface="Arial" pitchFamily="34" charset="0"/>
              <a:buChar char="•"/>
              <a:defRPr sz="1600">
                <a:solidFill>
                  <a:sysClr val="windowText" lastClr="000000"/>
                </a:solidFill>
              </a:defRPr>
            </a:lvl2pPr>
            <a:lvl3pPr marL="684213" indent="-228600">
              <a:buClr>
                <a:schemeClr val="accent1"/>
              </a:buClr>
              <a:defRPr sz="1600">
                <a:solidFill>
                  <a:sysClr val="windowText" lastClr="000000"/>
                </a:solidFill>
              </a:defRPr>
            </a:lvl3pPr>
            <a:lvl4pPr marL="915988" indent="-228600">
              <a:buClr>
                <a:schemeClr val="accent1"/>
              </a:buClr>
              <a:defRPr sz="1600">
                <a:solidFill>
                  <a:sysClr val="windowText" lastClr="000000"/>
                </a:solidFill>
              </a:defRPr>
            </a:lvl4pPr>
            <a:lvl5pPr marL="1141413" indent="-228600">
              <a:buClr>
                <a:schemeClr val="accent1"/>
              </a:buClr>
              <a:defRPr sz="1600">
                <a:solidFill>
                  <a:sysClr val="windowText" lastClr="000000"/>
                </a:solidFill>
              </a:defRPr>
            </a:lvl5pPr>
          </a:lstStyle>
          <a:p>
            <a:r>
              <a:rPr lang="en-US" dirty="0"/>
              <a:t>This could be used as a hidden slide. Hover over the slide image at the left, right click and choose “Hide Slide” from the pop-up menu to assign it as such so that it will not show during your presentation. The intention of this slide is to have a lot of information that you will print and leave behind with your audience.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2" name="Rectangle 11"/>
          <p:cNvSpPr/>
          <p:nvPr userDrawn="1"/>
        </p:nvSpPr>
        <p:spPr bwMode="auto">
          <a:xfrm>
            <a:off x="7424928" y="-5280"/>
            <a:ext cx="1719072" cy="461665"/>
          </a:xfrm>
          <a:prstGeom prst="rect">
            <a:avLst/>
          </a:prstGeom>
          <a:solidFill>
            <a:schemeClr val="accent2"/>
          </a:solidFill>
          <a:ln w="9525" cap="flat" cmpd="sng" algn="ctr">
            <a:noFill/>
            <a:prstDash val="solid"/>
            <a:round/>
            <a:headEnd type="none" w="med" len="med"/>
            <a:tailEnd type="none" w="med" len="med"/>
          </a:ln>
          <a:effectLst/>
        </p:spPr>
        <p:txBody>
          <a:bodyPr vert="horz" wrap="square" lIns="164592" tIns="91440" rIns="164592" bIns="9144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all" spc="0" normalizeH="0" baseline="0" noProof="0" dirty="0">
                <a:ln>
                  <a:noFill/>
                </a:ln>
                <a:solidFill>
                  <a:srgbClr val="FFFFFF"/>
                </a:solidFill>
                <a:effectLst/>
                <a:uLnTx/>
                <a:uFillTx/>
                <a:latin typeface="Arial"/>
                <a:ea typeface="+mn-ea"/>
                <a:cs typeface="+mn-cs"/>
              </a:rPr>
              <a:t>KEY POINTS</a:t>
            </a:r>
            <a:endParaRPr kumimoji="0" lang="en-US" sz="2400" b="0" i="0" u="none" strike="noStrike" kern="1200" cap="none" spc="0" normalizeH="0" baseline="0" noProof="0" dirty="0">
              <a:ln>
                <a:noFill/>
              </a:ln>
              <a:solidFill>
                <a:srgbClr val="FFFFFF"/>
              </a:solidFill>
              <a:effectLst/>
              <a:uLnTx/>
              <a:uFillTx/>
              <a:latin typeface="Times New Roman" charset="0"/>
              <a:ea typeface="+mn-ea"/>
              <a:cs typeface="+mn-cs"/>
            </a:endParaRPr>
          </a:p>
        </p:txBody>
      </p:sp>
    </p:spTree>
  </p:cSld>
  <p:clrMapOvr>
    <a:masterClrMapping/>
  </p:clrMapOvr>
  <p:transition>
    <p:fade/>
  </p:transition>
</p:sldLayout>
</file>

<file path=ppt/slideLayouts/slideLayout5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eam_One Contact with Bio">
    <p:spTree>
      <p:nvGrpSpPr>
        <p:cNvPr id="1" name=""/>
        <p:cNvGrpSpPr/>
        <p:nvPr/>
      </p:nvGrpSpPr>
      <p:grpSpPr>
        <a:xfrm>
          <a:off x="0" y="0"/>
          <a:ext cx="0" cy="0"/>
          <a:chOff x="0" y="0"/>
          <a:chExt cx="0" cy="0"/>
        </a:xfrm>
      </p:grpSpPr>
      <p:sp>
        <p:nvSpPr>
          <p:cNvPr id="11" name="Rectangle 10"/>
          <p:cNvSpPr/>
          <p:nvPr userDrawn="1"/>
        </p:nvSpPr>
        <p:spPr bwMode="auto">
          <a:xfrm>
            <a:off x="789719" y="445110"/>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Picture Placeholder 5"/>
          <p:cNvSpPr>
            <a:spLocks noGrp="1"/>
          </p:cNvSpPr>
          <p:nvPr>
            <p:ph type="pic" sz="quarter" idx="12"/>
          </p:nvPr>
        </p:nvSpPr>
        <p:spPr>
          <a:xfrm>
            <a:off x="789719" y="445110"/>
            <a:ext cx="1188720" cy="1188720"/>
          </a:xfrm>
          <a:noFill/>
        </p:spPr>
        <p:txBody>
          <a:bodyPr/>
          <a:lstStyle>
            <a:lvl1pPr>
              <a:defRPr sz="1200"/>
            </a:lvl1pPr>
          </a:lstStyle>
          <a:p>
            <a:r>
              <a:rPr lang="en-US"/>
              <a:t>Click icon to add picture</a:t>
            </a:r>
            <a:endParaRPr lang="en-US" dirty="0"/>
          </a:p>
        </p:txBody>
      </p:sp>
      <p:sp>
        <p:nvSpPr>
          <p:cNvPr id="2" name="Title 1"/>
          <p:cNvSpPr>
            <a:spLocks noGrp="1"/>
          </p:cNvSpPr>
          <p:nvPr>
            <p:ph type="title" hasCustomPrompt="1"/>
          </p:nvPr>
        </p:nvSpPr>
        <p:spPr>
          <a:xfrm>
            <a:off x="2148080" y="374904"/>
            <a:ext cx="5905390" cy="618744"/>
          </a:xfrm>
        </p:spPr>
        <p:txBody>
          <a:bodyPr lIns="91440" anchor="ctr"/>
          <a:lstStyle>
            <a:lvl1pPr>
              <a:defRPr sz="1800" b="1">
                <a:solidFill>
                  <a:schemeClr val="accent1"/>
                </a:solidFill>
                <a:latin typeface="+mn-lt"/>
              </a:defRPr>
            </a:lvl1pPr>
          </a:lstStyle>
          <a:p>
            <a:r>
              <a:rPr lang="en-US" dirty="0"/>
              <a:t>LAWYER NAME</a:t>
            </a:r>
          </a:p>
        </p:txBody>
      </p:sp>
      <p:sp>
        <p:nvSpPr>
          <p:cNvPr id="3" name="Content Placeholder 2"/>
          <p:cNvSpPr>
            <a:spLocks noGrp="1"/>
          </p:cNvSpPr>
          <p:nvPr>
            <p:ph idx="1" hasCustomPrompt="1"/>
          </p:nvPr>
        </p:nvSpPr>
        <p:spPr>
          <a:xfrm>
            <a:off x="711200" y="1908810"/>
            <a:ext cx="7975600" cy="2514600"/>
          </a:xfrm>
        </p:spPr>
        <p:txBody>
          <a:bodyPr/>
          <a:lstStyle>
            <a:lvl1pPr marL="0" indent="0">
              <a:spcBef>
                <a:spcPts val="600"/>
              </a:spcBef>
              <a:buClr>
                <a:schemeClr val="accent3"/>
              </a:buClr>
              <a:buFont typeface="Arial" pitchFamily="34" charset="0"/>
              <a:buNone/>
              <a:defRPr sz="1100" baseline="0">
                <a:solidFill>
                  <a:sysClr val="windowText" lastClr="000000"/>
                </a:solidFill>
              </a:defRPr>
            </a:lvl1pPr>
            <a:lvl2pPr marL="401638" indent="-173038">
              <a:buClr>
                <a:schemeClr val="accent3"/>
              </a:buClr>
              <a:buFont typeface="Arial" pitchFamily="34" charset="0"/>
              <a:buChar char="•"/>
              <a:defRPr sz="1600">
                <a:solidFill>
                  <a:srgbClr val="000000"/>
                </a:solidFill>
              </a:defRPr>
            </a:lvl2pPr>
            <a:lvl3pPr marL="684213" indent="-228600">
              <a:buClr>
                <a:schemeClr val="accent3"/>
              </a:buClr>
              <a:defRPr sz="1600">
                <a:solidFill>
                  <a:srgbClr val="000000"/>
                </a:solidFill>
              </a:defRPr>
            </a:lvl3pPr>
            <a:lvl4pPr marL="915988" indent="-228600">
              <a:buClr>
                <a:schemeClr val="accent3"/>
              </a:buClr>
              <a:defRPr sz="1600">
                <a:solidFill>
                  <a:srgbClr val="000000"/>
                </a:solidFill>
              </a:defRPr>
            </a:lvl4pPr>
            <a:lvl5pPr marL="1141413" indent="-228600">
              <a:buClr>
                <a:schemeClr val="accent3"/>
              </a:buClr>
              <a:defRPr sz="1600">
                <a:solidFill>
                  <a:srgbClr val="000000"/>
                </a:solidFill>
              </a:defRPr>
            </a:lvl5pPr>
          </a:lstStyle>
          <a:p>
            <a:r>
              <a:rPr lang="en-US" dirty="0"/>
              <a:t>Click to insert lawyer biography text here. Suggest to make the first paragraph blue and bold similar to jonesday.com profiles.</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0" name="Text Placeholder 9"/>
          <p:cNvSpPr>
            <a:spLocks noGrp="1"/>
          </p:cNvSpPr>
          <p:nvPr>
            <p:ph type="body" sz="quarter" idx="11" hasCustomPrompt="1"/>
          </p:nvPr>
        </p:nvSpPr>
        <p:spPr>
          <a:xfrm>
            <a:off x="2147888" y="1008888"/>
            <a:ext cx="5905582" cy="639763"/>
          </a:xfrm>
        </p:spPr>
        <p:txBody>
          <a:bodyPr bIns="0" anchor="b"/>
          <a:lstStyle>
            <a:lvl1pPr marL="0" indent="0">
              <a:spcBef>
                <a:spcPts val="0"/>
              </a:spcBef>
              <a:buNone/>
              <a:defRPr sz="1000" baseline="0"/>
            </a:lvl1pPr>
            <a:lvl2pPr marL="228600" indent="0">
              <a:buNone/>
              <a:defRPr/>
            </a:lvl2pPr>
            <a:lvl3pPr marL="458788" indent="0">
              <a:buNone/>
              <a:defRPr/>
            </a:lvl3pPr>
            <a:lvl4pPr marL="684213" indent="0">
              <a:buNone/>
              <a:defRPr/>
            </a:lvl4pPr>
            <a:lvl5pPr marL="915988" indent="0">
              <a:buNone/>
              <a:defRPr/>
            </a:lvl5pPr>
          </a:lstStyle>
          <a:p>
            <a:pPr lvl="0"/>
            <a:r>
              <a:rPr lang="en-US" dirty="0"/>
              <a:t>Title</a:t>
            </a:r>
            <a:br>
              <a:rPr lang="en-US" dirty="0"/>
            </a:br>
            <a:r>
              <a:rPr lang="en-US" dirty="0"/>
              <a:t>Office </a:t>
            </a:r>
            <a:br>
              <a:rPr lang="en-US" dirty="0"/>
            </a:br>
            <a:r>
              <a:rPr lang="en-US" dirty="0"/>
              <a:t>Telephone </a:t>
            </a:r>
            <a:br>
              <a:rPr lang="en-US" dirty="0"/>
            </a:br>
            <a:r>
              <a:rPr lang="en-US" dirty="0"/>
              <a:t>Email</a:t>
            </a:r>
          </a:p>
        </p:txBody>
      </p:sp>
    </p:spTree>
    <p:extLst>
      <p:ext uri="{BB962C8B-B14F-4D97-AF65-F5344CB8AC3E}">
        <p14:creationId xmlns:p14="http://schemas.microsoft.com/office/powerpoint/2010/main" val="1999074933"/>
      </p:ext>
    </p:extLst>
  </p:cSld>
  <p:clrMapOvr>
    <a:masterClrMapping/>
  </p:clrMapOvr>
  <p:transition>
    <p:fade/>
  </p:transition>
</p:sldLayout>
</file>

<file path=ppt/slideLayouts/slideLayout5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eam_One Contact Bio &amp; Exp">
    <p:spTree>
      <p:nvGrpSpPr>
        <p:cNvPr id="1" name=""/>
        <p:cNvGrpSpPr/>
        <p:nvPr/>
      </p:nvGrpSpPr>
      <p:grpSpPr>
        <a:xfrm>
          <a:off x="0" y="0"/>
          <a:ext cx="0" cy="0"/>
          <a:chOff x="0" y="0"/>
          <a:chExt cx="0" cy="0"/>
        </a:xfrm>
      </p:grpSpPr>
      <p:sp>
        <p:nvSpPr>
          <p:cNvPr id="11" name="Rectangle 10"/>
          <p:cNvSpPr/>
          <p:nvPr userDrawn="1"/>
        </p:nvSpPr>
        <p:spPr bwMode="auto">
          <a:xfrm>
            <a:off x="789719" y="445110"/>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Picture Placeholder 5"/>
          <p:cNvSpPr>
            <a:spLocks noGrp="1"/>
          </p:cNvSpPr>
          <p:nvPr>
            <p:ph type="pic" sz="quarter" idx="12"/>
          </p:nvPr>
        </p:nvSpPr>
        <p:spPr>
          <a:xfrm>
            <a:off x="789719" y="445110"/>
            <a:ext cx="1188720" cy="1188720"/>
          </a:xfrm>
          <a:noFill/>
        </p:spPr>
        <p:txBody>
          <a:bodyPr/>
          <a:lstStyle>
            <a:lvl1pPr>
              <a:defRPr sz="1200"/>
            </a:lvl1pPr>
          </a:lstStyle>
          <a:p>
            <a:r>
              <a:rPr lang="en-US"/>
              <a:t>Click icon to add picture</a:t>
            </a:r>
            <a:endParaRPr lang="en-US" dirty="0"/>
          </a:p>
        </p:txBody>
      </p:sp>
      <p:sp>
        <p:nvSpPr>
          <p:cNvPr id="2" name="Title 1"/>
          <p:cNvSpPr>
            <a:spLocks noGrp="1"/>
          </p:cNvSpPr>
          <p:nvPr>
            <p:ph type="title" hasCustomPrompt="1"/>
          </p:nvPr>
        </p:nvSpPr>
        <p:spPr>
          <a:xfrm>
            <a:off x="2148080" y="374904"/>
            <a:ext cx="5905390" cy="618744"/>
          </a:xfrm>
        </p:spPr>
        <p:txBody>
          <a:bodyPr lIns="91440" anchor="ctr"/>
          <a:lstStyle>
            <a:lvl1pPr>
              <a:defRPr sz="1800" b="1">
                <a:solidFill>
                  <a:schemeClr val="accent1"/>
                </a:solidFill>
                <a:latin typeface="+mn-lt"/>
              </a:defRPr>
            </a:lvl1pPr>
          </a:lstStyle>
          <a:p>
            <a:r>
              <a:rPr lang="en-US" dirty="0"/>
              <a:t>LAWYER NAME</a:t>
            </a:r>
          </a:p>
        </p:txBody>
      </p:sp>
      <p:sp>
        <p:nvSpPr>
          <p:cNvPr id="3" name="Content Placeholder 2"/>
          <p:cNvSpPr>
            <a:spLocks noGrp="1"/>
          </p:cNvSpPr>
          <p:nvPr>
            <p:ph idx="1" hasCustomPrompt="1"/>
          </p:nvPr>
        </p:nvSpPr>
        <p:spPr>
          <a:xfrm>
            <a:off x="711200" y="1908810"/>
            <a:ext cx="5906481" cy="2514600"/>
          </a:xfrm>
        </p:spPr>
        <p:txBody>
          <a:bodyPr/>
          <a:lstStyle>
            <a:lvl1pPr marL="0" indent="0">
              <a:spcBef>
                <a:spcPts val="600"/>
              </a:spcBef>
              <a:buClr>
                <a:schemeClr val="accent3"/>
              </a:buClr>
              <a:buFont typeface="Arial" pitchFamily="34" charset="0"/>
              <a:buNone/>
              <a:defRPr sz="1100" baseline="0">
                <a:solidFill>
                  <a:sysClr val="windowText" lastClr="000000"/>
                </a:solidFill>
              </a:defRPr>
            </a:lvl1pPr>
            <a:lvl2pPr marL="401638" indent="-173038">
              <a:buClr>
                <a:schemeClr val="accent3"/>
              </a:buClr>
              <a:buFont typeface="Arial" pitchFamily="34" charset="0"/>
              <a:buChar char="•"/>
              <a:defRPr sz="1600">
                <a:solidFill>
                  <a:srgbClr val="000000"/>
                </a:solidFill>
              </a:defRPr>
            </a:lvl2pPr>
            <a:lvl3pPr marL="684213" indent="-228600">
              <a:buClr>
                <a:schemeClr val="accent3"/>
              </a:buClr>
              <a:defRPr sz="1600">
                <a:solidFill>
                  <a:srgbClr val="000000"/>
                </a:solidFill>
              </a:defRPr>
            </a:lvl3pPr>
            <a:lvl4pPr marL="915988" indent="-228600">
              <a:buClr>
                <a:schemeClr val="accent3"/>
              </a:buClr>
              <a:defRPr sz="1600">
                <a:solidFill>
                  <a:srgbClr val="000000"/>
                </a:solidFill>
              </a:defRPr>
            </a:lvl4pPr>
            <a:lvl5pPr marL="1141413" indent="-228600">
              <a:buClr>
                <a:schemeClr val="accent3"/>
              </a:buClr>
              <a:defRPr sz="1600">
                <a:solidFill>
                  <a:srgbClr val="000000"/>
                </a:solidFill>
              </a:defRPr>
            </a:lvl5pPr>
          </a:lstStyle>
          <a:p>
            <a:r>
              <a:rPr lang="en-US" dirty="0"/>
              <a:t>Click to insert lawyer biography text here. Suggest to make the first paragraph blue and bold similar to jonesday.com profiles.</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0" name="Text Placeholder 9"/>
          <p:cNvSpPr>
            <a:spLocks noGrp="1"/>
          </p:cNvSpPr>
          <p:nvPr>
            <p:ph type="body" sz="quarter" idx="11" hasCustomPrompt="1"/>
          </p:nvPr>
        </p:nvSpPr>
        <p:spPr>
          <a:xfrm>
            <a:off x="2147888" y="1008888"/>
            <a:ext cx="5905582" cy="639763"/>
          </a:xfrm>
        </p:spPr>
        <p:txBody>
          <a:bodyPr bIns="0" anchor="b"/>
          <a:lstStyle>
            <a:lvl1pPr marL="0" indent="0">
              <a:spcBef>
                <a:spcPts val="0"/>
              </a:spcBef>
              <a:buNone/>
              <a:defRPr sz="1000" baseline="0"/>
            </a:lvl1pPr>
            <a:lvl2pPr marL="228600" indent="0">
              <a:buNone/>
              <a:defRPr/>
            </a:lvl2pPr>
            <a:lvl3pPr marL="458788" indent="0">
              <a:buNone/>
              <a:defRPr/>
            </a:lvl3pPr>
            <a:lvl4pPr marL="684213" indent="0">
              <a:buNone/>
              <a:defRPr/>
            </a:lvl4pPr>
            <a:lvl5pPr marL="915988" indent="0">
              <a:buNone/>
              <a:defRPr/>
            </a:lvl5pPr>
          </a:lstStyle>
          <a:p>
            <a:pPr lvl="0"/>
            <a:r>
              <a:rPr lang="en-US" dirty="0"/>
              <a:t>Title</a:t>
            </a:r>
            <a:br>
              <a:rPr lang="en-US" dirty="0"/>
            </a:br>
            <a:r>
              <a:rPr lang="en-US" dirty="0"/>
              <a:t>Office </a:t>
            </a:r>
            <a:br>
              <a:rPr lang="en-US" dirty="0"/>
            </a:br>
            <a:r>
              <a:rPr lang="en-US" dirty="0"/>
              <a:t>Telephone </a:t>
            </a:r>
            <a:br>
              <a:rPr lang="en-US" dirty="0"/>
            </a:br>
            <a:r>
              <a:rPr lang="en-US" dirty="0"/>
              <a:t>Email</a:t>
            </a:r>
          </a:p>
        </p:txBody>
      </p:sp>
      <p:cxnSp>
        <p:nvCxnSpPr>
          <p:cNvPr id="13" name="Straight Connector 12"/>
          <p:cNvCxnSpPr/>
          <p:nvPr userDrawn="1"/>
        </p:nvCxnSpPr>
        <p:spPr bwMode="auto">
          <a:xfrm>
            <a:off x="6699740" y="1908810"/>
            <a:ext cx="0" cy="2548890"/>
          </a:xfrm>
          <a:prstGeom prst="line">
            <a:avLst/>
          </a:prstGeom>
          <a:noFill/>
          <a:ln w="9525" cap="flat" cmpd="sng" algn="ctr">
            <a:solidFill>
              <a:schemeClr val="bg2"/>
            </a:solidFill>
            <a:prstDash val="solid"/>
            <a:round/>
            <a:headEnd type="none" w="med" len="med"/>
            <a:tailEnd type="none" w="med" len="med"/>
          </a:ln>
          <a:effectLst/>
        </p:spPr>
      </p:cxnSp>
      <p:sp>
        <p:nvSpPr>
          <p:cNvPr id="14" name="Text Placeholder 15"/>
          <p:cNvSpPr>
            <a:spLocks noGrp="1"/>
          </p:cNvSpPr>
          <p:nvPr>
            <p:ph type="body" sz="quarter" idx="20"/>
          </p:nvPr>
        </p:nvSpPr>
        <p:spPr>
          <a:xfrm>
            <a:off x="6781800" y="1908810"/>
            <a:ext cx="1905000" cy="2548890"/>
          </a:xfrm>
        </p:spPr>
        <p:txBody>
          <a:bodyPr/>
          <a:lstStyle>
            <a:lvl1pPr marL="0" indent="0" algn="l">
              <a:spcBef>
                <a:spcPts val="300"/>
              </a:spcBef>
              <a:spcAft>
                <a:spcPts val="300"/>
              </a:spcAft>
              <a:buNone/>
              <a:defRPr sz="1100" b="1">
                <a:solidFill>
                  <a:schemeClr val="accent1"/>
                </a:solidFill>
              </a:defRPr>
            </a:lvl1pPr>
            <a:lvl2pPr marL="0" indent="0" algn="l">
              <a:spcBef>
                <a:spcPts val="300"/>
              </a:spcBef>
              <a:spcAft>
                <a:spcPts val="300"/>
              </a:spcAft>
              <a:buNone/>
              <a:defRPr sz="1100"/>
            </a:lvl2pPr>
            <a:lvl3pPr marL="83344" indent="-83344" algn="l">
              <a:spcBef>
                <a:spcPts val="300"/>
              </a:spcBef>
              <a:spcAft>
                <a:spcPts val="300"/>
              </a:spcAft>
              <a:buFont typeface="Arial" panose="020B0604020202020204" pitchFamily="34" charset="0"/>
              <a:buChar char="•"/>
              <a:defRPr sz="1100"/>
            </a:lvl3pPr>
            <a:lvl4pPr marL="217885" indent="-125016" algn="l">
              <a:spcBef>
                <a:spcPts val="300"/>
              </a:spcBef>
              <a:spcAft>
                <a:spcPts val="300"/>
              </a:spcAft>
              <a:defRPr sz="1100"/>
            </a:lvl4pPr>
            <a:lvl5pPr marL="342900" indent="-125016" algn="l">
              <a:spcBef>
                <a:spcPts val="300"/>
              </a:spcBef>
              <a:spcAft>
                <a:spcPts val="300"/>
              </a:spcAft>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910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Title and Content layout: </a:t>
            </a:r>
            <a:r>
              <a:rPr lang="en-US" b="0" cap="none" dirty="0"/>
              <a:t>See below for Subtitle details</a:t>
            </a:r>
            <a:endParaRPr lang="en-US" dirty="0"/>
          </a:p>
        </p:txBody>
      </p:sp>
      <p:sp>
        <p:nvSpPr>
          <p:cNvPr id="3" name="Content Placeholder 2"/>
          <p:cNvSpPr>
            <a:spLocks noGrp="1"/>
          </p:cNvSpPr>
          <p:nvPr>
            <p:ph idx="1" hasCustomPrompt="1"/>
          </p:nvPr>
        </p:nvSpPr>
        <p:spPr>
          <a:xfrm>
            <a:off x="711200" y="1362076"/>
            <a:ext cx="7404100" cy="2895600"/>
          </a:xfrm>
        </p:spPr>
        <p:txBody>
          <a:bodyPr/>
          <a:lstStyle>
            <a:lvl1pPr>
              <a:buClr>
                <a:schemeClr val="accent1"/>
              </a:buClr>
              <a:buFont typeface="Arial" pitchFamily="34" charset="0"/>
              <a:buChar char="•"/>
              <a:defRPr sz="1600" baseline="0">
                <a:solidFill>
                  <a:sysClr val="windowText" lastClr="000000"/>
                </a:solidFill>
              </a:defRPr>
            </a:lvl1pPr>
            <a:lvl2pPr marL="401638" indent="-173038">
              <a:buClr>
                <a:schemeClr val="accent3"/>
              </a:buClr>
              <a:buFont typeface="Arial" pitchFamily="34" charset="0"/>
              <a:buChar char="•"/>
              <a:defRPr sz="1600">
                <a:solidFill>
                  <a:srgbClr val="000000"/>
                </a:solidFill>
              </a:defRPr>
            </a:lvl2pPr>
            <a:lvl3pPr marL="684213" indent="-228600">
              <a:buClr>
                <a:schemeClr val="accent3"/>
              </a:buClr>
              <a:defRPr sz="1600">
                <a:solidFill>
                  <a:srgbClr val="000000"/>
                </a:solidFill>
              </a:defRPr>
            </a:lvl3pPr>
            <a:lvl4pPr marL="915988" indent="-228600">
              <a:buClr>
                <a:schemeClr val="accent3"/>
              </a:buClr>
              <a:defRPr sz="1600">
                <a:solidFill>
                  <a:srgbClr val="000000"/>
                </a:solidFill>
              </a:defRPr>
            </a:lvl4pPr>
            <a:lvl5pPr marL="1141413" indent="-228600">
              <a:buClr>
                <a:schemeClr val="accent3"/>
              </a:buClr>
              <a:defRPr sz="1600">
                <a:solidFill>
                  <a:srgbClr val="000000"/>
                </a:solidFill>
              </a:defRPr>
            </a:lvl5pPr>
          </a:lstStyle>
          <a:p>
            <a:r>
              <a:rPr lang="en-US" dirty="0"/>
              <a:t>Title to be set in Bold All Caps. You will need to manually change the text of the Subtitle. It is to be set in upper/lower case, not bold.</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60.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Team_Two Contacts with Bio">
    <p:spTree>
      <p:nvGrpSpPr>
        <p:cNvPr id="1" name=""/>
        <p:cNvGrpSpPr/>
        <p:nvPr/>
      </p:nvGrpSpPr>
      <p:grpSpPr>
        <a:xfrm>
          <a:off x="0" y="0"/>
          <a:ext cx="0" cy="0"/>
          <a:chOff x="0" y="0"/>
          <a:chExt cx="0" cy="0"/>
        </a:xfrm>
      </p:grpSpPr>
      <p:sp>
        <p:nvSpPr>
          <p:cNvPr id="17" name="Rectangle 16"/>
          <p:cNvSpPr/>
          <p:nvPr userDrawn="1"/>
        </p:nvSpPr>
        <p:spPr bwMode="auto">
          <a:xfrm>
            <a:off x="4687556" y="1363042"/>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Rectangle 13"/>
          <p:cNvSpPr/>
          <p:nvPr userDrawn="1"/>
        </p:nvSpPr>
        <p:spPr bwMode="auto">
          <a:xfrm>
            <a:off x="710280" y="1363042"/>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4934"/>
          </a:xfrm>
        </p:spPr>
        <p:txBody>
          <a:bodyPr/>
          <a:lstStyle/>
          <a:p>
            <a:r>
              <a:rPr lang="en-US" dirty="0"/>
              <a:t>CLICK TO add TITLE</a:t>
            </a:r>
          </a:p>
        </p:txBody>
      </p:sp>
      <p:sp>
        <p:nvSpPr>
          <p:cNvPr id="4" name="Rectangle 3"/>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0280" y="1363042"/>
            <a:ext cx="1188720" cy="1188720"/>
          </a:xfrm>
          <a:noFill/>
        </p:spPr>
        <p:txBody>
          <a:bodyPr/>
          <a:lstStyle>
            <a:lvl1pPr>
              <a:defRPr sz="1200"/>
            </a:lvl1pPr>
          </a:lstStyle>
          <a:p>
            <a:r>
              <a:rPr lang="en-US"/>
              <a:t>Click icon to add picture</a:t>
            </a:r>
            <a:endParaRPr lang="en-US" dirty="0"/>
          </a:p>
        </p:txBody>
      </p:sp>
      <p:sp>
        <p:nvSpPr>
          <p:cNvPr id="15" name="Picture Placeholder 5"/>
          <p:cNvSpPr>
            <a:spLocks noGrp="1"/>
          </p:cNvSpPr>
          <p:nvPr>
            <p:ph type="pic" sz="quarter" idx="15"/>
          </p:nvPr>
        </p:nvSpPr>
        <p:spPr>
          <a:xfrm>
            <a:off x="4687556" y="1363042"/>
            <a:ext cx="1188720" cy="1188720"/>
          </a:xfrm>
          <a:noFill/>
        </p:spPr>
        <p:txBody>
          <a:bodyPr/>
          <a:lstStyle>
            <a:lvl1pPr>
              <a:defRPr sz="1200"/>
            </a:lvl1pPr>
          </a:lstStyle>
          <a:p>
            <a:r>
              <a:rPr lang="en-US"/>
              <a:t>Click icon to add picture</a:t>
            </a:r>
            <a:endParaRPr lang="en-US" dirty="0"/>
          </a:p>
        </p:txBody>
      </p:sp>
      <p:cxnSp>
        <p:nvCxnSpPr>
          <p:cNvPr id="20" name="Straight Connector 19"/>
          <p:cNvCxnSpPr/>
          <p:nvPr userDrawn="1"/>
        </p:nvCxnSpPr>
        <p:spPr bwMode="auto">
          <a:xfrm>
            <a:off x="4572000" y="1366686"/>
            <a:ext cx="0" cy="2898648"/>
          </a:xfrm>
          <a:prstGeom prst="line">
            <a:avLst/>
          </a:prstGeom>
          <a:noFill/>
          <a:ln w="9525" cap="flat" cmpd="sng" algn="ctr">
            <a:solidFill>
              <a:schemeClr val="bg2"/>
            </a:solidFill>
            <a:prstDash val="solid"/>
            <a:round/>
            <a:headEnd type="none" w="med" len="med"/>
            <a:tailEnd type="none" w="med" len="med"/>
          </a:ln>
          <a:effectLst/>
        </p:spPr>
      </p:cxnSp>
      <p:sp>
        <p:nvSpPr>
          <p:cNvPr id="22" name="Text Placeholder 21"/>
          <p:cNvSpPr>
            <a:spLocks noGrp="1"/>
          </p:cNvSpPr>
          <p:nvPr>
            <p:ph type="body" sz="quarter" idx="17"/>
          </p:nvPr>
        </p:nvSpPr>
        <p:spPr>
          <a:xfrm>
            <a:off x="712787" y="2683526"/>
            <a:ext cx="3708487" cy="1768475"/>
          </a:xfrm>
        </p:spPr>
        <p:txBody>
          <a:bodyPr lIns="0" tIns="0" rIns="0" bIns="0"/>
          <a:lstStyle>
            <a:lvl1pPr marL="0" indent="0">
              <a:spcBef>
                <a:spcPts val="600"/>
              </a:spcBef>
              <a:buNone/>
              <a:defRPr sz="1100">
                <a:solidFill>
                  <a:sysClr val="windowText" lastClr="000000"/>
                </a:solidFill>
              </a:defRPr>
            </a:lvl1pPr>
            <a:lvl2pPr>
              <a:buNone/>
              <a:defRPr/>
            </a:lvl2pPr>
            <a:lvl3pPr>
              <a:buNone/>
              <a:defRPr/>
            </a:lvl3pPr>
            <a:lvl4pPr>
              <a:buNone/>
              <a:defRPr/>
            </a:lvl4pPr>
            <a:lvl5pPr>
              <a:buNone/>
              <a:defRPr/>
            </a:lvl5pPr>
          </a:lstStyle>
          <a:p>
            <a:pPr lvl="0"/>
            <a:r>
              <a:rPr lang="en-US"/>
              <a:t>Edit Master text styles</a:t>
            </a:r>
          </a:p>
        </p:txBody>
      </p:sp>
      <p:sp>
        <p:nvSpPr>
          <p:cNvPr id="23" name="Text Placeholder 21"/>
          <p:cNvSpPr>
            <a:spLocks noGrp="1"/>
          </p:cNvSpPr>
          <p:nvPr>
            <p:ph type="body" sz="quarter" idx="18"/>
          </p:nvPr>
        </p:nvSpPr>
        <p:spPr>
          <a:xfrm>
            <a:off x="4691934" y="2683526"/>
            <a:ext cx="3708487" cy="1768475"/>
          </a:xfrm>
        </p:spPr>
        <p:txBody>
          <a:bodyPr lIns="0" tIns="0" rIns="0" bIns="0"/>
          <a:lstStyle>
            <a:lvl1pPr marL="0" indent="0">
              <a:spcBef>
                <a:spcPts val="600"/>
              </a:spcBef>
              <a:buNone/>
              <a:defRPr sz="1100">
                <a:solidFill>
                  <a:sysClr val="windowText" lastClr="000000"/>
                </a:solidFill>
              </a:defRPr>
            </a:lvl1pPr>
            <a:lvl2pPr>
              <a:buNone/>
              <a:defRPr/>
            </a:lvl2pPr>
            <a:lvl3pPr>
              <a:buNone/>
              <a:defRPr/>
            </a:lvl3pPr>
            <a:lvl4pPr>
              <a:buNone/>
              <a:defRPr/>
            </a:lvl4pPr>
            <a:lvl5pPr>
              <a:buNone/>
              <a:defRPr/>
            </a:lvl5pPr>
          </a:lstStyle>
          <a:p>
            <a:pPr lvl="0"/>
            <a:r>
              <a:rPr lang="en-US"/>
              <a:t>Edit Master text styles</a:t>
            </a:r>
          </a:p>
        </p:txBody>
      </p:sp>
      <p:sp>
        <p:nvSpPr>
          <p:cNvPr id="18"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9" name="Text Placeholder 11"/>
          <p:cNvSpPr>
            <a:spLocks noGrp="1"/>
          </p:cNvSpPr>
          <p:nvPr>
            <p:ph type="body" sz="quarter" idx="19" hasCustomPrompt="1"/>
          </p:nvPr>
        </p:nvSpPr>
        <p:spPr>
          <a:xfrm>
            <a:off x="2055720" y="1572597"/>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21" name="Text Placeholder 11"/>
          <p:cNvSpPr>
            <a:spLocks noGrp="1"/>
          </p:cNvSpPr>
          <p:nvPr>
            <p:ph type="body" sz="quarter" idx="20" hasCustomPrompt="1"/>
          </p:nvPr>
        </p:nvSpPr>
        <p:spPr>
          <a:xfrm>
            <a:off x="2055720" y="1948069"/>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4" name="Text Placeholder 11"/>
          <p:cNvSpPr>
            <a:spLocks noGrp="1"/>
          </p:cNvSpPr>
          <p:nvPr>
            <p:ph type="body" sz="quarter" idx="22" hasCustomPrompt="1"/>
          </p:nvPr>
        </p:nvSpPr>
        <p:spPr>
          <a:xfrm>
            <a:off x="6047428" y="1572595"/>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25" name="Text Placeholder 11"/>
          <p:cNvSpPr>
            <a:spLocks noGrp="1"/>
          </p:cNvSpPr>
          <p:nvPr>
            <p:ph type="body" sz="quarter" idx="23" hasCustomPrompt="1"/>
          </p:nvPr>
        </p:nvSpPr>
        <p:spPr>
          <a:xfrm>
            <a:off x="6047428" y="1948067"/>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6" name="Date Placeholder 25">
            <a:extLst>
              <a:ext uri="{FF2B5EF4-FFF2-40B4-BE49-F238E27FC236}">
                <a16:creationId xmlns:a16="http://schemas.microsoft.com/office/drawing/2014/main" id="{A6FAF813-76B3-E446-8245-59E435EEF4A3}"/>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_Four Contacts">
    <p:spTree>
      <p:nvGrpSpPr>
        <p:cNvPr id="1" name=""/>
        <p:cNvGrpSpPr/>
        <p:nvPr/>
      </p:nvGrpSpPr>
      <p:grpSpPr>
        <a:xfrm>
          <a:off x="0" y="0"/>
          <a:ext cx="0" cy="0"/>
          <a:chOff x="0" y="0"/>
          <a:chExt cx="0" cy="0"/>
        </a:xfrm>
      </p:grpSpPr>
      <p:sp>
        <p:nvSpPr>
          <p:cNvPr id="19" name="Rectangle 18"/>
          <p:cNvSpPr/>
          <p:nvPr userDrawn="1"/>
        </p:nvSpPr>
        <p:spPr bwMode="auto">
          <a:xfrm>
            <a:off x="711200" y="1360899"/>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711200" y="2992506"/>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1" name="Rectangle 20"/>
          <p:cNvSpPr/>
          <p:nvPr userDrawn="1"/>
        </p:nvSpPr>
        <p:spPr bwMode="auto">
          <a:xfrm>
            <a:off x="4114797" y="2992506"/>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2" name="Rectangle 21"/>
          <p:cNvSpPr/>
          <p:nvPr userDrawn="1"/>
        </p:nvSpPr>
        <p:spPr bwMode="auto">
          <a:xfrm>
            <a:off x="4114797" y="1360899"/>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4934"/>
          </a:xfrm>
        </p:spPr>
        <p:txBody>
          <a:bodyPr/>
          <a:lstStyle/>
          <a:p>
            <a:r>
              <a:rPr lang="en-US" dirty="0"/>
              <a:t>CLICK TO add TITLE</a:t>
            </a:r>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Rectangle 3"/>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360899"/>
            <a:ext cx="1188720" cy="1188720"/>
          </a:xfrm>
        </p:spPr>
        <p:txBody>
          <a:bodyPr/>
          <a:lstStyle>
            <a:lvl1pPr>
              <a:defRPr sz="1200"/>
            </a:lvl1pPr>
          </a:lstStyle>
          <a:p>
            <a:r>
              <a:rPr lang="en-US"/>
              <a:t>Click icon to add picture</a:t>
            </a:r>
            <a:endParaRPr lang="en-US" dirty="0"/>
          </a:p>
        </p:txBody>
      </p:sp>
      <p:sp>
        <p:nvSpPr>
          <p:cNvPr id="12" name="Text Placeholder 11"/>
          <p:cNvSpPr>
            <a:spLocks noGrp="1"/>
          </p:cNvSpPr>
          <p:nvPr>
            <p:ph type="body" sz="quarter" idx="12" hasCustomPrompt="1"/>
          </p:nvPr>
        </p:nvSpPr>
        <p:spPr>
          <a:xfrm>
            <a:off x="2055720" y="1572597"/>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13" name="Picture Placeholder 5"/>
          <p:cNvSpPr>
            <a:spLocks noGrp="1"/>
          </p:cNvSpPr>
          <p:nvPr>
            <p:ph type="pic" sz="quarter" idx="13"/>
          </p:nvPr>
        </p:nvSpPr>
        <p:spPr>
          <a:xfrm>
            <a:off x="711200" y="2992506"/>
            <a:ext cx="1188720" cy="1188720"/>
          </a:xfrm>
        </p:spPr>
        <p:txBody>
          <a:bodyPr/>
          <a:lstStyle>
            <a:lvl1pPr>
              <a:defRPr sz="1200"/>
            </a:lvl1pPr>
          </a:lstStyle>
          <a:p>
            <a:r>
              <a:rPr lang="en-US"/>
              <a:t>Click icon to add picture</a:t>
            </a:r>
            <a:endParaRPr lang="en-US" dirty="0"/>
          </a:p>
        </p:txBody>
      </p:sp>
      <p:sp>
        <p:nvSpPr>
          <p:cNvPr id="15" name="Picture Placeholder 5"/>
          <p:cNvSpPr>
            <a:spLocks noGrp="1"/>
          </p:cNvSpPr>
          <p:nvPr>
            <p:ph type="pic" sz="quarter" idx="15"/>
          </p:nvPr>
        </p:nvSpPr>
        <p:spPr>
          <a:xfrm>
            <a:off x="4114797" y="1360899"/>
            <a:ext cx="1188720" cy="1188720"/>
          </a:xfrm>
        </p:spPr>
        <p:txBody>
          <a:bodyPr/>
          <a:lstStyle>
            <a:lvl1pPr>
              <a:defRPr sz="1200"/>
            </a:lvl1pPr>
          </a:lstStyle>
          <a:p>
            <a:r>
              <a:rPr lang="en-US"/>
              <a:t>Click icon to add picture</a:t>
            </a:r>
            <a:endParaRPr lang="en-US" dirty="0"/>
          </a:p>
        </p:txBody>
      </p:sp>
      <p:sp>
        <p:nvSpPr>
          <p:cNvPr id="17" name="Picture Placeholder 5"/>
          <p:cNvSpPr>
            <a:spLocks noGrp="1"/>
          </p:cNvSpPr>
          <p:nvPr>
            <p:ph type="pic" sz="quarter" idx="17"/>
          </p:nvPr>
        </p:nvSpPr>
        <p:spPr>
          <a:xfrm>
            <a:off x="4114797" y="2992506"/>
            <a:ext cx="1188720" cy="1188720"/>
          </a:xfrm>
        </p:spPr>
        <p:txBody>
          <a:bodyPr/>
          <a:lstStyle>
            <a:lvl1pPr>
              <a:defRPr sz="1200"/>
            </a:lvl1pPr>
          </a:lstStyle>
          <a:p>
            <a:r>
              <a:rPr lang="en-US"/>
              <a:t>Click icon to add picture</a:t>
            </a:r>
            <a:endParaRPr lang="en-US" dirty="0"/>
          </a:p>
        </p:txBody>
      </p:sp>
      <p:sp>
        <p:nvSpPr>
          <p:cNvPr id="2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4" name="Text Placeholder 11"/>
          <p:cNvSpPr>
            <a:spLocks noGrp="1"/>
          </p:cNvSpPr>
          <p:nvPr>
            <p:ph type="body" sz="quarter" idx="19" hasCustomPrompt="1"/>
          </p:nvPr>
        </p:nvSpPr>
        <p:spPr>
          <a:xfrm>
            <a:off x="2055720" y="1948069"/>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5" name="Text Placeholder 11"/>
          <p:cNvSpPr>
            <a:spLocks noGrp="1"/>
          </p:cNvSpPr>
          <p:nvPr>
            <p:ph type="body" sz="quarter" idx="20" hasCustomPrompt="1"/>
          </p:nvPr>
        </p:nvSpPr>
        <p:spPr>
          <a:xfrm>
            <a:off x="5474780" y="1572597"/>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26" name="Text Placeholder 11"/>
          <p:cNvSpPr>
            <a:spLocks noGrp="1"/>
          </p:cNvSpPr>
          <p:nvPr>
            <p:ph type="body" sz="quarter" idx="21" hasCustomPrompt="1"/>
          </p:nvPr>
        </p:nvSpPr>
        <p:spPr>
          <a:xfrm>
            <a:off x="5474780" y="1948069"/>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7" name="Text Placeholder 11"/>
          <p:cNvSpPr>
            <a:spLocks noGrp="1"/>
          </p:cNvSpPr>
          <p:nvPr>
            <p:ph type="body" sz="quarter" idx="22" hasCustomPrompt="1"/>
          </p:nvPr>
        </p:nvSpPr>
        <p:spPr>
          <a:xfrm>
            <a:off x="2055720" y="3202613"/>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28" name="Text Placeholder 11"/>
          <p:cNvSpPr>
            <a:spLocks noGrp="1"/>
          </p:cNvSpPr>
          <p:nvPr>
            <p:ph type="body" sz="quarter" idx="23" hasCustomPrompt="1"/>
          </p:nvPr>
        </p:nvSpPr>
        <p:spPr>
          <a:xfrm>
            <a:off x="2055720" y="3578085"/>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9" name="Text Placeholder 11"/>
          <p:cNvSpPr>
            <a:spLocks noGrp="1"/>
          </p:cNvSpPr>
          <p:nvPr>
            <p:ph type="body" sz="quarter" idx="24" hasCustomPrompt="1"/>
          </p:nvPr>
        </p:nvSpPr>
        <p:spPr>
          <a:xfrm>
            <a:off x="5474780" y="3202613"/>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0" name="Text Placeholder 11"/>
          <p:cNvSpPr>
            <a:spLocks noGrp="1"/>
          </p:cNvSpPr>
          <p:nvPr>
            <p:ph type="body" sz="quarter" idx="25" hasCustomPrompt="1"/>
          </p:nvPr>
        </p:nvSpPr>
        <p:spPr>
          <a:xfrm>
            <a:off x="5474780" y="3578085"/>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_Four Contacts with Banner">
    <p:spTree>
      <p:nvGrpSpPr>
        <p:cNvPr id="1" name=""/>
        <p:cNvGrpSpPr/>
        <p:nvPr/>
      </p:nvGrpSpPr>
      <p:grpSpPr>
        <a:xfrm>
          <a:off x="0" y="0"/>
          <a:ext cx="0" cy="0"/>
          <a:chOff x="0" y="0"/>
          <a:chExt cx="0" cy="0"/>
        </a:xfrm>
      </p:grpSpPr>
      <p:sp>
        <p:nvSpPr>
          <p:cNvPr id="19" name="Rectangle 18"/>
          <p:cNvSpPr/>
          <p:nvPr userDrawn="1"/>
        </p:nvSpPr>
        <p:spPr>
          <a:xfrm>
            <a:off x="1" y="1361661"/>
            <a:ext cx="9144000" cy="2895600"/>
          </a:xfrm>
          <a:prstGeom prst="rect">
            <a:avLst/>
          </a:prstGeom>
          <a:solidFill>
            <a:srgbClr val="3EB1C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0" name="Rectangle 19"/>
          <p:cNvSpPr/>
          <p:nvPr userDrawn="1"/>
        </p:nvSpPr>
        <p:spPr bwMode="auto">
          <a:xfrm>
            <a:off x="711200" y="1753645"/>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1" name="Rectangle 20"/>
          <p:cNvSpPr/>
          <p:nvPr userDrawn="1"/>
        </p:nvSpPr>
        <p:spPr bwMode="auto">
          <a:xfrm>
            <a:off x="2760133" y="1753645"/>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2" name="Rectangle 21"/>
          <p:cNvSpPr/>
          <p:nvPr userDrawn="1"/>
        </p:nvSpPr>
        <p:spPr bwMode="auto">
          <a:xfrm>
            <a:off x="4809066" y="1753645"/>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3" name="Rectangle 22"/>
          <p:cNvSpPr/>
          <p:nvPr userDrawn="1"/>
        </p:nvSpPr>
        <p:spPr bwMode="auto">
          <a:xfrm>
            <a:off x="6858000" y="1753645"/>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Rectangle 3"/>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753646"/>
            <a:ext cx="1188720" cy="1188720"/>
          </a:xfrm>
        </p:spPr>
        <p:txBody>
          <a:bodyPr/>
          <a:lstStyle>
            <a:lvl1pPr>
              <a:defRPr sz="1200"/>
            </a:lvl1pPr>
          </a:lstStyle>
          <a:p>
            <a:r>
              <a:rPr lang="en-US"/>
              <a:t>Click icon to add picture</a:t>
            </a:r>
            <a:endParaRPr lang="en-US" dirty="0"/>
          </a:p>
        </p:txBody>
      </p:sp>
      <p:sp>
        <p:nvSpPr>
          <p:cNvPr id="12" name="Text Placeholder 11"/>
          <p:cNvSpPr>
            <a:spLocks noGrp="1"/>
          </p:cNvSpPr>
          <p:nvPr>
            <p:ph type="body" sz="quarter" idx="12" hasCustomPrompt="1"/>
          </p:nvPr>
        </p:nvSpPr>
        <p:spPr>
          <a:xfrm>
            <a:off x="725992" y="3049046"/>
            <a:ext cx="1712408" cy="191111"/>
          </a:xfrm>
        </p:spPr>
        <p:txBody>
          <a:bodyPr lIns="0" tIns="0" rIns="0" bIns="0"/>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a:t>
            </a:r>
          </a:p>
        </p:txBody>
      </p:sp>
      <p:sp>
        <p:nvSpPr>
          <p:cNvPr id="13" name="Picture Placeholder 5"/>
          <p:cNvSpPr>
            <a:spLocks noGrp="1"/>
          </p:cNvSpPr>
          <p:nvPr>
            <p:ph type="pic" sz="quarter" idx="13"/>
          </p:nvPr>
        </p:nvSpPr>
        <p:spPr>
          <a:xfrm>
            <a:off x="2760133" y="1753646"/>
            <a:ext cx="1188720" cy="1188720"/>
          </a:xfrm>
        </p:spPr>
        <p:txBody>
          <a:bodyPr/>
          <a:lstStyle>
            <a:lvl1pPr>
              <a:defRPr sz="1200"/>
            </a:lvl1pPr>
          </a:lstStyle>
          <a:p>
            <a:r>
              <a:rPr lang="en-US"/>
              <a:t>Click icon to add picture</a:t>
            </a:r>
            <a:endParaRPr lang="en-US" dirty="0"/>
          </a:p>
        </p:txBody>
      </p:sp>
      <p:sp>
        <p:nvSpPr>
          <p:cNvPr id="14" name="Text Placeholder 11"/>
          <p:cNvSpPr>
            <a:spLocks noGrp="1"/>
          </p:cNvSpPr>
          <p:nvPr>
            <p:ph type="body" sz="quarter" idx="14" hasCustomPrompt="1"/>
          </p:nvPr>
        </p:nvSpPr>
        <p:spPr>
          <a:xfrm>
            <a:off x="2760133" y="3049046"/>
            <a:ext cx="1712408" cy="191111"/>
          </a:xfrm>
        </p:spPr>
        <p:txBody>
          <a:bodyPr lIns="0" tIns="0" rIns="0" bIns="0"/>
          <a:lstStyle>
            <a:lvl1pPr marL="0" indent="0">
              <a:spcBef>
                <a:spcPts val="0"/>
              </a:spcBef>
              <a:buNone/>
              <a:defRPr lang="en-US" sz="1200" b="1" dirty="0" smtClean="0">
                <a:solidFill>
                  <a:schemeClr val="accent1"/>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a:t>
            </a:r>
          </a:p>
        </p:txBody>
      </p:sp>
      <p:sp>
        <p:nvSpPr>
          <p:cNvPr id="15" name="Picture Placeholder 5"/>
          <p:cNvSpPr>
            <a:spLocks noGrp="1"/>
          </p:cNvSpPr>
          <p:nvPr>
            <p:ph type="pic" sz="quarter" idx="15"/>
          </p:nvPr>
        </p:nvSpPr>
        <p:spPr>
          <a:xfrm>
            <a:off x="4809066" y="1753646"/>
            <a:ext cx="1188720" cy="1188720"/>
          </a:xfrm>
        </p:spPr>
        <p:txBody>
          <a:bodyPr/>
          <a:lstStyle>
            <a:lvl1pPr>
              <a:defRPr sz="1200"/>
            </a:lvl1pPr>
          </a:lstStyle>
          <a:p>
            <a:r>
              <a:rPr lang="en-US"/>
              <a:t>Click icon to add picture</a:t>
            </a:r>
            <a:endParaRPr lang="en-US" dirty="0"/>
          </a:p>
        </p:txBody>
      </p:sp>
      <p:sp>
        <p:nvSpPr>
          <p:cNvPr id="16" name="Text Placeholder 11"/>
          <p:cNvSpPr>
            <a:spLocks noGrp="1"/>
          </p:cNvSpPr>
          <p:nvPr>
            <p:ph type="body" sz="quarter" idx="16" hasCustomPrompt="1"/>
          </p:nvPr>
        </p:nvSpPr>
        <p:spPr>
          <a:xfrm>
            <a:off x="4800600" y="3049046"/>
            <a:ext cx="1712408" cy="201050"/>
          </a:xfrm>
        </p:spPr>
        <p:txBody>
          <a:bodyPr lIns="0" tIns="0" rIns="0" bIns="0"/>
          <a:lstStyle>
            <a:lvl1pPr marL="0" indent="0">
              <a:spcBef>
                <a:spcPts val="0"/>
              </a:spcBef>
              <a:buNone/>
              <a:defRPr lang="en-US" sz="1200" b="1" dirty="0" smtClean="0">
                <a:solidFill>
                  <a:schemeClr val="accent1"/>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a:t>
            </a:r>
          </a:p>
        </p:txBody>
      </p:sp>
      <p:sp>
        <p:nvSpPr>
          <p:cNvPr id="17" name="Picture Placeholder 5"/>
          <p:cNvSpPr>
            <a:spLocks noGrp="1"/>
          </p:cNvSpPr>
          <p:nvPr>
            <p:ph type="pic" sz="quarter" idx="17"/>
          </p:nvPr>
        </p:nvSpPr>
        <p:spPr>
          <a:xfrm>
            <a:off x="6858000" y="1753646"/>
            <a:ext cx="1188720" cy="1188720"/>
          </a:xfrm>
        </p:spPr>
        <p:txBody>
          <a:bodyPr/>
          <a:lstStyle>
            <a:lvl1pPr>
              <a:defRPr sz="1200"/>
            </a:lvl1pPr>
          </a:lstStyle>
          <a:p>
            <a:r>
              <a:rPr lang="en-US"/>
              <a:t>Click icon to add picture</a:t>
            </a:r>
            <a:endParaRPr lang="en-US" dirty="0"/>
          </a:p>
        </p:txBody>
      </p:sp>
      <p:sp>
        <p:nvSpPr>
          <p:cNvPr id="18" name="Text Placeholder 11"/>
          <p:cNvSpPr>
            <a:spLocks noGrp="1"/>
          </p:cNvSpPr>
          <p:nvPr>
            <p:ph type="body" sz="quarter" idx="18" hasCustomPrompt="1"/>
          </p:nvPr>
        </p:nvSpPr>
        <p:spPr>
          <a:xfrm>
            <a:off x="6858000" y="3049046"/>
            <a:ext cx="1712408" cy="201050"/>
          </a:xfrm>
        </p:spPr>
        <p:txBody>
          <a:bodyPr lIns="0" tIns="0" rIns="0" bIns="0"/>
          <a:lstStyle>
            <a:lvl1pPr marL="0" indent="0">
              <a:spcBef>
                <a:spcPts val="0"/>
              </a:spcBef>
              <a:buNone/>
              <a:defRPr lang="en-US" sz="1200" b="1" dirty="0" smtClean="0">
                <a:solidFill>
                  <a:schemeClr val="accent1"/>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a:t>
            </a:r>
          </a:p>
        </p:txBody>
      </p:sp>
      <p:sp>
        <p:nvSpPr>
          <p:cNvPr id="2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5" name="Text Placeholder 11"/>
          <p:cNvSpPr>
            <a:spLocks noGrp="1"/>
          </p:cNvSpPr>
          <p:nvPr>
            <p:ph type="body" sz="quarter" idx="19" hasCustomPrompt="1"/>
          </p:nvPr>
        </p:nvSpPr>
        <p:spPr>
          <a:xfrm>
            <a:off x="729305" y="3260451"/>
            <a:ext cx="1712408" cy="655566"/>
          </a:xfrm>
        </p:spPr>
        <p:txBody>
          <a:bodyPr lIns="0" tIns="0" rIns="0" bIns="0"/>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6" name="Text Placeholder 11"/>
          <p:cNvSpPr>
            <a:spLocks noGrp="1"/>
          </p:cNvSpPr>
          <p:nvPr>
            <p:ph type="body" sz="quarter" idx="20" hasCustomPrompt="1"/>
          </p:nvPr>
        </p:nvSpPr>
        <p:spPr>
          <a:xfrm>
            <a:off x="2763446" y="3260451"/>
            <a:ext cx="1712408" cy="655566"/>
          </a:xfrm>
        </p:spPr>
        <p:txBody>
          <a:bodyPr lIns="0" tIns="0" rIns="0" bIns="0"/>
          <a:lstStyle>
            <a:lvl1pPr marL="0" marR="0" indent="0" algn="l" defTabSz="914400" rtl="0" eaLnBrk="1" fontAlgn="base" latinLnBrk="0" hangingPunct="1">
              <a:lnSpc>
                <a:spcPct val="100000"/>
              </a:lnSpc>
              <a:spcBef>
                <a:spcPts val="0"/>
              </a:spcBef>
              <a:spcAft>
                <a:spcPct val="0"/>
              </a:spcAft>
              <a:buClr>
                <a:schemeClr val="accent3"/>
              </a:buClr>
              <a:buSzTx/>
              <a:buFontTx/>
              <a:buNone/>
              <a:tabLst/>
              <a:defRPr lang="en-US" sz="1000" b="0">
                <a:solidFill>
                  <a:sysClr val="windowText" lastClr="000000"/>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7" name="Text Placeholder 11"/>
          <p:cNvSpPr>
            <a:spLocks noGrp="1"/>
          </p:cNvSpPr>
          <p:nvPr>
            <p:ph type="body" sz="quarter" idx="21" hasCustomPrompt="1"/>
          </p:nvPr>
        </p:nvSpPr>
        <p:spPr>
          <a:xfrm>
            <a:off x="4803913" y="3260451"/>
            <a:ext cx="1712408" cy="655566"/>
          </a:xfrm>
        </p:spPr>
        <p:txBody>
          <a:bodyPr lIns="0" tIns="0" rIns="0" bIns="0"/>
          <a:lstStyle>
            <a:lvl1pPr marL="0" indent="0">
              <a:spcBef>
                <a:spcPts val="0"/>
              </a:spcBef>
              <a:buNone/>
              <a:defRPr lang="en-US" sz="1000" b="0" dirty="0" smtClean="0">
                <a:solidFill>
                  <a:sysClr val="windowText" lastClr="000000"/>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marL="0" marR="0" lvl="0" indent="0" algn="l" defTabSz="914400" rtl="0" eaLnBrk="1" fontAlgn="base" latinLnBrk="0" hangingPunct="1">
              <a:lnSpc>
                <a:spcPct val="100000"/>
              </a:lnSpc>
              <a:spcBef>
                <a:spcPts val="0"/>
              </a:spcBef>
              <a:spcAft>
                <a:spcPct val="0"/>
              </a:spcAft>
              <a:buClr>
                <a:schemeClr val="accent3"/>
              </a:buClr>
              <a:buSzTx/>
              <a:buFontTx/>
              <a:buNone/>
              <a:tabLst/>
              <a:defRPr/>
            </a:pPr>
            <a:r>
              <a:rPr lang="en-US" dirty="0"/>
              <a:t>Title</a:t>
            </a:r>
            <a:br>
              <a:rPr lang="en-US" dirty="0"/>
            </a:br>
            <a:r>
              <a:rPr lang="en-US" dirty="0"/>
              <a:t>Office</a:t>
            </a:r>
            <a:br>
              <a:rPr lang="en-US" dirty="0"/>
            </a:br>
            <a:r>
              <a:rPr lang="en-US" dirty="0"/>
              <a:t>Telephone</a:t>
            </a:r>
            <a:br>
              <a:rPr lang="en-US" dirty="0"/>
            </a:br>
            <a:r>
              <a:rPr lang="en-US" dirty="0"/>
              <a:t>Email</a:t>
            </a:r>
          </a:p>
        </p:txBody>
      </p:sp>
      <p:sp>
        <p:nvSpPr>
          <p:cNvPr id="28" name="Text Placeholder 11"/>
          <p:cNvSpPr>
            <a:spLocks noGrp="1"/>
          </p:cNvSpPr>
          <p:nvPr>
            <p:ph type="body" sz="quarter" idx="22" hasCustomPrompt="1"/>
          </p:nvPr>
        </p:nvSpPr>
        <p:spPr>
          <a:xfrm>
            <a:off x="6861313" y="3260451"/>
            <a:ext cx="1712408" cy="655566"/>
          </a:xfrm>
        </p:spPr>
        <p:txBody>
          <a:bodyPr lIns="0" tIns="0" rIns="0" bIns="0"/>
          <a:lstStyle>
            <a:lvl1pPr marL="0" indent="0">
              <a:spcBef>
                <a:spcPts val="0"/>
              </a:spcBef>
              <a:buNone/>
              <a:defRPr lang="en-US" sz="1000" b="0" dirty="0" smtClean="0">
                <a:solidFill>
                  <a:sysClr val="windowText" lastClr="000000"/>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marL="0" marR="0" lvl="0" indent="0" algn="l" defTabSz="914400" rtl="0" eaLnBrk="1" fontAlgn="base" latinLnBrk="0" hangingPunct="1">
              <a:lnSpc>
                <a:spcPct val="100000"/>
              </a:lnSpc>
              <a:spcBef>
                <a:spcPts val="0"/>
              </a:spcBef>
              <a:spcAft>
                <a:spcPct val="0"/>
              </a:spcAft>
              <a:buClr>
                <a:schemeClr val="accent3"/>
              </a:buClr>
              <a:buSzTx/>
              <a:buFontTx/>
              <a:buNone/>
              <a:tabLst/>
              <a:defRPr/>
            </a:pPr>
            <a:r>
              <a:rPr lang="en-US" dirty="0"/>
              <a:t>Title</a:t>
            </a:r>
            <a:br>
              <a:rPr lang="en-US" dirty="0"/>
            </a:br>
            <a:r>
              <a:rPr lang="en-US" dirty="0"/>
              <a:t>Office</a:t>
            </a:r>
            <a:br>
              <a:rPr lang="en-US" dirty="0"/>
            </a:br>
            <a:r>
              <a:rPr lang="en-US" dirty="0"/>
              <a:t>Telephone</a:t>
            </a:r>
            <a:br>
              <a:rPr lang="en-US" dirty="0"/>
            </a:br>
            <a:r>
              <a:rPr lang="en-US" dirty="0"/>
              <a:t>Email</a:t>
            </a: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_Six Contacts">
    <p:spTree>
      <p:nvGrpSpPr>
        <p:cNvPr id="1" name=""/>
        <p:cNvGrpSpPr/>
        <p:nvPr/>
      </p:nvGrpSpPr>
      <p:grpSpPr>
        <a:xfrm>
          <a:off x="0" y="0"/>
          <a:ext cx="0" cy="0"/>
          <a:chOff x="0" y="0"/>
          <a:chExt cx="0" cy="0"/>
        </a:xfrm>
      </p:grpSpPr>
      <p:sp>
        <p:nvSpPr>
          <p:cNvPr id="23" name="Rectangle 22"/>
          <p:cNvSpPr/>
          <p:nvPr userDrawn="1"/>
        </p:nvSpPr>
        <p:spPr bwMode="auto">
          <a:xfrm>
            <a:off x="711200" y="1360899"/>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Rectangle 24"/>
          <p:cNvSpPr/>
          <p:nvPr userDrawn="1"/>
        </p:nvSpPr>
        <p:spPr bwMode="auto">
          <a:xfrm>
            <a:off x="711200" y="308394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6" name="Rectangle 25"/>
          <p:cNvSpPr/>
          <p:nvPr userDrawn="1"/>
        </p:nvSpPr>
        <p:spPr bwMode="auto">
          <a:xfrm>
            <a:off x="3418952" y="1360899"/>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7" name="Rectangle 26"/>
          <p:cNvSpPr/>
          <p:nvPr userDrawn="1"/>
        </p:nvSpPr>
        <p:spPr bwMode="auto">
          <a:xfrm>
            <a:off x="3418952" y="308394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8" name="Rectangle 27"/>
          <p:cNvSpPr/>
          <p:nvPr userDrawn="1"/>
        </p:nvSpPr>
        <p:spPr bwMode="auto">
          <a:xfrm>
            <a:off x="6132003" y="1360899"/>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9" name="Rectangle 28"/>
          <p:cNvSpPr/>
          <p:nvPr userDrawn="1"/>
        </p:nvSpPr>
        <p:spPr bwMode="auto">
          <a:xfrm>
            <a:off x="6132003" y="308394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Rectangle 3"/>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360899"/>
            <a:ext cx="1005840" cy="1005840"/>
          </a:xfrm>
        </p:spPr>
        <p:txBody>
          <a:bodyPr/>
          <a:lstStyle>
            <a:lvl1pPr>
              <a:defRPr sz="1200"/>
            </a:lvl1pPr>
          </a:lstStyle>
          <a:p>
            <a:r>
              <a:rPr lang="en-US"/>
              <a:t>Click icon to add picture</a:t>
            </a:r>
            <a:endParaRPr lang="en-US" dirty="0"/>
          </a:p>
        </p:txBody>
      </p:sp>
      <p:sp>
        <p:nvSpPr>
          <p:cNvPr id="13" name="Picture Placeholder 5"/>
          <p:cNvSpPr>
            <a:spLocks noGrp="1"/>
          </p:cNvSpPr>
          <p:nvPr>
            <p:ph type="pic" sz="quarter" idx="13"/>
          </p:nvPr>
        </p:nvSpPr>
        <p:spPr>
          <a:xfrm>
            <a:off x="711200" y="3083946"/>
            <a:ext cx="1005840" cy="1005840"/>
          </a:xfrm>
        </p:spPr>
        <p:txBody>
          <a:bodyPr/>
          <a:lstStyle>
            <a:lvl1pPr>
              <a:defRPr sz="1200"/>
            </a:lvl1pPr>
          </a:lstStyle>
          <a:p>
            <a:r>
              <a:rPr lang="en-US"/>
              <a:t>Click icon to add picture</a:t>
            </a:r>
            <a:endParaRPr lang="en-US" dirty="0"/>
          </a:p>
        </p:txBody>
      </p:sp>
      <p:sp>
        <p:nvSpPr>
          <p:cNvPr id="15" name="Picture Placeholder 5"/>
          <p:cNvSpPr>
            <a:spLocks noGrp="1"/>
          </p:cNvSpPr>
          <p:nvPr>
            <p:ph type="pic" sz="quarter" idx="15"/>
          </p:nvPr>
        </p:nvSpPr>
        <p:spPr>
          <a:xfrm>
            <a:off x="3418952" y="1360899"/>
            <a:ext cx="1005840" cy="1005840"/>
          </a:xfrm>
        </p:spPr>
        <p:txBody>
          <a:bodyPr/>
          <a:lstStyle>
            <a:lvl1pPr>
              <a:defRPr sz="1200"/>
            </a:lvl1pPr>
          </a:lstStyle>
          <a:p>
            <a:r>
              <a:rPr lang="en-US"/>
              <a:t>Click icon to add picture</a:t>
            </a:r>
            <a:endParaRPr lang="en-US" dirty="0"/>
          </a:p>
        </p:txBody>
      </p:sp>
      <p:sp>
        <p:nvSpPr>
          <p:cNvPr id="17" name="Picture Placeholder 5"/>
          <p:cNvSpPr>
            <a:spLocks noGrp="1"/>
          </p:cNvSpPr>
          <p:nvPr>
            <p:ph type="pic" sz="quarter" idx="17"/>
          </p:nvPr>
        </p:nvSpPr>
        <p:spPr>
          <a:xfrm>
            <a:off x="3418952" y="3083946"/>
            <a:ext cx="1005840" cy="1005840"/>
          </a:xfrm>
        </p:spPr>
        <p:txBody>
          <a:bodyPr/>
          <a:lstStyle>
            <a:lvl1pPr>
              <a:defRPr sz="1200"/>
            </a:lvl1pPr>
          </a:lstStyle>
          <a:p>
            <a:r>
              <a:rPr lang="en-US"/>
              <a:t>Click icon to add picture</a:t>
            </a:r>
            <a:endParaRPr lang="en-US" dirty="0"/>
          </a:p>
        </p:txBody>
      </p:sp>
      <p:sp>
        <p:nvSpPr>
          <p:cNvPr id="19" name="Picture Placeholder 5"/>
          <p:cNvSpPr>
            <a:spLocks noGrp="1"/>
          </p:cNvSpPr>
          <p:nvPr>
            <p:ph type="pic" sz="quarter" idx="19"/>
          </p:nvPr>
        </p:nvSpPr>
        <p:spPr>
          <a:xfrm>
            <a:off x="6132003" y="1360899"/>
            <a:ext cx="1005840" cy="1005840"/>
          </a:xfrm>
        </p:spPr>
        <p:txBody>
          <a:bodyPr/>
          <a:lstStyle>
            <a:lvl1pPr>
              <a:defRPr sz="1200"/>
            </a:lvl1pPr>
          </a:lstStyle>
          <a:p>
            <a:r>
              <a:rPr lang="en-US"/>
              <a:t>Click icon to add picture</a:t>
            </a:r>
            <a:endParaRPr lang="en-US" dirty="0"/>
          </a:p>
        </p:txBody>
      </p:sp>
      <p:sp>
        <p:nvSpPr>
          <p:cNvPr id="21" name="Picture Placeholder 5"/>
          <p:cNvSpPr>
            <a:spLocks noGrp="1"/>
          </p:cNvSpPr>
          <p:nvPr>
            <p:ph type="pic" sz="quarter" idx="21"/>
          </p:nvPr>
        </p:nvSpPr>
        <p:spPr>
          <a:xfrm>
            <a:off x="6132003" y="3083946"/>
            <a:ext cx="1005840" cy="1005840"/>
          </a:xfrm>
        </p:spPr>
        <p:txBody>
          <a:bodyPr/>
          <a:lstStyle>
            <a:lvl1pPr>
              <a:defRPr sz="1200"/>
            </a:lvl1pPr>
          </a:lstStyle>
          <a:p>
            <a:r>
              <a:rPr lang="en-US"/>
              <a:t>Click icon to add picture</a:t>
            </a:r>
            <a:endParaRPr lang="en-US" dirty="0"/>
          </a:p>
        </p:txBody>
      </p:sp>
      <p:sp>
        <p:nvSpPr>
          <p:cNvPr id="2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30" name="Text Placeholder 11"/>
          <p:cNvSpPr>
            <a:spLocks noGrp="1"/>
          </p:cNvSpPr>
          <p:nvPr>
            <p:ph type="body" sz="quarter" idx="23" hasCustomPrompt="1"/>
          </p:nvPr>
        </p:nvSpPr>
        <p:spPr>
          <a:xfrm>
            <a:off x="1814559" y="154730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1" name="Text Placeholder 11"/>
          <p:cNvSpPr>
            <a:spLocks noGrp="1"/>
          </p:cNvSpPr>
          <p:nvPr>
            <p:ph type="body" sz="quarter" idx="24" hasCustomPrompt="1"/>
          </p:nvPr>
        </p:nvSpPr>
        <p:spPr>
          <a:xfrm>
            <a:off x="1814559" y="185542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4" name="Text Placeholder 11"/>
          <p:cNvSpPr>
            <a:spLocks noGrp="1"/>
          </p:cNvSpPr>
          <p:nvPr>
            <p:ph type="body" sz="quarter" idx="25" hasCustomPrompt="1"/>
          </p:nvPr>
        </p:nvSpPr>
        <p:spPr>
          <a:xfrm>
            <a:off x="4520082" y="154730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5" name="Text Placeholder 11"/>
          <p:cNvSpPr>
            <a:spLocks noGrp="1"/>
          </p:cNvSpPr>
          <p:nvPr>
            <p:ph type="body" sz="quarter" idx="26" hasCustomPrompt="1"/>
          </p:nvPr>
        </p:nvSpPr>
        <p:spPr>
          <a:xfrm>
            <a:off x="4520082" y="185542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6" name="Text Placeholder 11"/>
          <p:cNvSpPr>
            <a:spLocks noGrp="1"/>
          </p:cNvSpPr>
          <p:nvPr>
            <p:ph type="body" sz="quarter" idx="27" hasCustomPrompt="1"/>
          </p:nvPr>
        </p:nvSpPr>
        <p:spPr>
          <a:xfrm>
            <a:off x="7233133" y="154730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7" name="Text Placeholder 11"/>
          <p:cNvSpPr>
            <a:spLocks noGrp="1"/>
          </p:cNvSpPr>
          <p:nvPr>
            <p:ph type="body" sz="quarter" idx="28" hasCustomPrompt="1"/>
          </p:nvPr>
        </p:nvSpPr>
        <p:spPr>
          <a:xfrm>
            <a:off x="7233133" y="185542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8" name="Text Placeholder 11"/>
          <p:cNvSpPr>
            <a:spLocks noGrp="1"/>
          </p:cNvSpPr>
          <p:nvPr>
            <p:ph type="body" sz="quarter" idx="29" hasCustomPrompt="1"/>
          </p:nvPr>
        </p:nvSpPr>
        <p:spPr>
          <a:xfrm>
            <a:off x="1814559" y="326932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9" name="Text Placeholder 11"/>
          <p:cNvSpPr>
            <a:spLocks noGrp="1"/>
          </p:cNvSpPr>
          <p:nvPr>
            <p:ph type="body" sz="quarter" idx="30" hasCustomPrompt="1"/>
          </p:nvPr>
        </p:nvSpPr>
        <p:spPr>
          <a:xfrm>
            <a:off x="1814559" y="357744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40" name="Text Placeholder 11"/>
          <p:cNvSpPr>
            <a:spLocks noGrp="1"/>
          </p:cNvSpPr>
          <p:nvPr>
            <p:ph type="body" sz="quarter" idx="31" hasCustomPrompt="1"/>
          </p:nvPr>
        </p:nvSpPr>
        <p:spPr>
          <a:xfrm>
            <a:off x="4520082" y="326932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41" name="Text Placeholder 11"/>
          <p:cNvSpPr>
            <a:spLocks noGrp="1"/>
          </p:cNvSpPr>
          <p:nvPr>
            <p:ph type="body" sz="quarter" idx="32" hasCustomPrompt="1"/>
          </p:nvPr>
        </p:nvSpPr>
        <p:spPr>
          <a:xfrm>
            <a:off x="4520082" y="357744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42" name="Text Placeholder 11"/>
          <p:cNvSpPr>
            <a:spLocks noGrp="1"/>
          </p:cNvSpPr>
          <p:nvPr>
            <p:ph type="body" sz="quarter" idx="33" hasCustomPrompt="1"/>
          </p:nvPr>
        </p:nvSpPr>
        <p:spPr>
          <a:xfrm>
            <a:off x="7233133" y="326932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43" name="Text Placeholder 11"/>
          <p:cNvSpPr>
            <a:spLocks noGrp="1"/>
          </p:cNvSpPr>
          <p:nvPr>
            <p:ph type="body" sz="quarter" idx="34" hasCustomPrompt="1"/>
          </p:nvPr>
        </p:nvSpPr>
        <p:spPr>
          <a:xfrm>
            <a:off x="7233133" y="357744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Tree>
  </p:cSld>
  <p:clrMapOvr>
    <a:masterClrMapping/>
  </p:clrMapOvr>
  <p:transition>
    <p:fade/>
  </p:transition>
</p:sldLayout>
</file>

<file path=ppt/slideLayouts/slideLayout64.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Team_Six Contacts with Banner">
    <p:spTree>
      <p:nvGrpSpPr>
        <p:cNvPr id="1" name=""/>
        <p:cNvGrpSpPr/>
        <p:nvPr/>
      </p:nvGrpSpPr>
      <p:grpSpPr>
        <a:xfrm>
          <a:off x="0" y="0"/>
          <a:ext cx="0" cy="0"/>
          <a:chOff x="0" y="0"/>
          <a:chExt cx="0" cy="0"/>
        </a:xfrm>
      </p:grpSpPr>
      <p:sp>
        <p:nvSpPr>
          <p:cNvPr id="23" name="Rectangle 22"/>
          <p:cNvSpPr/>
          <p:nvPr userDrawn="1"/>
        </p:nvSpPr>
        <p:spPr>
          <a:xfrm>
            <a:off x="1" y="1361660"/>
            <a:ext cx="9144000" cy="2907128"/>
          </a:xfrm>
          <a:prstGeom prst="rect">
            <a:avLst/>
          </a:prstGeom>
          <a:solidFill>
            <a:srgbClr val="3EB1C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42" name="Rectangle 41"/>
          <p:cNvSpPr/>
          <p:nvPr userDrawn="1"/>
        </p:nvSpPr>
        <p:spPr bwMode="auto">
          <a:xfrm>
            <a:off x="711200" y="157425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3" name="Rectangle 42"/>
          <p:cNvSpPr/>
          <p:nvPr userDrawn="1"/>
        </p:nvSpPr>
        <p:spPr bwMode="auto">
          <a:xfrm>
            <a:off x="711200" y="3041203"/>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4" name="Rectangle 43"/>
          <p:cNvSpPr/>
          <p:nvPr userDrawn="1"/>
        </p:nvSpPr>
        <p:spPr bwMode="auto">
          <a:xfrm>
            <a:off x="3418952" y="157425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5" name="Rectangle 44"/>
          <p:cNvSpPr/>
          <p:nvPr userDrawn="1"/>
        </p:nvSpPr>
        <p:spPr bwMode="auto">
          <a:xfrm>
            <a:off x="3418952" y="3041203"/>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6" name="Rectangle 45"/>
          <p:cNvSpPr/>
          <p:nvPr userDrawn="1"/>
        </p:nvSpPr>
        <p:spPr bwMode="auto">
          <a:xfrm>
            <a:off x="6132003" y="157425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7" name="Rectangle 46"/>
          <p:cNvSpPr/>
          <p:nvPr userDrawn="1"/>
        </p:nvSpPr>
        <p:spPr bwMode="auto">
          <a:xfrm>
            <a:off x="6132003" y="3041203"/>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4" name="Rectangle 3"/>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574256"/>
            <a:ext cx="1005840" cy="1005840"/>
          </a:xfrm>
        </p:spPr>
        <p:txBody>
          <a:bodyPr/>
          <a:lstStyle>
            <a:lvl1pPr>
              <a:defRPr sz="1200"/>
            </a:lvl1pPr>
          </a:lstStyle>
          <a:p>
            <a:r>
              <a:rPr lang="en-US"/>
              <a:t>Click icon to add picture</a:t>
            </a:r>
            <a:endParaRPr lang="en-US" dirty="0"/>
          </a:p>
        </p:txBody>
      </p:sp>
      <p:sp>
        <p:nvSpPr>
          <p:cNvPr id="13" name="Picture Placeholder 5"/>
          <p:cNvSpPr>
            <a:spLocks noGrp="1"/>
          </p:cNvSpPr>
          <p:nvPr>
            <p:ph type="pic" sz="quarter" idx="13"/>
          </p:nvPr>
        </p:nvSpPr>
        <p:spPr>
          <a:xfrm>
            <a:off x="711200" y="3041203"/>
            <a:ext cx="1005840" cy="1005840"/>
          </a:xfrm>
        </p:spPr>
        <p:txBody>
          <a:bodyPr/>
          <a:lstStyle>
            <a:lvl1pPr>
              <a:defRPr sz="1200"/>
            </a:lvl1pPr>
          </a:lstStyle>
          <a:p>
            <a:r>
              <a:rPr lang="en-US"/>
              <a:t>Click icon to add picture</a:t>
            </a:r>
            <a:endParaRPr lang="en-US" dirty="0"/>
          </a:p>
        </p:txBody>
      </p:sp>
      <p:sp>
        <p:nvSpPr>
          <p:cNvPr id="15" name="Picture Placeholder 5"/>
          <p:cNvSpPr>
            <a:spLocks noGrp="1"/>
          </p:cNvSpPr>
          <p:nvPr>
            <p:ph type="pic" sz="quarter" idx="15"/>
          </p:nvPr>
        </p:nvSpPr>
        <p:spPr>
          <a:xfrm>
            <a:off x="3418952" y="1574256"/>
            <a:ext cx="1005840" cy="1005840"/>
          </a:xfrm>
        </p:spPr>
        <p:txBody>
          <a:bodyPr/>
          <a:lstStyle>
            <a:lvl1pPr>
              <a:defRPr sz="1200"/>
            </a:lvl1pPr>
          </a:lstStyle>
          <a:p>
            <a:r>
              <a:rPr lang="en-US"/>
              <a:t>Click icon to add picture</a:t>
            </a:r>
            <a:endParaRPr lang="en-US" dirty="0"/>
          </a:p>
        </p:txBody>
      </p:sp>
      <p:sp>
        <p:nvSpPr>
          <p:cNvPr id="17" name="Picture Placeholder 5"/>
          <p:cNvSpPr>
            <a:spLocks noGrp="1"/>
          </p:cNvSpPr>
          <p:nvPr>
            <p:ph type="pic" sz="quarter" idx="17"/>
          </p:nvPr>
        </p:nvSpPr>
        <p:spPr>
          <a:xfrm>
            <a:off x="3418952" y="3041203"/>
            <a:ext cx="1005840" cy="1005840"/>
          </a:xfrm>
        </p:spPr>
        <p:txBody>
          <a:bodyPr/>
          <a:lstStyle>
            <a:lvl1pPr>
              <a:defRPr sz="1200"/>
            </a:lvl1pPr>
          </a:lstStyle>
          <a:p>
            <a:r>
              <a:rPr lang="en-US"/>
              <a:t>Click icon to add picture</a:t>
            </a:r>
            <a:endParaRPr lang="en-US" dirty="0"/>
          </a:p>
        </p:txBody>
      </p:sp>
      <p:sp>
        <p:nvSpPr>
          <p:cNvPr id="19" name="Picture Placeholder 5"/>
          <p:cNvSpPr>
            <a:spLocks noGrp="1"/>
          </p:cNvSpPr>
          <p:nvPr>
            <p:ph type="pic" sz="quarter" idx="19"/>
          </p:nvPr>
        </p:nvSpPr>
        <p:spPr>
          <a:xfrm>
            <a:off x="6132003" y="1574256"/>
            <a:ext cx="1005840" cy="1005840"/>
          </a:xfrm>
        </p:spPr>
        <p:txBody>
          <a:bodyPr/>
          <a:lstStyle>
            <a:lvl1pPr>
              <a:defRPr sz="1200"/>
            </a:lvl1pPr>
          </a:lstStyle>
          <a:p>
            <a:r>
              <a:rPr lang="en-US"/>
              <a:t>Click icon to add picture</a:t>
            </a:r>
            <a:endParaRPr lang="en-US" dirty="0"/>
          </a:p>
        </p:txBody>
      </p:sp>
      <p:sp>
        <p:nvSpPr>
          <p:cNvPr id="21" name="Picture Placeholder 5"/>
          <p:cNvSpPr>
            <a:spLocks noGrp="1"/>
          </p:cNvSpPr>
          <p:nvPr>
            <p:ph type="pic" sz="quarter" idx="21"/>
          </p:nvPr>
        </p:nvSpPr>
        <p:spPr>
          <a:xfrm>
            <a:off x="6132003" y="3041203"/>
            <a:ext cx="1005840" cy="1005840"/>
          </a:xfrm>
        </p:spPr>
        <p:txBody>
          <a:bodyPr/>
          <a:lstStyle>
            <a:lvl1pPr>
              <a:defRPr sz="1200"/>
            </a:lvl1pPr>
          </a:lstStyle>
          <a:p>
            <a:r>
              <a:rPr lang="en-US"/>
              <a:t>Click icon to add picture</a:t>
            </a:r>
            <a:endParaRPr lang="en-US" dirty="0"/>
          </a:p>
        </p:txBody>
      </p:sp>
      <p:sp>
        <p:nvSpPr>
          <p:cNvPr id="2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1" name="Text Placeholder 11"/>
          <p:cNvSpPr>
            <a:spLocks noGrp="1"/>
          </p:cNvSpPr>
          <p:nvPr>
            <p:ph type="body" sz="quarter" idx="24" hasCustomPrompt="1"/>
          </p:nvPr>
        </p:nvSpPr>
        <p:spPr>
          <a:xfrm>
            <a:off x="1814559" y="1762099"/>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52" name="Text Placeholder 11"/>
          <p:cNvSpPr>
            <a:spLocks noGrp="1"/>
          </p:cNvSpPr>
          <p:nvPr>
            <p:ph type="body" sz="quarter" idx="25" hasCustomPrompt="1"/>
          </p:nvPr>
        </p:nvSpPr>
        <p:spPr>
          <a:xfrm>
            <a:off x="1814559" y="2070214"/>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3" name="Text Placeholder 11"/>
          <p:cNvSpPr>
            <a:spLocks noGrp="1"/>
          </p:cNvSpPr>
          <p:nvPr>
            <p:ph type="body" sz="quarter" idx="26" hasCustomPrompt="1"/>
          </p:nvPr>
        </p:nvSpPr>
        <p:spPr>
          <a:xfrm>
            <a:off x="4520082" y="1762099"/>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54" name="Text Placeholder 11"/>
          <p:cNvSpPr>
            <a:spLocks noGrp="1"/>
          </p:cNvSpPr>
          <p:nvPr>
            <p:ph type="body" sz="quarter" idx="27" hasCustomPrompt="1"/>
          </p:nvPr>
        </p:nvSpPr>
        <p:spPr>
          <a:xfrm>
            <a:off x="4520082" y="2070214"/>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5" name="Text Placeholder 11"/>
          <p:cNvSpPr>
            <a:spLocks noGrp="1"/>
          </p:cNvSpPr>
          <p:nvPr>
            <p:ph type="body" sz="quarter" idx="28" hasCustomPrompt="1"/>
          </p:nvPr>
        </p:nvSpPr>
        <p:spPr>
          <a:xfrm>
            <a:off x="7233133" y="1762099"/>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56" name="Text Placeholder 11"/>
          <p:cNvSpPr>
            <a:spLocks noGrp="1"/>
          </p:cNvSpPr>
          <p:nvPr>
            <p:ph type="body" sz="quarter" idx="29" hasCustomPrompt="1"/>
          </p:nvPr>
        </p:nvSpPr>
        <p:spPr>
          <a:xfrm>
            <a:off x="7233133" y="2070214"/>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7" name="Text Placeholder 11"/>
          <p:cNvSpPr>
            <a:spLocks noGrp="1"/>
          </p:cNvSpPr>
          <p:nvPr>
            <p:ph type="body" sz="quarter" idx="30" hasCustomPrompt="1"/>
          </p:nvPr>
        </p:nvSpPr>
        <p:spPr>
          <a:xfrm>
            <a:off x="1814559" y="3231741"/>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58" name="Text Placeholder 11"/>
          <p:cNvSpPr>
            <a:spLocks noGrp="1"/>
          </p:cNvSpPr>
          <p:nvPr>
            <p:ph type="body" sz="quarter" idx="31" hasCustomPrompt="1"/>
          </p:nvPr>
        </p:nvSpPr>
        <p:spPr>
          <a:xfrm>
            <a:off x="1814559" y="3539856"/>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9" name="Text Placeholder 11"/>
          <p:cNvSpPr>
            <a:spLocks noGrp="1"/>
          </p:cNvSpPr>
          <p:nvPr>
            <p:ph type="body" sz="quarter" idx="32" hasCustomPrompt="1"/>
          </p:nvPr>
        </p:nvSpPr>
        <p:spPr>
          <a:xfrm>
            <a:off x="4520082" y="3231741"/>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60" name="Text Placeholder 11"/>
          <p:cNvSpPr>
            <a:spLocks noGrp="1"/>
          </p:cNvSpPr>
          <p:nvPr>
            <p:ph type="body" sz="quarter" idx="33" hasCustomPrompt="1"/>
          </p:nvPr>
        </p:nvSpPr>
        <p:spPr>
          <a:xfrm>
            <a:off x="4520082" y="3539856"/>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61" name="Text Placeholder 11"/>
          <p:cNvSpPr>
            <a:spLocks noGrp="1"/>
          </p:cNvSpPr>
          <p:nvPr>
            <p:ph type="body" sz="quarter" idx="34" hasCustomPrompt="1"/>
          </p:nvPr>
        </p:nvSpPr>
        <p:spPr>
          <a:xfrm>
            <a:off x="7233133" y="3231741"/>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62" name="Text Placeholder 11"/>
          <p:cNvSpPr>
            <a:spLocks noGrp="1"/>
          </p:cNvSpPr>
          <p:nvPr>
            <p:ph type="body" sz="quarter" idx="35" hasCustomPrompt="1"/>
          </p:nvPr>
        </p:nvSpPr>
        <p:spPr>
          <a:xfrm>
            <a:off x="7233133" y="3539856"/>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1" name="Rectangle 25">
            <a:extLst>
              <a:ext uri="{FF2B5EF4-FFF2-40B4-BE49-F238E27FC236}">
                <a16:creationId xmlns:a16="http://schemas.microsoft.com/office/drawing/2014/main" id="{5A2B3704-DCFE-E04C-AC30-475BCC48136A}"/>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5.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Team_Ten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Rectangle 3"/>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193761"/>
            <a:ext cx="1197484" cy="819434"/>
          </a:xfrm>
        </p:spPr>
        <p:txBody>
          <a:bodyPr/>
          <a:lstStyle>
            <a:lvl1pPr>
              <a:defRPr sz="1200"/>
            </a:lvl1pPr>
          </a:lstStyle>
          <a:p>
            <a:r>
              <a:rPr lang="en-US"/>
              <a:t>Click icon to add picture</a:t>
            </a:r>
            <a:endParaRPr lang="en-US" dirty="0"/>
          </a:p>
        </p:txBody>
      </p:sp>
      <p:sp>
        <p:nvSpPr>
          <p:cNvPr id="15" name="Picture Placeholder 5"/>
          <p:cNvSpPr>
            <a:spLocks noGrp="1"/>
          </p:cNvSpPr>
          <p:nvPr>
            <p:ph type="pic" sz="quarter" idx="15"/>
          </p:nvPr>
        </p:nvSpPr>
        <p:spPr>
          <a:xfrm>
            <a:off x="2397762" y="1193761"/>
            <a:ext cx="1197484" cy="819434"/>
          </a:xfrm>
        </p:spPr>
        <p:txBody>
          <a:bodyPr/>
          <a:lstStyle>
            <a:lvl1pPr>
              <a:defRPr sz="1200"/>
            </a:lvl1pPr>
          </a:lstStyle>
          <a:p>
            <a:r>
              <a:rPr lang="en-US"/>
              <a:t>Click icon to add picture</a:t>
            </a:r>
            <a:endParaRPr lang="en-US" dirty="0"/>
          </a:p>
        </p:txBody>
      </p:sp>
      <p:sp>
        <p:nvSpPr>
          <p:cNvPr id="19" name="Picture Placeholder 5"/>
          <p:cNvSpPr>
            <a:spLocks noGrp="1"/>
          </p:cNvSpPr>
          <p:nvPr>
            <p:ph type="pic" sz="quarter" idx="19"/>
          </p:nvPr>
        </p:nvSpPr>
        <p:spPr>
          <a:xfrm>
            <a:off x="4082094" y="1193761"/>
            <a:ext cx="1197484" cy="819434"/>
          </a:xfrm>
        </p:spPr>
        <p:txBody>
          <a:bodyPr/>
          <a:lstStyle>
            <a:lvl1pPr>
              <a:defRPr sz="1200"/>
            </a:lvl1pPr>
          </a:lstStyle>
          <a:p>
            <a:r>
              <a:rPr lang="en-US"/>
              <a:t>Click icon to add picture</a:t>
            </a:r>
            <a:endParaRPr lang="en-US" dirty="0"/>
          </a:p>
        </p:txBody>
      </p:sp>
      <p:sp>
        <p:nvSpPr>
          <p:cNvPr id="2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30" name="Text Placeholder 11"/>
          <p:cNvSpPr>
            <a:spLocks noGrp="1"/>
          </p:cNvSpPr>
          <p:nvPr>
            <p:ph type="body" sz="quarter" idx="23" hasCustomPrompt="1"/>
          </p:nvPr>
        </p:nvSpPr>
        <p:spPr>
          <a:xfrm>
            <a:off x="713428" y="20713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31" name="Text Placeholder 11"/>
          <p:cNvSpPr>
            <a:spLocks noGrp="1"/>
          </p:cNvSpPr>
          <p:nvPr>
            <p:ph type="body" sz="quarter" idx="24" hasCustomPrompt="1"/>
          </p:nvPr>
        </p:nvSpPr>
        <p:spPr>
          <a:xfrm>
            <a:off x="713428" y="22034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4" name="Text Placeholder 11"/>
          <p:cNvSpPr>
            <a:spLocks noGrp="1"/>
          </p:cNvSpPr>
          <p:nvPr>
            <p:ph type="body" sz="quarter" idx="25" hasCustomPrompt="1"/>
          </p:nvPr>
        </p:nvSpPr>
        <p:spPr>
          <a:xfrm>
            <a:off x="2397761" y="20713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35" name="Text Placeholder 11"/>
          <p:cNvSpPr>
            <a:spLocks noGrp="1"/>
          </p:cNvSpPr>
          <p:nvPr>
            <p:ph type="body" sz="quarter" idx="26" hasCustomPrompt="1"/>
          </p:nvPr>
        </p:nvSpPr>
        <p:spPr>
          <a:xfrm>
            <a:off x="2397761" y="22034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6" name="Text Placeholder 11"/>
          <p:cNvSpPr>
            <a:spLocks noGrp="1"/>
          </p:cNvSpPr>
          <p:nvPr>
            <p:ph type="body" sz="quarter" idx="27" hasCustomPrompt="1"/>
          </p:nvPr>
        </p:nvSpPr>
        <p:spPr>
          <a:xfrm>
            <a:off x="4082093" y="20713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37" name="Text Placeholder 11"/>
          <p:cNvSpPr>
            <a:spLocks noGrp="1"/>
          </p:cNvSpPr>
          <p:nvPr>
            <p:ph type="body" sz="quarter" idx="28" hasCustomPrompt="1"/>
          </p:nvPr>
        </p:nvSpPr>
        <p:spPr>
          <a:xfrm>
            <a:off x="4082093" y="22034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2" name="Picture Placeholder 5"/>
          <p:cNvSpPr>
            <a:spLocks noGrp="1"/>
          </p:cNvSpPr>
          <p:nvPr>
            <p:ph type="pic" sz="quarter" idx="29"/>
          </p:nvPr>
        </p:nvSpPr>
        <p:spPr>
          <a:xfrm>
            <a:off x="5766426" y="1193761"/>
            <a:ext cx="1197484" cy="819434"/>
          </a:xfrm>
        </p:spPr>
        <p:txBody>
          <a:bodyPr/>
          <a:lstStyle>
            <a:lvl1pPr>
              <a:defRPr sz="1200"/>
            </a:lvl1pPr>
          </a:lstStyle>
          <a:p>
            <a:r>
              <a:rPr lang="en-US"/>
              <a:t>Click icon to add picture</a:t>
            </a:r>
            <a:endParaRPr lang="en-US" dirty="0"/>
          </a:p>
        </p:txBody>
      </p:sp>
      <p:sp>
        <p:nvSpPr>
          <p:cNvPr id="33" name="Text Placeholder 11"/>
          <p:cNvSpPr>
            <a:spLocks noGrp="1"/>
          </p:cNvSpPr>
          <p:nvPr>
            <p:ph type="body" sz="quarter" idx="30" hasCustomPrompt="1"/>
          </p:nvPr>
        </p:nvSpPr>
        <p:spPr>
          <a:xfrm>
            <a:off x="5766425" y="20713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44" name="Text Placeholder 11"/>
          <p:cNvSpPr>
            <a:spLocks noGrp="1"/>
          </p:cNvSpPr>
          <p:nvPr>
            <p:ph type="body" sz="quarter" idx="31" hasCustomPrompt="1"/>
          </p:nvPr>
        </p:nvSpPr>
        <p:spPr>
          <a:xfrm>
            <a:off x="5766425" y="22034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45" name="Picture Placeholder 5"/>
          <p:cNvSpPr>
            <a:spLocks noGrp="1"/>
          </p:cNvSpPr>
          <p:nvPr>
            <p:ph type="pic" sz="quarter" idx="32"/>
          </p:nvPr>
        </p:nvSpPr>
        <p:spPr>
          <a:xfrm>
            <a:off x="711200" y="2984661"/>
            <a:ext cx="1197484" cy="819434"/>
          </a:xfrm>
        </p:spPr>
        <p:txBody>
          <a:bodyPr/>
          <a:lstStyle>
            <a:lvl1pPr>
              <a:defRPr sz="1200"/>
            </a:lvl1pPr>
          </a:lstStyle>
          <a:p>
            <a:r>
              <a:rPr lang="en-US"/>
              <a:t>Click icon to add picture</a:t>
            </a:r>
            <a:endParaRPr lang="en-US" dirty="0"/>
          </a:p>
        </p:txBody>
      </p:sp>
      <p:sp>
        <p:nvSpPr>
          <p:cNvPr id="46" name="Picture Placeholder 5"/>
          <p:cNvSpPr>
            <a:spLocks noGrp="1"/>
          </p:cNvSpPr>
          <p:nvPr>
            <p:ph type="pic" sz="quarter" idx="33"/>
          </p:nvPr>
        </p:nvSpPr>
        <p:spPr>
          <a:xfrm>
            <a:off x="2397762" y="2984661"/>
            <a:ext cx="1197484" cy="819434"/>
          </a:xfrm>
        </p:spPr>
        <p:txBody>
          <a:bodyPr/>
          <a:lstStyle>
            <a:lvl1pPr>
              <a:defRPr sz="1200"/>
            </a:lvl1pPr>
          </a:lstStyle>
          <a:p>
            <a:r>
              <a:rPr lang="en-US"/>
              <a:t>Click icon to add picture</a:t>
            </a:r>
            <a:endParaRPr lang="en-US" dirty="0"/>
          </a:p>
        </p:txBody>
      </p:sp>
      <p:sp>
        <p:nvSpPr>
          <p:cNvPr id="47" name="Picture Placeholder 5"/>
          <p:cNvSpPr>
            <a:spLocks noGrp="1"/>
          </p:cNvSpPr>
          <p:nvPr>
            <p:ph type="pic" sz="quarter" idx="34"/>
          </p:nvPr>
        </p:nvSpPr>
        <p:spPr>
          <a:xfrm>
            <a:off x="4082094" y="2984661"/>
            <a:ext cx="1197484" cy="819434"/>
          </a:xfrm>
        </p:spPr>
        <p:txBody>
          <a:bodyPr/>
          <a:lstStyle>
            <a:lvl1pPr>
              <a:defRPr sz="1200"/>
            </a:lvl1pPr>
          </a:lstStyle>
          <a:p>
            <a:r>
              <a:rPr lang="en-US"/>
              <a:t>Click icon to add picture</a:t>
            </a:r>
            <a:endParaRPr lang="en-US" dirty="0"/>
          </a:p>
        </p:txBody>
      </p:sp>
      <p:sp>
        <p:nvSpPr>
          <p:cNvPr id="48" name="Text Placeholder 11"/>
          <p:cNvSpPr>
            <a:spLocks noGrp="1"/>
          </p:cNvSpPr>
          <p:nvPr>
            <p:ph type="body" sz="quarter" idx="35" hasCustomPrompt="1"/>
          </p:nvPr>
        </p:nvSpPr>
        <p:spPr>
          <a:xfrm>
            <a:off x="713428" y="38622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49" name="Text Placeholder 11"/>
          <p:cNvSpPr>
            <a:spLocks noGrp="1"/>
          </p:cNvSpPr>
          <p:nvPr>
            <p:ph type="body" sz="quarter" idx="36" hasCustomPrompt="1"/>
          </p:nvPr>
        </p:nvSpPr>
        <p:spPr>
          <a:xfrm>
            <a:off x="713428" y="39943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0" name="Text Placeholder 11"/>
          <p:cNvSpPr>
            <a:spLocks noGrp="1"/>
          </p:cNvSpPr>
          <p:nvPr>
            <p:ph type="body" sz="quarter" idx="37" hasCustomPrompt="1"/>
          </p:nvPr>
        </p:nvSpPr>
        <p:spPr>
          <a:xfrm>
            <a:off x="2397761" y="38622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51" name="Text Placeholder 11"/>
          <p:cNvSpPr>
            <a:spLocks noGrp="1"/>
          </p:cNvSpPr>
          <p:nvPr>
            <p:ph type="body" sz="quarter" idx="38" hasCustomPrompt="1"/>
          </p:nvPr>
        </p:nvSpPr>
        <p:spPr>
          <a:xfrm>
            <a:off x="2397761" y="39943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2" name="Text Placeholder 11"/>
          <p:cNvSpPr>
            <a:spLocks noGrp="1"/>
          </p:cNvSpPr>
          <p:nvPr>
            <p:ph type="body" sz="quarter" idx="39" hasCustomPrompt="1"/>
          </p:nvPr>
        </p:nvSpPr>
        <p:spPr>
          <a:xfrm>
            <a:off x="4082093" y="38622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53" name="Text Placeholder 11"/>
          <p:cNvSpPr>
            <a:spLocks noGrp="1"/>
          </p:cNvSpPr>
          <p:nvPr>
            <p:ph type="body" sz="quarter" idx="40" hasCustomPrompt="1"/>
          </p:nvPr>
        </p:nvSpPr>
        <p:spPr>
          <a:xfrm>
            <a:off x="4082093" y="39943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4" name="Picture Placeholder 5"/>
          <p:cNvSpPr>
            <a:spLocks noGrp="1"/>
          </p:cNvSpPr>
          <p:nvPr>
            <p:ph type="pic" sz="quarter" idx="41"/>
          </p:nvPr>
        </p:nvSpPr>
        <p:spPr>
          <a:xfrm>
            <a:off x="5766426" y="2984661"/>
            <a:ext cx="1197484" cy="819434"/>
          </a:xfrm>
        </p:spPr>
        <p:txBody>
          <a:bodyPr/>
          <a:lstStyle>
            <a:lvl1pPr>
              <a:defRPr sz="1200"/>
            </a:lvl1pPr>
          </a:lstStyle>
          <a:p>
            <a:r>
              <a:rPr lang="en-US"/>
              <a:t>Click icon to add picture</a:t>
            </a:r>
            <a:endParaRPr lang="en-US" dirty="0"/>
          </a:p>
        </p:txBody>
      </p:sp>
      <p:sp>
        <p:nvSpPr>
          <p:cNvPr id="55" name="Text Placeholder 11"/>
          <p:cNvSpPr>
            <a:spLocks noGrp="1"/>
          </p:cNvSpPr>
          <p:nvPr>
            <p:ph type="body" sz="quarter" idx="42" hasCustomPrompt="1"/>
          </p:nvPr>
        </p:nvSpPr>
        <p:spPr>
          <a:xfrm>
            <a:off x="5766425" y="38622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56" name="Text Placeholder 11"/>
          <p:cNvSpPr>
            <a:spLocks noGrp="1"/>
          </p:cNvSpPr>
          <p:nvPr>
            <p:ph type="body" sz="quarter" idx="43" hasCustomPrompt="1"/>
          </p:nvPr>
        </p:nvSpPr>
        <p:spPr>
          <a:xfrm>
            <a:off x="5766425" y="39943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7" name="Picture Placeholder 5"/>
          <p:cNvSpPr>
            <a:spLocks noGrp="1"/>
          </p:cNvSpPr>
          <p:nvPr>
            <p:ph type="pic" sz="quarter" idx="44"/>
          </p:nvPr>
        </p:nvSpPr>
        <p:spPr>
          <a:xfrm>
            <a:off x="7450757" y="1193761"/>
            <a:ext cx="1197484" cy="819434"/>
          </a:xfrm>
        </p:spPr>
        <p:txBody>
          <a:bodyPr/>
          <a:lstStyle>
            <a:lvl1pPr>
              <a:defRPr sz="1200"/>
            </a:lvl1pPr>
          </a:lstStyle>
          <a:p>
            <a:r>
              <a:rPr lang="en-US"/>
              <a:t>Click icon to add picture</a:t>
            </a:r>
            <a:endParaRPr lang="en-US" dirty="0"/>
          </a:p>
        </p:txBody>
      </p:sp>
      <p:sp>
        <p:nvSpPr>
          <p:cNvPr id="58" name="Text Placeholder 11"/>
          <p:cNvSpPr>
            <a:spLocks noGrp="1"/>
          </p:cNvSpPr>
          <p:nvPr>
            <p:ph type="body" sz="quarter" idx="45" hasCustomPrompt="1"/>
          </p:nvPr>
        </p:nvSpPr>
        <p:spPr>
          <a:xfrm>
            <a:off x="7450756" y="20713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59" name="Text Placeholder 11"/>
          <p:cNvSpPr>
            <a:spLocks noGrp="1"/>
          </p:cNvSpPr>
          <p:nvPr>
            <p:ph type="body" sz="quarter" idx="46" hasCustomPrompt="1"/>
          </p:nvPr>
        </p:nvSpPr>
        <p:spPr>
          <a:xfrm>
            <a:off x="7450756" y="22034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60" name="Picture Placeholder 5"/>
          <p:cNvSpPr>
            <a:spLocks noGrp="1"/>
          </p:cNvSpPr>
          <p:nvPr>
            <p:ph type="pic" sz="quarter" idx="47"/>
          </p:nvPr>
        </p:nvSpPr>
        <p:spPr>
          <a:xfrm>
            <a:off x="7450757" y="2984661"/>
            <a:ext cx="1197484" cy="819434"/>
          </a:xfrm>
        </p:spPr>
        <p:txBody>
          <a:bodyPr/>
          <a:lstStyle>
            <a:lvl1pPr>
              <a:defRPr sz="1200"/>
            </a:lvl1pPr>
          </a:lstStyle>
          <a:p>
            <a:r>
              <a:rPr lang="en-US"/>
              <a:t>Click icon to add picture</a:t>
            </a:r>
            <a:endParaRPr lang="en-US" dirty="0"/>
          </a:p>
        </p:txBody>
      </p:sp>
      <p:sp>
        <p:nvSpPr>
          <p:cNvPr id="61" name="Text Placeholder 11"/>
          <p:cNvSpPr>
            <a:spLocks noGrp="1"/>
          </p:cNvSpPr>
          <p:nvPr>
            <p:ph type="body" sz="quarter" idx="48" hasCustomPrompt="1"/>
          </p:nvPr>
        </p:nvSpPr>
        <p:spPr>
          <a:xfrm>
            <a:off x="7450756" y="3862222"/>
            <a:ext cx="1514615" cy="122231"/>
          </a:xfrm>
        </p:spPr>
        <p:txBody>
          <a:bodyPr lIns="0" tIns="0" rIns="0" bIns="0" anchor="t"/>
          <a:lstStyle>
            <a:lvl1pPr marL="0" indent="0">
              <a:spcBef>
                <a:spcPts val="0"/>
              </a:spcBef>
              <a:buNone/>
              <a:defRPr sz="8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a:t>
            </a:r>
          </a:p>
        </p:txBody>
      </p:sp>
      <p:sp>
        <p:nvSpPr>
          <p:cNvPr id="62" name="Text Placeholder 11"/>
          <p:cNvSpPr>
            <a:spLocks noGrp="1"/>
          </p:cNvSpPr>
          <p:nvPr>
            <p:ph type="body" sz="quarter" idx="49" hasCustomPrompt="1"/>
          </p:nvPr>
        </p:nvSpPr>
        <p:spPr>
          <a:xfrm>
            <a:off x="7450756" y="3994394"/>
            <a:ext cx="1514615" cy="512674"/>
          </a:xfrm>
        </p:spPr>
        <p:txBody>
          <a:bodyPr lIns="0" tIns="0" rIns="0" bIns="0" anchor="t"/>
          <a:lstStyle>
            <a:lvl1pPr marL="0" indent="0">
              <a:spcBef>
                <a:spcPts val="0"/>
              </a:spcBef>
              <a:spcAft>
                <a:spcPts val="100"/>
              </a:spcAft>
              <a:buNone/>
              <a:defRPr sz="6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Tree>
    <p:extLst>
      <p:ext uri="{BB962C8B-B14F-4D97-AF65-F5344CB8AC3E}">
        <p14:creationId xmlns:p14="http://schemas.microsoft.com/office/powerpoint/2010/main" val="1735848588"/>
      </p:ext>
    </p:extLst>
  </p:cSld>
  <p:clrMapOvr>
    <a:masterClrMapping/>
  </p:clrMapOvr>
  <p:transition>
    <p:fade/>
  </p:transition>
</p:sldLayout>
</file>

<file path=ppt/slideLayouts/slideLayout66.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Bold Emphasis_1">
    <p:spTree>
      <p:nvGrpSpPr>
        <p:cNvPr id="1" name=""/>
        <p:cNvGrpSpPr/>
        <p:nvPr/>
      </p:nvGrpSpPr>
      <p:grpSpPr>
        <a:xfrm>
          <a:off x="0" y="0"/>
          <a:ext cx="0" cy="0"/>
          <a:chOff x="0" y="0"/>
          <a:chExt cx="0" cy="0"/>
        </a:xfrm>
      </p:grpSpPr>
      <p:sp>
        <p:nvSpPr>
          <p:cNvPr id="5" name="Rectangle 4"/>
          <p:cNvSpPr/>
          <p:nvPr userDrawn="1"/>
        </p:nvSpPr>
        <p:spPr bwMode="auto">
          <a:xfrm>
            <a:off x="0" y="0"/>
            <a:ext cx="9144000" cy="426878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1929227"/>
            <a:ext cx="7620000" cy="614934"/>
          </a:xfrm>
        </p:spPr>
        <p:txBody>
          <a:bodyPr/>
          <a:lstStyle>
            <a:lvl1pPr algn="ctr">
              <a:defRPr sz="2800" cap="none">
                <a:solidFill>
                  <a:schemeClr val="tx1"/>
                </a:solidFill>
              </a:defRPr>
            </a:lvl1pPr>
          </a:lstStyle>
          <a:p>
            <a:r>
              <a:rPr lang="en-US" dirty="0"/>
              <a:t>Click to edit master title style</a:t>
            </a:r>
          </a:p>
        </p:txBody>
      </p:sp>
      <p:sp>
        <p:nvSpPr>
          <p:cNvPr id="4" name="Slide Number Placeholder 3"/>
          <p:cNvSpPr>
            <a:spLocks noGrp="1"/>
          </p:cNvSpPr>
          <p:nvPr>
            <p:ph type="sldNum" sz="quarter" idx="11"/>
          </p:nvPr>
        </p:nvSpPr>
        <p:spPr>
          <a:xfrm>
            <a:off x="7275976" y="4684396"/>
            <a:ext cx="617185" cy="274637"/>
          </a:xfrm>
        </p:spPr>
        <p:txBody>
          <a:bodyPr/>
          <a:lstStyle/>
          <a:p>
            <a:fld id="{E2BEBCCA-46BE-4AF2-8B43-A762ABBDDA38}" type="slidenum">
              <a:rPr lang="en-US" smtClean="0"/>
              <a:pPr/>
              <a:t>‹#›</a:t>
            </a:fld>
            <a:endParaRPr lang="en-US" dirty="0"/>
          </a:p>
        </p:txBody>
      </p:sp>
      <p:sp>
        <p:nvSpPr>
          <p:cNvPr id="6" name="Rectangle 25">
            <a:extLst>
              <a:ext uri="{FF2B5EF4-FFF2-40B4-BE49-F238E27FC236}">
                <a16:creationId xmlns:a16="http://schemas.microsoft.com/office/drawing/2014/main" id="{DC83A187-5763-624A-BAE6-E3379EBC4D76}"/>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ld Emphasis_2">
    <p:spTree>
      <p:nvGrpSpPr>
        <p:cNvPr id="1" name=""/>
        <p:cNvGrpSpPr/>
        <p:nvPr/>
      </p:nvGrpSpPr>
      <p:grpSpPr>
        <a:xfrm>
          <a:off x="0" y="0"/>
          <a:ext cx="0" cy="0"/>
          <a:chOff x="0" y="0"/>
          <a:chExt cx="0" cy="0"/>
        </a:xfrm>
      </p:grpSpPr>
      <p:sp>
        <p:nvSpPr>
          <p:cNvPr id="6" name="Rectangle 5"/>
          <p:cNvSpPr/>
          <p:nvPr userDrawn="1"/>
        </p:nvSpPr>
        <p:spPr bwMode="auto">
          <a:xfrm>
            <a:off x="0" y="0"/>
            <a:ext cx="9144000" cy="51480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 name="Title 1"/>
          <p:cNvSpPr>
            <a:spLocks noGrp="1"/>
          </p:cNvSpPr>
          <p:nvPr>
            <p:ph type="title" hasCustomPrompt="1"/>
          </p:nvPr>
        </p:nvSpPr>
        <p:spPr>
          <a:xfrm>
            <a:off x="754744" y="1817918"/>
            <a:ext cx="7620000" cy="1480456"/>
          </a:xfrm>
        </p:spPr>
        <p:txBody>
          <a:bodyPr/>
          <a:lstStyle>
            <a:lvl1pPr algn="ctr">
              <a:defRPr sz="4800" b="0" cap="none">
                <a:solidFill>
                  <a:schemeClr val="tx1"/>
                </a:solidFill>
                <a:latin typeface="Arial Black" pitchFamily="34" charset="0"/>
              </a:defRPr>
            </a:lvl1pPr>
          </a:lstStyle>
          <a:p>
            <a:r>
              <a:rPr lang="en-US" dirty="0"/>
              <a:t>Click to edit master title style</a:t>
            </a: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ld Emphasis_3">
    <p:spTree>
      <p:nvGrpSpPr>
        <p:cNvPr id="1" name=""/>
        <p:cNvGrpSpPr/>
        <p:nvPr/>
      </p:nvGrpSpPr>
      <p:grpSpPr>
        <a:xfrm>
          <a:off x="0" y="0"/>
          <a:ext cx="0" cy="0"/>
          <a:chOff x="0" y="0"/>
          <a:chExt cx="0" cy="0"/>
        </a:xfrm>
      </p:grpSpPr>
      <p:sp>
        <p:nvSpPr>
          <p:cNvPr id="5" name="Rectangle 4"/>
          <p:cNvSpPr/>
          <p:nvPr userDrawn="1"/>
        </p:nvSpPr>
        <p:spPr bwMode="auto">
          <a:xfrm>
            <a:off x="0" y="0"/>
            <a:ext cx="9144000" cy="5148072"/>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2264283"/>
            <a:ext cx="7620000" cy="614934"/>
          </a:xfrm>
        </p:spPr>
        <p:txBody>
          <a:bodyPr/>
          <a:lstStyle>
            <a:lvl1pPr algn="ctr">
              <a:defRPr sz="2800" cap="none">
                <a:solidFill>
                  <a:schemeClr val="tx1"/>
                </a:solidFill>
              </a:defRPr>
            </a:lvl1pPr>
          </a:lstStyle>
          <a:p>
            <a:r>
              <a:rPr lang="en-US" dirty="0"/>
              <a:t>Click to edit master title style</a:t>
            </a: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ld Emphasis_4">
    <p:spTree>
      <p:nvGrpSpPr>
        <p:cNvPr id="1" name=""/>
        <p:cNvGrpSpPr/>
        <p:nvPr/>
      </p:nvGrpSpPr>
      <p:grpSpPr>
        <a:xfrm>
          <a:off x="0" y="0"/>
          <a:ext cx="0" cy="0"/>
          <a:chOff x="0" y="0"/>
          <a:chExt cx="0" cy="0"/>
        </a:xfrm>
      </p:grpSpPr>
      <p:sp>
        <p:nvSpPr>
          <p:cNvPr id="6" name="Rectangle 5"/>
          <p:cNvSpPr/>
          <p:nvPr userDrawn="1"/>
        </p:nvSpPr>
        <p:spPr bwMode="auto">
          <a:xfrm>
            <a:off x="0" y="0"/>
            <a:ext cx="9144000" cy="5148072"/>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54744" y="1817918"/>
            <a:ext cx="7620000" cy="1480456"/>
          </a:xfrm>
        </p:spPr>
        <p:txBody>
          <a:bodyPr/>
          <a:lstStyle>
            <a:lvl1pPr algn="ctr">
              <a:defRPr sz="4800" b="0" cap="none">
                <a:solidFill>
                  <a:schemeClr val="tx1"/>
                </a:solidFill>
                <a:latin typeface="Arial Black" pitchFamily="34" charset="0"/>
              </a:defRPr>
            </a:lvl1pPr>
          </a:lstStyle>
          <a:p>
            <a:r>
              <a:rPr lang="en-US" dirty="0"/>
              <a:t>Click to edit master title style</a:t>
            </a:r>
          </a:p>
        </p:txBody>
      </p:sp>
    </p:spTree>
  </p:cSld>
  <p:clrMapOvr>
    <a:masterClrMapping/>
  </p:clrMapOvr>
  <p:transition>
    <p:fade/>
  </p:transition>
</p:sldLayout>
</file>

<file path=ppt/slideLayouts/slideLayout7.xml><?xml version="1.0" encoding="utf-8"?>
<p:sldLayout xmlns:a16="http://schemas.microsoft.com/office/drawing/2014/main"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3" name="Content Placeholder 2"/>
          <p:cNvSpPr>
            <a:spLocks noGrp="1"/>
          </p:cNvSpPr>
          <p:nvPr>
            <p:ph idx="1"/>
          </p:nvPr>
        </p:nvSpPr>
        <p:spPr>
          <a:xfrm>
            <a:off x="711200" y="1361661"/>
            <a:ext cx="3641035" cy="3067050"/>
          </a:xfrm>
        </p:spPr>
        <p:txBody>
          <a:bodyPr/>
          <a:lstStyle>
            <a:lvl1pPr>
              <a:buClr>
                <a:schemeClr val="accent1"/>
              </a:buClr>
              <a:buFont typeface="Arial" pitchFamily="34" charset="0"/>
              <a:buChar char="•"/>
              <a:defRPr sz="1600">
                <a:solidFill>
                  <a:sysClr val="windowText" lastClr="000000"/>
                </a:solidFill>
              </a:defRPr>
            </a:lvl1pPr>
            <a:lvl2pPr marL="401638" indent="-173038">
              <a:buClr>
                <a:schemeClr val="accent1"/>
              </a:buClr>
              <a:buFont typeface="Arial" pitchFamily="34" charset="0"/>
              <a:buChar char="•"/>
              <a:defRPr sz="1600">
                <a:solidFill>
                  <a:sysClr val="windowText" lastClr="000000"/>
                </a:solidFill>
              </a:defRPr>
            </a:lvl2pPr>
            <a:lvl3pPr marL="684213" indent="-228600">
              <a:buClr>
                <a:schemeClr val="accent1"/>
              </a:buClr>
              <a:defRPr sz="1600">
                <a:solidFill>
                  <a:sysClr val="windowText" lastClr="000000"/>
                </a:solidFill>
              </a:defRPr>
            </a:lvl3pPr>
            <a:lvl4pPr>
              <a:buClr>
                <a:schemeClr val="accent3"/>
              </a:buClr>
              <a:defRPr sz="1600"/>
            </a:lvl4pPr>
            <a:lvl5pPr>
              <a:buClr>
                <a:schemeClr val="accent3"/>
              </a:buClr>
              <a:defRPr sz="1600"/>
            </a:lvl5pPr>
          </a:lstStyle>
          <a:p>
            <a:pPr lvl="0"/>
            <a:r>
              <a:rPr lang="en-US"/>
              <a:t>Edit Master text styles</a:t>
            </a:r>
          </a:p>
          <a:p>
            <a:pPr lvl="1"/>
            <a:r>
              <a:rPr lang="en-US"/>
              <a:t>Second level</a:t>
            </a:r>
          </a:p>
          <a:p>
            <a:pPr lvl="2"/>
            <a:r>
              <a:rPr lang="en-US"/>
              <a:t>Third level</a:t>
            </a:r>
          </a:p>
        </p:txBody>
      </p:sp>
      <p:sp>
        <p:nvSpPr>
          <p:cNvPr id="8" name="Content Placeholder 2"/>
          <p:cNvSpPr>
            <a:spLocks noGrp="1"/>
          </p:cNvSpPr>
          <p:nvPr>
            <p:ph idx="13"/>
          </p:nvPr>
        </p:nvSpPr>
        <p:spPr>
          <a:xfrm>
            <a:off x="4572000" y="1361661"/>
            <a:ext cx="3641035" cy="3067050"/>
          </a:xfrm>
        </p:spPr>
        <p:txBody>
          <a:bodyPr/>
          <a:lstStyle>
            <a:lvl1pPr>
              <a:buClr>
                <a:schemeClr val="accent1"/>
              </a:buClr>
              <a:buFont typeface="Arial" pitchFamily="34" charset="0"/>
              <a:buChar char="•"/>
              <a:defRPr sz="1600">
                <a:solidFill>
                  <a:sysClr val="windowText" lastClr="000000"/>
                </a:solidFill>
              </a:defRPr>
            </a:lvl1pPr>
            <a:lvl2pPr marL="347663" indent="-173038">
              <a:buClr>
                <a:schemeClr val="accent1"/>
              </a:buClr>
              <a:buFont typeface="Arial" pitchFamily="34" charset="0"/>
              <a:buChar char="•"/>
              <a:defRPr sz="1600">
                <a:solidFill>
                  <a:sysClr val="windowText" lastClr="000000"/>
                </a:solidFill>
              </a:defRPr>
            </a:lvl2pPr>
            <a:lvl3pPr marL="685800" indent="-230188">
              <a:buClr>
                <a:schemeClr val="accent1"/>
              </a:buClr>
              <a:defRPr sz="1600">
                <a:solidFill>
                  <a:sysClr val="windowText" lastClr="000000"/>
                </a:solidFill>
              </a:defRPr>
            </a:lvl3pPr>
            <a:lvl4pPr>
              <a:buClr>
                <a:schemeClr val="accent3"/>
              </a:buClr>
              <a:defRPr sz="1600"/>
            </a:lvl4pPr>
            <a:lvl5pPr>
              <a:buClr>
                <a:schemeClr val="accent3"/>
              </a:buClr>
              <a:defRPr sz="1600"/>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7" name="Rectangle 25">
            <a:extLst>
              <a:ext uri="{FF2B5EF4-FFF2-40B4-BE49-F238E27FC236}">
                <a16:creationId xmlns:a16="http://schemas.microsoft.com/office/drawing/2014/main" id="{EEB5B6CE-551C-D240-BA63-8B73D390CB02}"/>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70.xml><?xml version="1.0" encoding="utf-8"?>
<p:sldLayout xmlns:a16="http://schemas.microsoft.com/office/drawing/2014/main" xmlns:a="http://schemas.openxmlformats.org/drawingml/2006/main" xmlns:r="http://schemas.openxmlformats.org/officeDocument/2006/relationships" xmlns:p="http://schemas.openxmlformats.org/presentationml/2006/main" type="titleOnly" preserve="1">
  <p:cSld name="Quote_1">
    <p:spTree>
      <p:nvGrpSpPr>
        <p:cNvPr id="1" name=""/>
        <p:cNvGrpSpPr/>
        <p:nvPr/>
      </p:nvGrpSpPr>
      <p:grpSpPr>
        <a:xfrm>
          <a:off x="0" y="0"/>
          <a:ext cx="0" cy="0"/>
          <a:chOff x="0" y="0"/>
          <a:chExt cx="0" cy="0"/>
        </a:xfrm>
      </p:grpSpPr>
      <p:sp>
        <p:nvSpPr>
          <p:cNvPr id="3077" name="Freeform 5"/>
          <p:cNvSpPr>
            <a:spLocks/>
          </p:cNvSpPr>
          <p:nvPr userDrawn="1"/>
        </p:nvSpPr>
        <p:spPr bwMode="auto">
          <a:xfrm>
            <a:off x="2333625" y="1067846"/>
            <a:ext cx="4476750" cy="2879725"/>
          </a:xfrm>
          <a:custGeom>
            <a:avLst/>
            <a:gdLst/>
            <a:ahLst/>
            <a:cxnLst>
              <a:cxn ang="0">
                <a:pos x="0" y="0"/>
              </a:cxn>
              <a:cxn ang="0">
                <a:pos x="0" y="1558"/>
              </a:cxn>
              <a:cxn ang="0">
                <a:pos x="1755" y="1558"/>
              </a:cxn>
              <a:cxn ang="0">
                <a:pos x="1755" y="1814"/>
              </a:cxn>
              <a:cxn ang="0">
                <a:pos x="2266" y="1558"/>
              </a:cxn>
              <a:cxn ang="0">
                <a:pos x="2820" y="1558"/>
              </a:cxn>
              <a:cxn ang="0">
                <a:pos x="2820" y="0"/>
              </a:cxn>
              <a:cxn ang="0">
                <a:pos x="0" y="0"/>
              </a:cxn>
            </a:cxnLst>
            <a:rect l="0" t="0" r="r" b="b"/>
            <a:pathLst>
              <a:path w="2820" h="1814">
                <a:moveTo>
                  <a:pt x="0" y="0"/>
                </a:moveTo>
                <a:lnTo>
                  <a:pt x="0" y="1558"/>
                </a:lnTo>
                <a:lnTo>
                  <a:pt x="1755" y="1558"/>
                </a:lnTo>
                <a:lnTo>
                  <a:pt x="1755" y="1814"/>
                </a:lnTo>
                <a:lnTo>
                  <a:pt x="2266" y="1558"/>
                </a:lnTo>
                <a:lnTo>
                  <a:pt x="2820" y="1558"/>
                </a:lnTo>
                <a:lnTo>
                  <a:pt x="2820"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2580752" y="1352550"/>
            <a:ext cx="3962400" cy="1905000"/>
          </a:xfrm>
        </p:spPr>
        <p:txBody>
          <a:bodyPr/>
          <a:lstStyle>
            <a:lvl1pPr algn="ctr">
              <a:lnSpc>
                <a:spcPct val="120000"/>
              </a:lnSpc>
              <a:defRPr sz="1400" b="0" cap="none">
                <a:solidFill>
                  <a:schemeClr val="tx1"/>
                </a:solidFill>
              </a:defRPr>
            </a:lvl1pPr>
          </a:lstStyle>
          <a:p>
            <a:r>
              <a:rPr lang="en-US" dirty="0"/>
              <a:t>Click to edit master title style</a:t>
            </a:r>
          </a:p>
        </p:txBody>
      </p:sp>
      <p:sp>
        <p:nvSpPr>
          <p:cNvPr id="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 name="Rectangle 25">
            <a:extLst>
              <a:ext uri="{FF2B5EF4-FFF2-40B4-BE49-F238E27FC236}">
                <a16:creationId xmlns:a16="http://schemas.microsoft.com/office/drawing/2014/main" id="{ABC79B04-1E6B-1740-BED8-FCA974C2A36B}"/>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7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_1 + Headline">
    <p:spTree>
      <p:nvGrpSpPr>
        <p:cNvPr id="1" name=""/>
        <p:cNvGrpSpPr/>
        <p:nvPr/>
      </p:nvGrpSpPr>
      <p:grpSpPr>
        <a:xfrm>
          <a:off x="0" y="0"/>
          <a:ext cx="0" cy="0"/>
          <a:chOff x="0" y="0"/>
          <a:chExt cx="0" cy="0"/>
        </a:xfrm>
      </p:grpSpPr>
      <p:sp>
        <p:nvSpPr>
          <p:cNvPr id="3077" name="Freeform 5"/>
          <p:cNvSpPr>
            <a:spLocks/>
          </p:cNvSpPr>
          <p:nvPr userDrawn="1"/>
        </p:nvSpPr>
        <p:spPr bwMode="auto">
          <a:xfrm>
            <a:off x="2362200" y="1397254"/>
            <a:ext cx="4476750" cy="2879725"/>
          </a:xfrm>
          <a:custGeom>
            <a:avLst/>
            <a:gdLst/>
            <a:ahLst/>
            <a:cxnLst>
              <a:cxn ang="0">
                <a:pos x="0" y="0"/>
              </a:cxn>
              <a:cxn ang="0">
                <a:pos x="0" y="1558"/>
              </a:cxn>
              <a:cxn ang="0">
                <a:pos x="1755" y="1558"/>
              </a:cxn>
              <a:cxn ang="0">
                <a:pos x="1755" y="1814"/>
              </a:cxn>
              <a:cxn ang="0">
                <a:pos x="2266" y="1558"/>
              </a:cxn>
              <a:cxn ang="0">
                <a:pos x="2820" y="1558"/>
              </a:cxn>
              <a:cxn ang="0">
                <a:pos x="2820" y="0"/>
              </a:cxn>
              <a:cxn ang="0">
                <a:pos x="0" y="0"/>
              </a:cxn>
            </a:cxnLst>
            <a:rect l="0" t="0" r="r" b="b"/>
            <a:pathLst>
              <a:path w="2820" h="1814">
                <a:moveTo>
                  <a:pt x="0" y="0"/>
                </a:moveTo>
                <a:lnTo>
                  <a:pt x="0" y="1558"/>
                </a:lnTo>
                <a:lnTo>
                  <a:pt x="1755" y="1558"/>
                </a:lnTo>
                <a:lnTo>
                  <a:pt x="1755" y="1814"/>
                </a:lnTo>
                <a:lnTo>
                  <a:pt x="2266" y="1558"/>
                </a:lnTo>
                <a:lnTo>
                  <a:pt x="2820" y="1558"/>
                </a:lnTo>
                <a:lnTo>
                  <a:pt x="2820"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6" name="Rectangle 5"/>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BF05B2-FBD9-7549-A7B2-569DE442DC00}"/>
              </a:ext>
            </a:extLst>
          </p:cNvPr>
          <p:cNvSpPr>
            <a:spLocks noGrp="1"/>
          </p:cNvSpPr>
          <p:nvPr>
            <p:ph type="title"/>
          </p:nvPr>
        </p:nvSpPr>
        <p:spPr/>
        <p:txBody>
          <a:bodyPr/>
          <a:lstStyle/>
          <a:p>
            <a:r>
              <a:rPr lang="en-US"/>
              <a:t>Click to edit Master title style</a:t>
            </a:r>
          </a:p>
        </p:txBody>
      </p:sp>
      <p:sp>
        <p:nvSpPr>
          <p:cNvPr id="11" name="Content Placeholder 10">
            <a:extLst>
              <a:ext uri="{FF2B5EF4-FFF2-40B4-BE49-F238E27FC236}">
                <a16:creationId xmlns:a16="http://schemas.microsoft.com/office/drawing/2014/main" id="{D239CA66-FE31-0F40-BAD7-D3F6C9B39002}"/>
              </a:ext>
            </a:extLst>
          </p:cNvPr>
          <p:cNvSpPr>
            <a:spLocks noGrp="1"/>
          </p:cNvSpPr>
          <p:nvPr>
            <p:ph sz="quarter" idx="11"/>
          </p:nvPr>
        </p:nvSpPr>
        <p:spPr>
          <a:xfrm>
            <a:off x="2498942" y="1534439"/>
            <a:ext cx="4208746" cy="2204580"/>
          </a:xfrm>
        </p:spPr>
        <p:txBody>
          <a:bodyPr anchor="ctr"/>
          <a:lstStyle>
            <a:lvl1pPr marL="0" indent="0" algn="ctr">
              <a:lnSpc>
                <a:spcPct val="120000"/>
              </a:lnSpc>
              <a:buNone/>
              <a:defRPr sz="1400">
                <a:solidFill>
                  <a:schemeClr val="tx1"/>
                </a:solidFill>
              </a:defRPr>
            </a:lvl1pPr>
          </a:lstStyle>
          <a:p>
            <a:pPr lvl="0"/>
            <a:r>
              <a:rPr lang="en-US"/>
              <a:t>Edit Master text styles</a:t>
            </a:r>
          </a:p>
        </p:txBody>
      </p:sp>
      <p:sp>
        <p:nvSpPr>
          <p:cNvPr id="8" name="Rectangle 25">
            <a:extLst>
              <a:ext uri="{FF2B5EF4-FFF2-40B4-BE49-F238E27FC236}">
                <a16:creationId xmlns:a16="http://schemas.microsoft.com/office/drawing/2014/main" id="{6ECF0318-F8B7-5D41-80F9-6FD89D0E4CDC}"/>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extLst>
      <p:ext uri="{BB962C8B-B14F-4D97-AF65-F5344CB8AC3E}">
        <p14:creationId xmlns:p14="http://schemas.microsoft.com/office/powerpoint/2010/main" val="2644480474"/>
      </p:ext>
    </p:extLst>
  </p:cSld>
  <p:clrMapOvr>
    <a:masterClrMapping/>
  </p:clrMapOvr>
  <p:transition>
    <p:fade/>
  </p:transition>
</p:sldLayout>
</file>

<file path=ppt/slideLayouts/slideLayout72.xml><?xml version="1.0" encoding="utf-8"?>
<p:sldLayout xmlns:a16="http://schemas.microsoft.com/office/drawing/2014/main" xmlns:a="http://schemas.openxmlformats.org/drawingml/2006/main" xmlns:r="http://schemas.openxmlformats.org/officeDocument/2006/relationships" xmlns:p="http://schemas.openxmlformats.org/presentationml/2006/main" type="titleOnly" preserve="1">
  <p:cSld name="Quote_2">
    <p:spTree>
      <p:nvGrpSpPr>
        <p:cNvPr id="1" name=""/>
        <p:cNvGrpSpPr/>
        <p:nvPr/>
      </p:nvGrpSpPr>
      <p:grpSpPr>
        <a:xfrm>
          <a:off x="0" y="0"/>
          <a:ext cx="0" cy="0"/>
          <a:chOff x="0" y="0"/>
          <a:chExt cx="0" cy="0"/>
        </a:xfrm>
      </p:grpSpPr>
      <p:sp>
        <p:nvSpPr>
          <p:cNvPr id="4" name="Rectangle 3"/>
          <p:cNvSpPr/>
          <p:nvPr userDrawn="1"/>
        </p:nvSpPr>
        <p:spPr bwMode="auto">
          <a:xfrm>
            <a:off x="0" y="1047750"/>
            <a:ext cx="9144000" cy="301752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1063487" y="1794510"/>
            <a:ext cx="7007088" cy="1524000"/>
          </a:xfrm>
        </p:spPr>
        <p:txBody>
          <a:bodyPr/>
          <a:lstStyle>
            <a:lvl1pPr algn="ctr">
              <a:lnSpc>
                <a:spcPct val="120000"/>
              </a:lnSpc>
              <a:defRPr b="0" cap="none">
                <a:solidFill>
                  <a:schemeClr val="tx1"/>
                </a:solidFill>
              </a:defRPr>
            </a:lvl1pPr>
          </a:lstStyle>
          <a:p>
            <a:r>
              <a:rPr lang="en-US" dirty="0"/>
              <a:t>Click to edit master title style</a:t>
            </a:r>
          </a:p>
        </p:txBody>
      </p:sp>
      <p:pic>
        <p:nvPicPr>
          <p:cNvPr id="5" name="Picture 4" descr="giant quote.emf"/>
          <p:cNvPicPr>
            <a:picLocks noChangeAspect="1"/>
          </p:cNvPicPr>
          <p:nvPr userDrawn="1"/>
        </p:nvPicPr>
        <p:blipFill>
          <a:blip r:embed="rId2" cstate="print"/>
          <a:stretch>
            <a:fillRect/>
          </a:stretch>
        </p:blipFill>
        <p:spPr>
          <a:xfrm>
            <a:off x="1076327" y="325561"/>
            <a:ext cx="1566000" cy="1449000"/>
          </a:xfrm>
          <a:prstGeom prst="rect">
            <a:avLst/>
          </a:prstGeom>
        </p:spPr>
      </p:pic>
      <p:pic>
        <p:nvPicPr>
          <p:cNvPr id="6" name="Picture 5" descr="giant quote.emf"/>
          <p:cNvPicPr>
            <a:picLocks noChangeAspect="1"/>
          </p:cNvPicPr>
          <p:nvPr userDrawn="1"/>
        </p:nvPicPr>
        <p:blipFill>
          <a:blip r:embed="rId2" cstate="print"/>
          <a:stretch>
            <a:fillRect/>
          </a:stretch>
        </p:blipFill>
        <p:spPr>
          <a:xfrm rot="10800000">
            <a:off x="6509294" y="3338643"/>
            <a:ext cx="1566000" cy="1449000"/>
          </a:xfrm>
          <a:prstGeom prst="rect">
            <a:avLst/>
          </a:prstGeom>
        </p:spPr>
      </p:pic>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8" name="Rectangle 25">
            <a:extLst>
              <a:ext uri="{FF2B5EF4-FFF2-40B4-BE49-F238E27FC236}">
                <a16:creationId xmlns:a16="http://schemas.microsoft.com/office/drawing/2014/main" id="{06BD0956-9D81-4144-846A-018B45B160FF}"/>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73.xml><?xml version="1.0" encoding="utf-8"?>
<p:sldLayout xmlns:a16="http://schemas.microsoft.com/office/drawing/2014/main" xmlns:a="http://schemas.openxmlformats.org/drawingml/2006/main" xmlns:r="http://schemas.openxmlformats.org/officeDocument/2006/relationships" xmlns:p="http://schemas.openxmlformats.org/presentationml/2006/main" type="titleOnly" preserve="1">
  <p:cSld name="Quote_3">
    <p:spTree>
      <p:nvGrpSpPr>
        <p:cNvPr id="1" name=""/>
        <p:cNvGrpSpPr/>
        <p:nvPr/>
      </p:nvGrpSpPr>
      <p:grpSpPr>
        <a:xfrm>
          <a:off x="0" y="0"/>
          <a:ext cx="0" cy="0"/>
          <a:chOff x="0" y="0"/>
          <a:chExt cx="0" cy="0"/>
        </a:xfrm>
      </p:grpSpPr>
      <p:grpSp>
        <p:nvGrpSpPr>
          <p:cNvPr id="8" name="Group 7"/>
          <p:cNvGrpSpPr/>
          <p:nvPr userDrawn="1"/>
        </p:nvGrpSpPr>
        <p:grpSpPr>
          <a:xfrm rot="10800000">
            <a:off x="8076266" y="2405761"/>
            <a:ext cx="365125" cy="301625"/>
            <a:chOff x="2916686" y="1369378"/>
            <a:chExt cx="365125" cy="301625"/>
          </a:xfrm>
          <a:solidFill>
            <a:schemeClr val="accent6"/>
          </a:solidFill>
        </p:grpSpPr>
        <p:sp>
          <p:nvSpPr>
            <p:cNvPr id="9" name="Freeform 5"/>
            <p:cNvSpPr>
              <a:spLocks/>
            </p:cNvSpPr>
            <p:nvPr userDrawn="1"/>
          </p:nvSpPr>
          <p:spPr bwMode="auto">
            <a:xfrm>
              <a:off x="29166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31325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p:cNvGrpSpPr/>
          <p:nvPr userDrawn="1"/>
        </p:nvGrpSpPr>
        <p:grpSpPr>
          <a:xfrm>
            <a:off x="685800" y="2405761"/>
            <a:ext cx="365125" cy="301625"/>
            <a:chOff x="2916686" y="1369378"/>
            <a:chExt cx="365125" cy="301625"/>
          </a:xfrm>
          <a:solidFill>
            <a:schemeClr val="accent6"/>
          </a:solidFill>
        </p:grpSpPr>
        <p:sp>
          <p:nvSpPr>
            <p:cNvPr id="14" name="Freeform 5"/>
            <p:cNvSpPr>
              <a:spLocks/>
            </p:cNvSpPr>
            <p:nvPr userDrawn="1"/>
          </p:nvSpPr>
          <p:spPr bwMode="auto">
            <a:xfrm>
              <a:off x="29166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auto">
            <a:xfrm>
              <a:off x="31325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hasCustomPrompt="1"/>
          </p:nvPr>
        </p:nvSpPr>
        <p:spPr>
          <a:xfrm>
            <a:off x="1255208" y="1794510"/>
            <a:ext cx="6629400" cy="1524000"/>
          </a:xfrm>
        </p:spPr>
        <p:txBody>
          <a:bodyPr/>
          <a:lstStyle>
            <a:lvl1pPr algn="ctr">
              <a:lnSpc>
                <a:spcPct val="120000"/>
              </a:lnSpc>
              <a:defRPr b="0" cap="none">
                <a:solidFill>
                  <a:srgbClr val="000000"/>
                </a:solidFill>
              </a:defRPr>
            </a:lvl1pPr>
          </a:lstStyle>
          <a:p>
            <a:r>
              <a:rPr lang="en-US" dirty="0"/>
              <a:t>Click to edit master title style</a:t>
            </a:r>
          </a:p>
        </p:txBody>
      </p:sp>
      <p:cxnSp>
        <p:nvCxnSpPr>
          <p:cNvPr id="10" name="Straight Connector 9"/>
          <p:cNvCxnSpPr/>
          <p:nvPr userDrawn="1"/>
        </p:nvCxnSpPr>
        <p:spPr bwMode="auto">
          <a:xfrm>
            <a:off x="0" y="1047750"/>
            <a:ext cx="9144000" cy="0"/>
          </a:xfrm>
          <a:prstGeom prst="line">
            <a:avLst/>
          </a:prstGeom>
          <a:noFill/>
          <a:ln w="25400" cap="flat" cmpd="sng" algn="ctr">
            <a:solidFill>
              <a:schemeClr val="accent6"/>
            </a:solidFill>
            <a:prstDash val="solid"/>
            <a:round/>
            <a:headEnd type="none" w="med" len="med"/>
            <a:tailEnd type="none" w="med" len="med"/>
          </a:ln>
          <a:effectLst/>
        </p:spPr>
      </p:cxnSp>
      <p:cxnSp>
        <p:nvCxnSpPr>
          <p:cNvPr id="11" name="Straight Connector 10"/>
          <p:cNvCxnSpPr/>
          <p:nvPr userDrawn="1"/>
        </p:nvCxnSpPr>
        <p:spPr bwMode="auto">
          <a:xfrm>
            <a:off x="0" y="4057650"/>
            <a:ext cx="9144000" cy="0"/>
          </a:xfrm>
          <a:prstGeom prst="line">
            <a:avLst/>
          </a:prstGeom>
          <a:noFill/>
          <a:ln w="25400" cap="flat" cmpd="sng" algn="ctr">
            <a:solidFill>
              <a:schemeClr val="accent6"/>
            </a:solidFill>
            <a:prstDash val="solid"/>
            <a:round/>
            <a:headEnd type="none" w="med" len="med"/>
            <a:tailEnd type="none" w="med" len="med"/>
          </a:ln>
          <a:effectLst/>
        </p:spPr>
      </p:cxnSp>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6" name="Rectangle 25">
            <a:extLst>
              <a:ext uri="{FF2B5EF4-FFF2-40B4-BE49-F238E27FC236}">
                <a16:creationId xmlns:a16="http://schemas.microsoft.com/office/drawing/2014/main" id="{6F94FCC4-73C7-1844-A17C-DD96F4E15488}"/>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7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_3 + Headline">
    <p:spTree>
      <p:nvGrpSpPr>
        <p:cNvPr id="1" name=""/>
        <p:cNvGrpSpPr/>
        <p:nvPr/>
      </p:nvGrpSpPr>
      <p:grpSpPr>
        <a:xfrm>
          <a:off x="0" y="0"/>
          <a:ext cx="0" cy="0"/>
          <a:chOff x="0" y="0"/>
          <a:chExt cx="0" cy="0"/>
        </a:xfrm>
      </p:grpSpPr>
      <p:grpSp>
        <p:nvGrpSpPr>
          <p:cNvPr id="14" name="Group 13"/>
          <p:cNvGrpSpPr/>
          <p:nvPr userDrawn="1"/>
        </p:nvGrpSpPr>
        <p:grpSpPr>
          <a:xfrm rot="10800000">
            <a:off x="8076266" y="2664412"/>
            <a:ext cx="365125" cy="301625"/>
            <a:chOff x="2916686" y="1369378"/>
            <a:chExt cx="365125" cy="301625"/>
          </a:xfrm>
          <a:solidFill>
            <a:schemeClr val="accent6"/>
          </a:solidFill>
        </p:grpSpPr>
        <p:sp>
          <p:nvSpPr>
            <p:cNvPr id="15" name="Freeform 5"/>
            <p:cNvSpPr>
              <a:spLocks/>
            </p:cNvSpPr>
            <p:nvPr userDrawn="1"/>
          </p:nvSpPr>
          <p:spPr bwMode="auto">
            <a:xfrm>
              <a:off x="29166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31325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p:nvPr userDrawn="1"/>
        </p:nvGrpSpPr>
        <p:grpSpPr>
          <a:xfrm>
            <a:off x="685800" y="2664412"/>
            <a:ext cx="365125" cy="301625"/>
            <a:chOff x="2916686" y="1369378"/>
            <a:chExt cx="365125" cy="301625"/>
          </a:xfrm>
          <a:solidFill>
            <a:schemeClr val="accent6"/>
          </a:solidFill>
        </p:grpSpPr>
        <p:sp>
          <p:nvSpPr>
            <p:cNvPr id="12" name="Freeform 5"/>
            <p:cNvSpPr>
              <a:spLocks/>
            </p:cNvSpPr>
            <p:nvPr userDrawn="1"/>
          </p:nvSpPr>
          <p:spPr bwMode="auto">
            <a:xfrm>
              <a:off x="29166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31325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0" name="Straight Connector 9"/>
          <p:cNvCxnSpPr/>
          <p:nvPr userDrawn="1"/>
        </p:nvCxnSpPr>
        <p:spPr bwMode="auto">
          <a:xfrm>
            <a:off x="0" y="1361660"/>
            <a:ext cx="9144000" cy="0"/>
          </a:xfrm>
          <a:prstGeom prst="line">
            <a:avLst/>
          </a:prstGeom>
          <a:noFill/>
          <a:ln w="25400" cap="flat" cmpd="sng" algn="ctr">
            <a:solidFill>
              <a:schemeClr val="accent6"/>
            </a:solidFill>
            <a:prstDash val="solid"/>
            <a:round/>
            <a:headEnd type="none" w="med" len="med"/>
            <a:tailEnd type="none" w="med" len="med"/>
          </a:ln>
          <a:effectLst/>
        </p:spPr>
      </p:cxnSp>
      <p:cxnSp>
        <p:nvCxnSpPr>
          <p:cNvPr id="11" name="Straight Connector 10"/>
          <p:cNvCxnSpPr/>
          <p:nvPr userDrawn="1"/>
        </p:nvCxnSpPr>
        <p:spPr bwMode="auto">
          <a:xfrm>
            <a:off x="0" y="4268788"/>
            <a:ext cx="9144000" cy="0"/>
          </a:xfrm>
          <a:prstGeom prst="line">
            <a:avLst/>
          </a:prstGeom>
          <a:noFill/>
          <a:ln w="25400" cap="flat" cmpd="sng" algn="ctr">
            <a:solidFill>
              <a:schemeClr val="accent6"/>
            </a:solidFill>
            <a:prstDash val="solid"/>
            <a:round/>
            <a:headEnd type="none" w="med" len="med"/>
            <a:tailEnd type="none" w="med" len="med"/>
          </a:ln>
          <a:effectLst/>
        </p:spPr>
      </p:cxnSp>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9" name="Rectangle 8"/>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158D1A3-830E-A849-A7DB-33941CF76162}"/>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DD04B936-8CE6-BC40-8609-C940AA81486E}"/>
              </a:ext>
            </a:extLst>
          </p:cNvPr>
          <p:cNvSpPr>
            <a:spLocks noGrp="1"/>
          </p:cNvSpPr>
          <p:nvPr>
            <p:ph type="body" sz="quarter" idx="10"/>
          </p:nvPr>
        </p:nvSpPr>
        <p:spPr>
          <a:xfrm>
            <a:off x="1248895" y="2051700"/>
            <a:ext cx="6629400" cy="1527048"/>
          </a:xfrm>
        </p:spPr>
        <p:txBody>
          <a:bodyPr anchor="ctr"/>
          <a:lstStyle>
            <a:lvl1pPr marL="0" indent="0" algn="ctr">
              <a:lnSpc>
                <a:spcPct val="120000"/>
              </a:lnSpc>
              <a:buNone/>
              <a:defRPr sz="1800"/>
            </a:lvl1pPr>
          </a:lstStyle>
          <a:p>
            <a:pPr lvl="0"/>
            <a:r>
              <a:rPr lang="en-US"/>
              <a:t>Edit Master text styles</a:t>
            </a:r>
          </a:p>
        </p:txBody>
      </p:sp>
      <p:sp>
        <p:nvSpPr>
          <p:cNvPr id="17" name="Rectangle 25">
            <a:extLst>
              <a:ext uri="{FF2B5EF4-FFF2-40B4-BE49-F238E27FC236}">
                <a16:creationId xmlns:a16="http://schemas.microsoft.com/office/drawing/2014/main" id="{A8E572B2-6091-6644-800C-DC7286CE89F3}"/>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extLst>
      <p:ext uri="{BB962C8B-B14F-4D97-AF65-F5344CB8AC3E}">
        <p14:creationId xmlns:p14="http://schemas.microsoft.com/office/powerpoint/2010/main" val="2491922086"/>
      </p:ext>
    </p:extLst>
  </p:cSld>
  <p:clrMapOvr>
    <a:masterClrMapping/>
  </p:clrMapOvr>
  <p:transition>
    <p:fade/>
  </p:transition>
</p:sldLayout>
</file>

<file path=ppt/slideLayouts/slideLayout7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Quote Graphic 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hangingPunct="1">
              <a:defRPr/>
            </a:pPr>
            <a:endParaRPr lang="en-US" altLang="en-US" dirty="0">
              <a:cs typeface="Arial" charset="0"/>
            </a:endParaRPr>
          </a:p>
        </p:txBody>
      </p:sp>
      <p:sp>
        <p:nvSpPr>
          <p:cNvPr id="6" name="Picture Placeholder 5"/>
          <p:cNvSpPr>
            <a:spLocks noGrp="1"/>
          </p:cNvSpPr>
          <p:nvPr>
            <p:ph type="pic" sz="quarter" idx="12"/>
          </p:nvPr>
        </p:nvSpPr>
        <p:spPr>
          <a:xfrm>
            <a:off x="0" y="0"/>
            <a:ext cx="9144000" cy="5143500"/>
          </a:xfrm>
          <a:solidFill>
            <a:schemeClr val="tx1">
              <a:lumMod val="95000"/>
            </a:schemeClr>
          </a:solidFill>
        </p:spPr>
        <p:txBody>
          <a:bodyPr/>
          <a:lstStyle/>
          <a:p>
            <a:r>
              <a:rPr lang="en-US"/>
              <a:t>Click icon to add picture</a:t>
            </a:r>
            <a:endParaRPr lang="en-US" dirty="0"/>
          </a:p>
        </p:txBody>
      </p:sp>
      <p:sp>
        <p:nvSpPr>
          <p:cNvPr id="8" name="Text Placeholder 7"/>
          <p:cNvSpPr>
            <a:spLocks noGrp="1"/>
          </p:cNvSpPr>
          <p:nvPr>
            <p:ph type="body" sz="quarter" idx="13"/>
          </p:nvPr>
        </p:nvSpPr>
        <p:spPr>
          <a:xfrm>
            <a:off x="2951018" y="2493364"/>
            <a:ext cx="6192982" cy="738664"/>
          </a:xfrm>
          <a:solidFill>
            <a:schemeClr val="accent1">
              <a:alpha val="80000"/>
            </a:schemeClr>
          </a:solidFill>
        </p:spPr>
        <p:txBody>
          <a:bodyPr wrap="square" lIns="365760" tIns="182880" rIns="274320" bIns="182880" anchor="b" anchorCtr="0">
            <a:spAutoFit/>
          </a:bodyPr>
          <a:lstStyle>
            <a:lvl1pPr marL="0" indent="0" algn="l">
              <a:buNone/>
              <a:defRPr sz="2400">
                <a:solidFill>
                  <a:schemeClr val="tx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1455173702"/>
      </p:ext>
    </p:extLst>
  </p:cSld>
  <p:clrMapOvr>
    <a:masterClrMapping/>
  </p:clrMapOvr>
  <p:transition>
    <p:fade/>
  </p:transition>
</p:sldLayout>
</file>

<file path=ppt/slideLayouts/slideLayout7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Quote Graphic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hangingPunct="1">
              <a:defRPr/>
            </a:pPr>
            <a:endParaRPr lang="en-US" altLang="en-US" dirty="0">
              <a:cs typeface="Arial" charset="0"/>
            </a:endParaRPr>
          </a:p>
        </p:txBody>
      </p:sp>
      <p:sp>
        <p:nvSpPr>
          <p:cNvPr id="6" name="Picture Placeholder 5"/>
          <p:cNvSpPr>
            <a:spLocks noGrp="1"/>
          </p:cNvSpPr>
          <p:nvPr>
            <p:ph type="pic" sz="quarter" idx="12"/>
          </p:nvPr>
        </p:nvSpPr>
        <p:spPr>
          <a:xfrm>
            <a:off x="0" y="0"/>
            <a:ext cx="9144000" cy="5143500"/>
          </a:xfrm>
          <a:solidFill>
            <a:schemeClr val="tx1">
              <a:lumMod val="95000"/>
            </a:schemeClr>
          </a:solidFill>
        </p:spPr>
        <p:txBody>
          <a:bodyPr/>
          <a:lstStyle/>
          <a:p>
            <a:r>
              <a:rPr lang="en-US"/>
              <a:t>Click icon to add picture</a:t>
            </a:r>
            <a:endParaRPr lang="en-US" dirty="0"/>
          </a:p>
        </p:txBody>
      </p:sp>
      <p:sp>
        <p:nvSpPr>
          <p:cNvPr id="8" name="Text Placeholder 7"/>
          <p:cNvSpPr>
            <a:spLocks noGrp="1"/>
          </p:cNvSpPr>
          <p:nvPr>
            <p:ph type="body" sz="quarter" idx="13"/>
          </p:nvPr>
        </p:nvSpPr>
        <p:spPr>
          <a:xfrm>
            <a:off x="-1" y="3719036"/>
            <a:ext cx="6770077" cy="738664"/>
          </a:xfrm>
          <a:solidFill>
            <a:schemeClr val="accent1">
              <a:alpha val="80000"/>
            </a:schemeClr>
          </a:solidFill>
        </p:spPr>
        <p:txBody>
          <a:bodyPr wrap="square" lIns="365760" tIns="182880" rIns="274320" bIns="182880" anchor="b" anchorCtr="0">
            <a:spAutoFit/>
          </a:bodyPr>
          <a:lstStyle>
            <a:lvl1pPr marL="0" indent="0" algn="l">
              <a:buNone/>
              <a:defRPr sz="2400">
                <a:solidFill>
                  <a:schemeClr val="tx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224737563"/>
      </p:ext>
    </p:extLst>
  </p:cSld>
  <p:clrMapOvr>
    <a:masterClrMapping/>
  </p:clrMapOvr>
  <p:transition>
    <p:fade/>
  </p:transition>
</p:sldLayout>
</file>

<file path=ppt/slideLayouts/slideLayout77.xml><?xml version="1.0" encoding="utf-8"?>
<p:sldLayout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sp>
        <p:nvSpPr>
          <p:cNvPr id="9" name="Rectangle 8"/>
          <p:cNvSpPr/>
          <p:nvPr userDrawn="1"/>
        </p:nvSpPr>
        <p:spPr bwMode="auto">
          <a:xfrm>
            <a:off x="0" y="0"/>
            <a:ext cx="91440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6990"/>
          <a:stretch/>
        </p:blipFill>
        <p:spPr>
          <a:xfrm>
            <a:off x="0" y="-1"/>
            <a:ext cx="9135878" cy="4269629"/>
          </a:xfrm>
          <a:prstGeom prst="rect">
            <a:avLst/>
          </a:prstGeom>
        </p:spPr>
      </p:pic>
      <p:sp>
        <p:nvSpPr>
          <p:cNvPr id="2" name="Title 1"/>
          <p:cNvSpPr>
            <a:spLocks noGrp="1"/>
          </p:cNvSpPr>
          <p:nvPr>
            <p:ph type="title"/>
          </p:nvPr>
        </p:nvSpPr>
        <p:spPr>
          <a:xfrm>
            <a:off x="0" y="3290380"/>
            <a:ext cx="9144000" cy="978408"/>
          </a:xfrm>
          <a:solidFill>
            <a:schemeClr val="accent1">
              <a:alpha val="50000"/>
            </a:schemeClr>
          </a:solidFill>
        </p:spPr>
        <p:txBody>
          <a:bodyPr lIns="822960" anchor="ctr"/>
          <a:lstStyle>
            <a:lvl1pPr algn="l">
              <a:defRPr sz="3200" b="1" cap="all">
                <a:solidFill>
                  <a:schemeClr val="tx1"/>
                </a:solidFill>
                <a:latin typeface="+mn-lt"/>
              </a:defRPr>
            </a:lvl1pPr>
          </a:lstStyle>
          <a:p>
            <a:r>
              <a:rPr lang="en-US"/>
              <a:t>Click to edit Master title style</a:t>
            </a:r>
            <a:endParaRPr lang="en-US" dirty="0"/>
          </a:p>
        </p:txBody>
      </p:sp>
      <p:sp>
        <p:nvSpPr>
          <p:cNvPr id="7" name="Slide Number Placeholder 11">
            <a:extLst>
              <a:ext uri="{FF2B5EF4-FFF2-40B4-BE49-F238E27FC236}">
                <a16:creationId xmlns:a16="http://schemas.microsoft.com/office/drawing/2014/main" id="{D4CEC7B1-FFA1-9943-8F84-7CE178296DEB}"/>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8" name="Rectangle 25">
            <a:extLst>
              <a:ext uri="{FF2B5EF4-FFF2-40B4-BE49-F238E27FC236}">
                <a16:creationId xmlns:a16="http://schemas.microsoft.com/office/drawing/2014/main" id="{64B71ED3-65BB-9C49-A7C1-57E5D9A88C5C}"/>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78.xml><?xml version="1.0" encoding="utf-8"?>
<p:sldLayout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sp>
        <p:nvSpPr>
          <p:cNvPr id="9" name="Rectangle 8"/>
          <p:cNvSpPr/>
          <p:nvPr userDrawn="1"/>
        </p:nvSpPr>
        <p:spPr bwMode="auto">
          <a:xfrm>
            <a:off x="0" y="0"/>
            <a:ext cx="91440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6990"/>
          <a:stretch/>
        </p:blipFill>
        <p:spPr>
          <a:xfrm>
            <a:off x="0" y="-1"/>
            <a:ext cx="9135878" cy="4269629"/>
          </a:xfrm>
          <a:prstGeom prst="rect">
            <a:avLst/>
          </a:prstGeom>
        </p:spPr>
      </p:pic>
      <p:sp>
        <p:nvSpPr>
          <p:cNvPr id="2" name="Title 1"/>
          <p:cNvSpPr>
            <a:spLocks noGrp="1"/>
          </p:cNvSpPr>
          <p:nvPr userDrawn="1">
            <p:ph type="title"/>
          </p:nvPr>
        </p:nvSpPr>
        <p:spPr>
          <a:xfrm>
            <a:off x="0" y="1585754"/>
            <a:ext cx="4572000" cy="1097280"/>
          </a:xfrm>
          <a:solidFill>
            <a:schemeClr val="accent1">
              <a:alpha val="70000"/>
            </a:schemeClr>
          </a:solidFill>
        </p:spPr>
        <p:txBody>
          <a:bodyPr anchor="ctr"/>
          <a:lstStyle>
            <a:lvl1pPr algn="ctr">
              <a:defRPr sz="1600" b="1" cap="all">
                <a:solidFill>
                  <a:schemeClr val="tx1"/>
                </a:solidFill>
                <a:latin typeface="+mn-lt"/>
              </a:defRPr>
            </a:lvl1pPr>
          </a:lstStyle>
          <a:p>
            <a:r>
              <a:rPr lang="en-US"/>
              <a:t>Click to edit Master title style</a:t>
            </a:r>
            <a:endParaRPr lang="en-US" dirty="0"/>
          </a:p>
        </p:txBody>
      </p:sp>
      <p:sp>
        <p:nvSpPr>
          <p:cNvPr id="7" name="Slide Number Placeholder 11">
            <a:extLst>
              <a:ext uri="{FF2B5EF4-FFF2-40B4-BE49-F238E27FC236}">
                <a16:creationId xmlns:a16="http://schemas.microsoft.com/office/drawing/2014/main" id="{85FCF7F9-C0F6-EF4B-A1B0-49D75C98D402}"/>
              </a:ext>
            </a:extLst>
          </p:cNvPr>
          <p:cNvSpPr>
            <a:spLocks noGrp="1"/>
          </p:cNvSpPr>
          <p:nvPr userDrawn="1">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8" name="Rectangle 25">
            <a:extLst>
              <a:ext uri="{FF2B5EF4-FFF2-40B4-BE49-F238E27FC236}">
                <a16:creationId xmlns:a16="http://schemas.microsoft.com/office/drawing/2014/main" id="{D4743838-9807-494C-B439-BA08D38E47BA}"/>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79.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Section Header_3">
    <p:spTree>
      <p:nvGrpSpPr>
        <p:cNvPr id="1" name=""/>
        <p:cNvGrpSpPr/>
        <p:nvPr/>
      </p:nvGrpSpPr>
      <p:grpSpPr>
        <a:xfrm>
          <a:off x="0" y="0"/>
          <a:ext cx="0" cy="0"/>
          <a:chOff x="0" y="0"/>
          <a:chExt cx="0" cy="0"/>
        </a:xfrm>
      </p:grpSpPr>
      <p:sp>
        <p:nvSpPr>
          <p:cNvPr id="9" name="Rectangle 8"/>
          <p:cNvSpPr/>
          <p:nvPr userDrawn="1"/>
        </p:nvSpPr>
        <p:spPr bwMode="auto">
          <a:xfrm>
            <a:off x="3657600" y="0"/>
            <a:ext cx="54864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7" name="Picture Placeholder 6"/>
          <p:cNvSpPr>
            <a:spLocks noGrp="1"/>
          </p:cNvSpPr>
          <p:nvPr>
            <p:ph type="pic" sz="quarter" idx="12"/>
          </p:nvPr>
        </p:nvSpPr>
        <p:spPr>
          <a:xfrm>
            <a:off x="3657600" y="0"/>
            <a:ext cx="5486400" cy="4268788"/>
          </a:xfrm>
        </p:spPr>
        <p:txBody>
          <a:bodyPr/>
          <a:lstStyle/>
          <a:p>
            <a:r>
              <a:rPr lang="en-US"/>
              <a:t>Click icon to add picture</a:t>
            </a:r>
          </a:p>
        </p:txBody>
      </p:sp>
      <p:sp>
        <p:nvSpPr>
          <p:cNvPr id="8" name="Rectangle 7"/>
          <p:cNvSpPr/>
          <p:nvPr userDrawn="1"/>
        </p:nvSpPr>
        <p:spPr bwMode="auto">
          <a:xfrm>
            <a:off x="0" y="0"/>
            <a:ext cx="3657600" cy="426878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a:solidFill>
                <a:srgbClr val="003399"/>
              </a:solidFill>
              <a:latin typeface="Arial" charset="0"/>
            </a:endParaRPr>
          </a:p>
        </p:txBody>
      </p:sp>
      <p:sp>
        <p:nvSpPr>
          <p:cNvPr id="2" name="Title 1"/>
          <p:cNvSpPr>
            <a:spLocks noGrp="1"/>
          </p:cNvSpPr>
          <p:nvPr>
            <p:ph type="title"/>
          </p:nvPr>
        </p:nvSpPr>
        <p:spPr>
          <a:xfrm>
            <a:off x="457200" y="1105694"/>
            <a:ext cx="2971800" cy="2057400"/>
          </a:xfrm>
        </p:spPr>
        <p:txBody>
          <a:bodyPr lIns="0" anchor="ctr"/>
          <a:lstStyle>
            <a:lvl1pPr algn="l">
              <a:defRPr sz="2600" b="1" cap="all">
                <a:solidFill>
                  <a:schemeClr val="tx1"/>
                </a:solidFill>
                <a:latin typeface="+mn-lt"/>
              </a:defRPr>
            </a:lvl1pPr>
          </a:lstStyle>
          <a:p>
            <a:r>
              <a:rPr lang="en-US"/>
              <a:t>Click to edit Master title style</a:t>
            </a:r>
            <a:endParaRPr lang="en-US" dirty="0"/>
          </a:p>
        </p:txBody>
      </p:sp>
      <p:sp>
        <p:nvSpPr>
          <p:cNvPr id="10" name="Slide Number Placeholder 11">
            <a:extLst>
              <a:ext uri="{FF2B5EF4-FFF2-40B4-BE49-F238E27FC236}">
                <a16:creationId xmlns:a16="http://schemas.microsoft.com/office/drawing/2014/main" id="{CA6C98DA-512E-ED4F-A8EB-DA19B34DDAAA}"/>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1" name="Rectangle 25">
            <a:extLst>
              <a:ext uri="{FF2B5EF4-FFF2-40B4-BE49-F238E27FC236}">
                <a16:creationId xmlns:a16="http://schemas.microsoft.com/office/drawing/2014/main" id="{74B65F51-2844-C746-8737-4561B4D4CC7E}"/>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8.xml><?xml version="1.0" encoding="utf-8"?>
<p:sldLayout xmlns:a16="http://schemas.microsoft.com/office/drawing/2014/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4" name="Rectangle 3"/>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6" name="Rectangle 25">
            <a:extLst>
              <a:ext uri="{FF2B5EF4-FFF2-40B4-BE49-F238E27FC236}">
                <a16:creationId xmlns:a16="http://schemas.microsoft.com/office/drawing/2014/main" id="{130525A7-F567-9547-B328-268F18DBC778}"/>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80.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Section Header_4">
    <p:spTree>
      <p:nvGrpSpPr>
        <p:cNvPr id="1" name=""/>
        <p:cNvGrpSpPr/>
        <p:nvPr/>
      </p:nvGrpSpPr>
      <p:grpSpPr>
        <a:xfrm>
          <a:off x="0" y="0"/>
          <a:ext cx="0" cy="0"/>
          <a:chOff x="0" y="0"/>
          <a:chExt cx="0" cy="0"/>
        </a:xfrm>
      </p:grpSpPr>
      <p:sp>
        <p:nvSpPr>
          <p:cNvPr id="8" name="Rectangle 7"/>
          <p:cNvSpPr/>
          <p:nvPr userDrawn="1"/>
        </p:nvSpPr>
        <p:spPr bwMode="auto">
          <a:xfrm>
            <a:off x="0" y="1649895"/>
            <a:ext cx="9144000" cy="164409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a:solidFill>
                <a:srgbClr val="003399"/>
              </a:solidFill>
              <a:latin typeface="Arial" charset="0"/>
            </a:endParaRPr>
          </a:p>
        </p:txBody>
      </p:sp>
      <p:sp>
        <p:nvSpPr>
          <p:cNvPr id="2" name="Title 1"/>
          <p:cNvSpPr>
            <a:spLocks noGrp="1"/>
          </p:cNvSpPr>
          <p:nvPr>
            <p:ph type="title" hasCustomPrompt="1"/>
          </p:nvPr>
        </p:nvSpPr>
        <p:spPr>
          <a:xfrm>
            <a:off x="685800" y="2024062"/>
            <a:ext cx="7772400" cy="914400"/>
          </a:xfrm>
        </p:spPr>
        <p:txBody>
          <a:bodyPr anchor="ctr"/>
          <a:lstStyle>
            <a:lvl1pPr algn="ctr">
              <a:defRPr sz="2200" b="1" cap="all">
                <a:solidFill>
                  <a:schemeClr val="tx1"/>
                </a:solidFill>
                <a:latin typeface="+mn-lt"/>
              </a:defRPr>
            </a:lvl1pPr>
          </a:lstStyle>
          <a:p>
            <a:r>
              <a:rPr lang="en-US" dirty="0"/>
              <a:t>Click to edit </a:t>
            </a:r>
            <a:br>
              <a:rPr lang="en-US" dirty="0"/>
            </a:br>
            <a:r>
              <a:rPr lang="en-US" dirty="0"/>
              <a:t>Master title style</a:t>
            </a:r>
          </a:p>
        </p:txBody>
      </p:sp>
      <p:sp>
        <p:nvSpPr>
          <p:cNvPr id="5" name="Slide Number Placeholder 11">
            <a:extLst>
              <a:ext uri="{FF2B5EF4-FFF2-40B4-BE49-F238E27FC236}">
                <a16:creationId xmlns:a16="http://schemas.microsoft.com/office/drawing/2014/main" id="{CBD2B540-257D-3C49-A7DA-F484C700F39A}"/>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6" name="Rectangle 25">
            <a:extLst>
              <a:ext uri="{FF2B5EF4-FFF2-40B4-BE49-F238E27FC236}">
                <a16:creationId xmlns:a16="http://schemas.microsoft.com/office/drawing/2014/main" id="{FDA2D7CB-75CC-954E-9CAC-A0903F97E968}"/>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8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19009" cy="614934"/>
          </a:xfrm>
        </p:spPr>
        <p:txBody>
          <a:bodyPr/>
          <a:lstStyle>
            <a:lvl1pPr>
              <a:defRPr baseline="0"/>
            </a:lvl1pPr>
          </a:lstStyle>
          <a:p>
            <a:r>
              <a:rPr lang="en-US" dirty="0"/>
              <a:t>Why Jones Day?</a:t>
            </a:r>
          </a:p>
        </p:txBody>
      </p:sp>
      <p:sp>
        <p:nvSpPr>
          <p:cNvPr id="4" name="Rectangle 3"/>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6" name="Rectangle 25">
            <a:extLst>
              <a:ext uri="{FF2B5EF4-FFF2-40B4-BE49-F238E27FC236}">
                <a16:creationId xmlns:a16="http://schemas.microsoft.com/office/drawing/2014/main" id="{130525A7-F567-9547-B328-268F18DBC778}"/>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grpSp>
        <p:nvGrpSpPr>
          <p:cNvPr id="22" name="Group 21"/>
          <p:cNvGrpSpPr/>
          <p:nvPr userDrawn="1"/>
        </p:nvGrpSpPr>
        <p:grpSpPr>
          <a:xfrm>
            <a:off x="3521976" y="1588594"/>
            <a:ext cx="2092076" cy="2112554"/>
            <a:chOff x="3752172" y="1617925"/>
            <a:chExt cx="2092076" cy="2112554"/>
          </a:xfrm>
          <a:effectLst>
            <a:outerShdw blurRad="50800" dist="38100" dir="1380000" rotWithShape="0">
              <a:prstClr val="black">
                <a:alpha val="40000"/>
              </a:prstClr>
            </a:outerShdw>
          </a:effectLst>
        </p:grpSpPr>
        <p:sp>
          <p:nvSpPr>
            <p:cNvPr id="23" name="Frame 22"/>
            <p:cNvSpPr/>
            <p:nvPr/>
          </p:nvSpPr>
          <p:spPr bwMode="auto">
            <a:xfrm>
              <a:off x="3752172" y="1617925"/>
              <a:ext cx="978569" cy="962526"/>
            </a:xfrm>
            <a:prstGeom prst="fram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4" name="Frame 23"/>
            <p:cNvSpPr/>
            <p:nvPr/>
          </p:nvSpPr>
          <p:spPr bwMode="auto">
            <a:xfrm>
              <a:off x="4865679" y="1617925"/>
              <a:ext cx="978569" cy="962526"/>
            </a:xfrm>
            <a:prstGeom prst="frame">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Frame 24"/>
            <p:cNvSpPr/>
            <p:nvPr/>
          </p:nvSpPr>
          <p:spPr bwMode="auto">
            <a:xfrm>
              <a:off x="3752173" y="2767953"/>
              <a:ext cx="978569" cy="962526"/>
            </a:xfrm>
            <a:prstGeom prst="fram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6" name="Frame 25"/>
            <p:cNvSpPr/>
            <p:nvPr userDrawn="1"/>
          </p:nvSpPr>
          <p:spPr bwMode="auto">
            <a:xfrm>
              <a:off x="4865679" y="2767953"/>
              <a:ext cx="978569" cy="962526"/>
            </a:xfrm>
            <a:prstGeom prst="frame">
              <a:avLst/>
            </a:prstGeom>
            <a:solidFill>
              <a:schemeClr val="tx2">
                <a:lumMod val="75000"/>
                <a:lumOff val="25000"/>
              </a:schemeClr>
            </a:solidFill>
            <a:ln w="9525"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7" name="Rectangle 26"/>
            <p:cNvSpPr/>
            <p:nvPr/>
          </p:nvSpPr>
          <p:spPr bwMode="auto">
            <a:xfrm>
              <a:off x="4605362" y="2767953"/>
              <a:ext cx="385698" cy="127673"/>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8" name="Rectangle 27"/>
            <p:cNvSpPr/>
            <p:nvPr/>
          </p:nvSpPr>
          <p:spPr bwMode="auto">
            <a:xfrm>
              <a:off x="4614290" y="2461146"/>
              <a:ext cx="376769" cy="127671"/>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9" name="Rectangle 28"/>
            <p:cNvSpPr/>
            <p:nvPr/>
          </p:nvSpPr>
          <p:spPr bwMode="auto">
            <a:xfrm rot="5400000">
              <a:off x="4476958" y="2508963"/>
              <a:ext cx="388462" cy="12901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30" name="Rectangle 29"/>
            <p:cNvSpPr/>
            <p:nvPr/>
          </p:nvSpPr>
          <p:spPr bwMode="auto">
            <a:xfrm rot="5400000">
              <a:off x="4734375" y="2717831"/>
              <a:ext cx="385698" cy="127671"/>
            </a:xfrm>
            <a:prstGeom prst="rect">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grpSp>
      <p:sp>
        <p:nvSpPr>
          <p:cNvPr id="31" name="Text Box 2"/>
          <p:cNvSpPr txBox="1">
            <a:spLocks noChangeArrowheads="1"/>
          </p:cNvSpPr>
          <p:nvPr userDrawn="1"/>
        </p:nvSpPr>
        <p:spPr bwMode="auto">
          <a:xfrm>
            <a:off x="0" y="1911040"/>
            <a:ext cx="3529584" cy="640080"/>
          </a:xfrm>
          <a:prstGeom prst="rect">
            <a:avLst/>
          </a:prstGeom>
          <a:solidFill>
            <a:schemeClr val="accent1"/>
          </a:solidFill>
          <a:ln w="9525">
            <a:solidFill>
              <a:schemeClr val="accent1"/>
            </a:solidFill>
            <a:miter lim="800000"/>
            <a:headEnd/>
            <a:tailEnd/>
          </a:ln>
          <a:effectLst/>
        </p:spPr>
        <p:txBody>
          <a:bodyPr rot="0" vert="horz" wrap="square" lIns="91440" tIns="45720" rIns="91440" bIns="45720" anchor="ctr" anchorCtr="0">
            <a:noAutofit/>
          </a:bodyPr>
          <a:lstStyle/>
          <a:p>
            <a:pPr algn="ctr">
              <a:spcAft>
                <a:spcPts val="0"/>
              </a:spcAft>
            </a:pPr>
            <a:r>
              <a:rPr lang="en-US" sz="1500" dirty="0">
                <a:latin typeface="Franklin Gothic Medium" panose="020B0603020102020204" pitchFamily="34" charset="0"/>
              </a:rPr>
              <a:t>Singular Tradition of Client Service and Engagement with the Client. </a:t>
            </a:r>
          </a:p>
        </p:txBody>
      </p:sp>
      <p:sp>
        <p:nvSpPr>
          <p:cNvPr id="32" name="Text Box 2"/>
          <p:cNvSpPr txBox="1">
            <a:spLocks noChangeArrowheads="1"/>
          </p:cNvSpPr>
          <p:nvPr userDrawn="1"/>
        </p:nvSpPr>
        <p:spPr bwMode="auto">
          <a:xfrm>
            <a:off x="-10203" y="2738369"/>
            <a:ext cx="3529584" cy="640080"/>
          </a:xfrm>
          <a:prstGeom prst="rect">
            <a:avLst/>
          </a:prstGeom>
          <a:solidFill>
            <a:schemeClr val="bg2"/>
          </a:solidFill>
          <a:ln w="9525">
            <a:solidFill>
              <a:schemeClr val="bg2"/>
            </a:solidFill>
            <a:miter lim="800000"/>
            <a:headEnd/>
            <a:tailEnd/>
          </a:ln>
          <a:effectLst/>
        </p:spPr>
        <p:txBody>
          <a:bodyPr rot="0" vert="horz" wrap="square" lIns="91440" tIns="45720" rIns="91440" bIns="45720" anchor="ctr" anchorCtr="0">
            <a:noAutofit/>
          </a:bodyPr>
          <a:lstStyle/>
          <a:p>
            <a:pPr algn="ctr">
              <a:spcAft>
                <a:spcPts val="0"/>
              </a:spcAft>
            </a:pPr>
            <a:r>
              <a:rPr lang="en-US" sz="1500" dirty="0">
                <a:latin typeface="Franklin Gothic Medium" panose="020B0603020102020204" pitchFamily="34" charset="0"/>
              </a:rPr>
              <a:t>Mutual Commitment of, and Seamless Collaboration by, a True Partnership.</a:t>
            </a:r>
          </a:p>
        </p:txBody>
      </p:sp>
      <p:sp>
        <p:nvSpPr>
          <p:cNvPr id="33" name="Text Box 2"/>
          <p:cNvSpPr txBox="1">
            <a:spLocks noChangeArrowheads="1"/>
          </p:cNvSpPr>
          <p:nvPr userDrawn="1"/>
        </p:nvSpPr>
        <p:spPr bwMode="auto">
          <a:xfrm>
            <a:off x="5616648" y="1911040"/>
            <a:ext cx="3529584" cy="640080"/>
          </a:xfrm>
          <a:prstGeom prst="rect">
            <a:avLst/>
          </a:prstGeom>
          <a:solidFill>
            <a:schemeClr val="accent6"/>
          </a:solidFill>
          <a:ln w="9525">
            <a:solidFill>
              <a:schemeClr val="accent6"/>
            </a:solidFill>
            <a:miter lim="800000"/>
            <a:headEnd/>
            <a:tailEnd/>
          </a:ln>
          <a:effectLst/>
        </p:spPr>
        <p:txBody>
          <a:bodyPr rot="0" vert="horz" wrap="square" lIns="91440" tIns="45720" rIns="91440" bIns="45720" anchor="ctr" anchorCtr="0">
            <a:noAutofit/>
          </a:bodyPr>
          <a:lstStyle/>
          <a:p>
            <a:pPr algn="ctr">
              <a:spcAft>
                <a:spcPts val="0"/>
              </a:spcAft>
            </a:pPr>
            <a:r>
              <a:rPr lang="en-US" sz="1500" dirty="0">
                <a:latin typeface="Franklin Gothic Medium" panose="020B0603020102020204" pitchFamily="34" charset="0"/>
              </a:rPr>
              <a:t>Formidable Legal Talent Across Specialties and Jurisdictions.</a:t>
            </a:r>
          </a:p>
        </p:txBody>
      </p:sp>
      <p:sp>
        <p:nvSpPr>
          <p:cNvPr id="34" name="Text Box 2"/>
          <p:cNvSpPr txBox="1">
            <a:spLocks noChangeArrowheads="1"/>
          </p:cNvSpPr>
          <p:nvPr userDrawn="1"/>
        </p:nvSpPr>
        <p:spPr bwMode="auto">
          <a:xfrm>
            <a:off x="5616648" y="2738369"/>
            <a:ext cx="3529584" cy="640080"/>
          </a:xfrm>
          <a:prstGeom prst="rect">
            <a:avLst/>
          </a:prstGeom>
          <a:solidFill>
            <a:schemeClr val="tx2">
              <a:lumMod val="75000"/>
              <a:lumOff val="25000"/>
            </a:schemeClr>
          </a:solidFill>
          <a:ln w="9525">
            <a:solidFill>
              <a:schemeClr val="tx2">
                <a:lumMod val="75000"/>
                <a:lumOff val="25000"/>
              </a:schemeClr>
            </a:solidFill>
            <a:miter lim="800000"/>
            <a:headEnd/>
            <a:tailEnd/>
          </a:ln>
          <a:effectLst/>
        </p:spPr>
        <p:txBody>
          <a:bodyPr rot="0" vert="horz" wrap="square" lIns="91440" tIns="45720" rIns="91440" bIns="45720" anchor="ctr" anchorCtr="0">
            <a:noAutofit/>
          </a:bodyPr>
          <a:lstStyle/>
          <a:p>
            <a:pPr algn="ctr">
              <a:spcAft>
                <a:spcPts val="0"/>
              </a:spcAft>
            </a:pPr>
            <a:r>
              <a:rPr lang="en-US" sz="1500" dirty="0">
                <a:latin typeface="Franklin Gothic Medium" panose="020B0603020102020204" pitchFamily="34" charset="0"/>
              </a:rPr>
              <a:t>Shared Professional Values Focused on Addressing Client Needs.</a:t>
            </a:r>
          </a:p>
        </p:txBody>
      </p:sp>
    </p:spTree>
    <p:extLst>
      <p:ext uri="{BB962C8B-B14F-4D97-AF65-F5344CB8AC3E}">
        <p14:creationId xmlns:p14="http://schemas.microsoft.com/office/powerpoint/2010/main" val="4158937901"/>
      </p:ext>
    </p:extLst>
  </p:cSld>
  <p:clrMapOvr>
    <a:masterClrMapping/>
  </p:clrMapOvr>
  <p:transition>
    <p:fade/>
  </p:transition>
</p:sldLayout>
</file>

<file path=ppt/slideLayouts/slideLayout8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1" y="374904"/>
            <a:ext cx="3376706" cy="618744"/>
          </a:xfrm>
        </p:spPr>
        <p:txBody>
          <a:bodyPr anchor="ctr"/>
          <a:lstStyle>
            <a:lvl1pPr>
              <a:defRPr sz="1800" b="1">
                <a:solidFill>
                  <a:schemeClr val="accent1"/>
                </a:solidFill>
                <a:latin typeface="+mn-lt"/>
              </a:defRPr>
            </a:lvl1pPr>
          </a:lstStyle>
          <a:p>
            <a:r>
              <a:rPr lang="en-US" dirty="0"/>
              <a:t>Why Jones Day?</a:t>
            </a:r>
          </a:p>
        </p:txBody>
      </p:sp>
      <p:sp>
        <p:nvSpPr>
          <p:cNvPr id="3" name="Content Placeholder 2"/>
          <p:cNvSpPr>
            <a:spLocks noGrp="1"/>
          </p:cNvSpPr>
          <p:nvPr>
            <p:ph idx="1" hasCustomPrompt="1"/>
          </p:nvPr>
        </p:nvSpPr>
        <p:spPr>
          <a:xfrm>
            <a:off x="711200" y="1362076"/>
            <a:ext cx="3376706" cy="2895600"/>
          </a:xfrm>
        </p:spPr>
        <p:txBody>
          <a:bodyPr/>
          <a:lstStyle>
            <a:lvl1pPr marL="0" indent="0">
              <a:buClr>
                <a:schemeClr val="accent3"/>
              </a:buClr>
              <a:buFont typeface="Arial" pitchFamily="34" charset="0"/>
              <a:buNone/>
              <a:defRPr sz="1600" baseline="0">
                <a:solidFill>
                  <a:sysClr val="windowText" lastClr="000000"/>
                </a:solidFill>
              </a:defRPr>
            </a:lvl1pPr>
            <a:lvl2pPr marL="401638" indent="-173038">
              <a:buClr>
                <a:schemeClr val="accent3"/>
              </a:buClr>
              <a:buFont typeface="Arial" pitchFamily="34" charset="0"/>
              <a:buChar char="•"/>
              <a:defRPr sz="1600">
                <a:solidFill>
                  <a:srgbClr val="000000"/>
                </a:solidFill>
              </a:defRPr>
            </a:lvl2pPr>
            <a:lvl3pPr marL="684213" indent="-228600">
              <a:buClr>
                <a:schemeClr val="accent3"/>
              </a:buClr>
              <a:defRPr sz="1600">
                <a:solidFill>
                  <a:srgbClr val="000000"/>
                </a:solidFill>
              </a:defRPr>
            </a:lvl3pPr>
            <a:lvl4pPr marL="915988" indent="-228600">
              <a:buClr>
                <a:schemeClr val="accent3"/>
              </a:buClr>
              <a:defRPr sz="1600">
                <a:solidFill>
                  <a:srgbClr val="000000"/>
                </a:solidFill>
              </a:defRPr>
            </a:lvl4pPr>
            <a:lvl5pPr marL="1141413" indent="-228600">
              <a:buClr>
                <a:schemeClr val="accent3"/>
              </a:buClr>
              <a:defRPr sz="1600">
                <a:solidFill>
                  <a:srgbClr val="000000"/>
                </a:solidFill>
              </a:defRPr>
            </a:lvl5pPr>
          </a:lstStyle>
          <a:p>
            <a:r>
              <a:rPr lang="en-US" dirty="0"/>
              <a:t>Title to be set in Bold All Caps. You will need to manually change the text of the Subtitle. It is to be set in upper/lower case, not bold.</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3142322"/>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9" name="Text Box 2"/>
          <p:cNvSpPr txBox="1">
            <a:spLocks noChangeArrowheads="1"/>
          </p:cNvSpPr>
          <p:nvPr userDrawn="1"/>
        </p:nvSpPr>
        <p:spPr bwMode="auto">
          <a:xfrm>
            <a:off x="5411220" y="374904"/>
            <a:ext cx="3732780" cy="822960"/>
          </a:xfrm>
          <a:prstGeom prst="rect">
            <a:avLst/>
          </a:prstGeom>
          <a:solidFill>
            <a:schemeClr val="accent1"/>
          </a:solidFill>
          <a:ln w="9525">
            <a:solidFill>
              <a:schemeClr val="accent1"/>
            </a:solidFill>
            <a:miter lim="800000"/>
            <a:headEnd/>
            <a:tailEnd/>
          </a:ln>
          <a:effectLst/>
        </p:spPr>
        <p:txBody>
          <a:bodyPr rot="0" vert="horz" wrap="square" lIns="182880" tIns="45720" rIns="91440" bIns="45720" anchor="ctr" anchorCtr="0">
            <a:noAutofit/>
          </a:bodyPr>
          <a:lstStyle/>
          <a:p>
            <a:pPr algn="l">
              <a:spcAft>
                <a:spcPts val="0"/>
              </a:spcAft>
            </a:pPr>
            <a:r>
              <a:rPr lang="en-US" sz="1600" dirty="0">
                <a:latin typeface="Franklin Gothic Medium" panose="020B0603020102020204" pitchFamily="34" charset="0"/>
              </a:rPr>
              <a:t>Singular Tradition of Client Service </a:t>
            </a:r>
            <a:br>
              <a:rPr lang="en-US" sz="1600" dirty="0">
                <a:latin typeface="Franklin Gothic Medium" panose="020B0603020102020204" pitchFamily="34" charset="0"/>
              </a:rPr>
            </a:br>
            <a:r>
              <a:rPr lang="en-US" sz="1600" dirty="0">
                <a:latin typeface="Franklin Gothic Medium" panose="020B0603020102020204" pitchFamily="34" charset="0"/>
              </a:rPr>
              <a:t>and Engagement with the Client. </a:t>
            </a:r>
          </a:p>
        </p:txBody>
      </p:sp>
      <p:sp>
        <p:nvSpPr>
          <p:cNvPr id="10" name="Text Box 2"/>
          <p:cNvSpPr txBox="1">
            <a:spLocks noChangeArrowheads="1"/>
          </p:cNvSpPr>
          <p:nvPr userDrawn="1"/>
        </p:nvSpPr>
        <p:spPr bwMode="auto">
          <a:xfrm>
            <a:off x="5411220" y="2413023"/>
            <a:ext cx="3732780" cy="822960"/>
          </a:xfrm>
          <a:prstGeom prst="rect">
            <a:avLst/>
          </a:prstGeom>
          <a:solidFill>
            <a:schemeClr val="bg2"/>
          </a:solidFill>
          <a:ln w="9525">
            <a:solidFill>
              <a:schemeClr val="bg2"/>
            </a:solidFill>
            <a:miter lim="800000"/>
            <a:headEnd/>
            <a:tailEnd/>
          </a:ln>
          <a:effectLst/>
        </p:spPr>
        <p:txBody>
          <a:bodyPr rot="0" vert="horz" wrap="square" lIns="182880" tIns="45720" rIns="91440" bIns="45720" anchor="ctr" anchorCtr="0">
            <a:noAutofit/>
          </a:bodyPr>
          <a:lstStyle/>
          <a:p>
            <a:pPr algn="l">
              <a:spcAft>
                <a:spcPts val="0"/>
              </a:spcAft>
            </a:pPr>
            <a:r>
              <a:rPr lang="en-US" sz="1600" dirty="0">
                <a:latin typeface="Franklin Gothic Medium" panose="020B0603020102020204" pitchFamily="34" charset="0"/>
              </a:rPr>
              <a:t>Mutual Commitment of, and Seamless Collaboration by, a True Partnership.</a:t>
            </a:r>
          </a:p>
        </p:txBody>
      </p:sp>
      <p:sp>
        <p:nvSpPr>
          <p:cNvPr id="11" name="Text Box 2"/>
          <p:cNvSpPr txBox="1">
            <a:spLocks noChangeArrowheads="1"/>
          </p:cNvSpPr>
          <p:nvPr userDrawn="1"/>
        </p:nvSpPr>
        <p:spPr bwMode="auto">
          <a:xfrm>
            <a:off x="5411220" y="1393045"/>
            <a:ext cx="3732780" cy="822960"/>
          </a:xfrm>
          <a:prstGeom prst="rect">
            <a:avLst/>
          </a:prstGeom>
          <a:solidFill>
            <a:schemeClr val="accent6"/>
          </a:solidFill>
          <a:ln w="9525">
            <a:solidFill>
              <a:schemeClr val="accent6"/>
            </a:solidFill>
            <a:miter lim="800000"/>
            <a:headEnd/>
            <a:tailEnd/>
          </a:ln>
          <a:effectLst/>
        </p:spPr>
        <p:txBody>
          <a:bodyPr rot="0" vert="horz" wrap="square" lIns="182880" tIns="45720" rIns="91440" bIns="45720" anchor="ctr" anchorCtr="0">
            <a:noAutofit/>
          </a:bodyPr>
          <a:lstStyle/>
          <a:p>
            <a:pPr algn="l">
              <a:spcAft>
                <a:spcPts val="0"/>
              </a:spcAft>
            </a:pPr>
            <a:r>
              <a:rPr lang="en-US" sz="1600" dirty="0">
                <a:latin typeface="Franklin Gothic Medium" panose="020B0603020102020204" pitchFamily="34" charset="0"/>
              </a:rPr>
              <a:t>Formidable Legal Talent Across Specialties and Jurisdictions.</a:t>
            </a:r>
          </a:p>
        </p:txBody>
      </p:sp>
      <p:sp>
        <p:nvSpPr>
          <p:cNvPr id="12" name="Text Box 2"/>
          <p:cNvSpPr txBox="1">
            <a:spLocks noChangeArrowheads="1"/>
          </p:cNvSpPr>
          <p:nvPr userDrawn="1"/>
        </p:nvSpPr>
        <p:spPr bwMode="auto">
          <a:xfrm>
            <a:off x="5411220" y="3429327"/>
            <a:ext cx="3732780" cy="822960"/>
          </a:xfrm>
          <a:prstGeom prst="rect">
            <a:avLst/>
          </a:prstGeom>
          <a:solidFill>
            <a:schemeClr val="tx2">
              <a:lumMod val="75000"/>
              <a:lumOff val="25000"/>
            </a:schemeClr>
          </a:solidFill>
          <a:ln w="9525">
            <a:solidFill>
              <a:schemeClr val="tx2">
                <a:lumMod val="75000"/>
                <a:lumOff val="25000"/>
              </a:schemeClr>
            </a:solidFill>
            <a:miter lim="800000"/>
            <a:headEnd/>
            <a:tailEnd/>
          </a:ln>
          <a:effectLst/>
        </p:spPr>
        <p:txBody>
          <a:bodyPr rot="0" vert="horz" wrap="square" lIns="182880" tIns="45720" rIns="91440" bIns="45720" anchor="ctr" anchorCtr="0">
            <a:noAutofit/>
          </a:bodyPr>
          <a:lstStyle/>
          <a:p>
            <a:pPr algn="l">
              <a:spcAft>
                <a:spcPts val="0"/>
              </a:spcAft>
            </a:pPr>
            <a:r>
              <a:rPr lang="en-US" sz="1600" dirty="0">
                <a:latin typeface="Franklin Gothic Medium" panose="020B0603020102020204" pitchFamily="34" charset="0"/>
              </a:rPr>
              <a:t>Shared Professional Values Focused </a:t>
            </a:r>
            <a:br>
              <a:rPr lang="en-US" sz="1600" dirty="0">
                <a:latin typeface="Franklin Gothic Medium" panose="020B0603020102020204" pitchFamily="34" charset="0"/>
              </a:rPr>
            </a:br>
            <a:r>
              <a:rPr lang="en-US" sz="1600" dirty="0">
                <a:latin typeface="Franklin Gothic Medium" panose="020B0603020102020204" pitchFamily="34" charset="0"/>
              </a:rPr>
              <a:t>on Addressing Client Needs.</a:t>
            </a:r>
          </a:p>
        </p:txBody>
      </p:sp>
      <p:grpSp>
        <p:nvGrpSpPr>
          <p:cNvPr id="13" name="Group 12"/>
          <p:cNvGrpSpPr/>
          <p:nvPr userDrawn="1"/>
        </p:nvGrpSpPr>
        <p:grpSpPr>
          <a:xfrm>
            <a:off x="4461690" y="2"/>
            <a:ext cx="822960" cy="5143498"/>
            <a:chOff x="4461690" y="1542076"/>
            <a:chExt cx="822960" cy="5143498"/>
          </a:xfrm>
          <a:effectLst>
            <a:outerShdw blurRad="50800" dist="38100" dir="2700000" algn="tl" rotWithShape="0">
              <a:prstClr val="black">
                <a:alpha val="40000"/>
              </a:prstClr>
            </a:outerShdw>
          </a:effectLst>
        </p:grpSpPr>
        <p:sp>
          <p:nvSpPr>
            <p:cNvPr id="14" name="Frame 13"/>
            <p:cNvSpPr/>
            <p:nvPr/>
          </p:nvSpPr>
          <p:spPr bwMode="auto">
            <a:xfrm>
              <a:off x="4461690" y="1916978"/>
              <a:ext cx="822960" cy="822960"/>
            </a:xfrm>
            <a:prstGeom prst="fram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Frame 14"/>
            <p:cNvSpPr/>
            <p:nvPr/>
          </p:nvSpPr>
          <p:spPr bwMode="auto">
            <a:xfrm>
              <a:off x="4461690" y="2935119"/>
              <a:ext cx="822960" cy="822960"/>
            </a:xfrm>
            <a:prstGeom prst="frame">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6" name="Frame 15"/>
            <p:cNvSpPr/>
            <p:nvPr/>
          </p:nvSpPr>
          <p:spPr bwMode="auto">
            <a:xfrm>
              <a:off x="4461690" y="3955097"/>
              <a:ext cx="822960" cy="822960"/>
            </a:xfrm>
            <a:prstGeom prst="frame">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7" name="Frame 16"/>
            <p:cNvSpPr/>
            <p:nvPr userDrawn="1"/>
          </p:nvSpPr>
          <p:spPr bwMode="auto">
            <a:xfrm>
              <a:off x="4461690" y="4971401"/>
              <a:ext cx="822960" cy="822960"/>
            </a:xfrm>
            <a:prstGeom prst="frame">
              <a:avLst/>
            </a:prstGeom>
            <a:solidFill>
              <a:schemeClr val="tx2">
                <a:lumMod val="75000"/>
                <a:lumOff val="25000"/>
              </a:schemeClr>
            </a:solidFill>
            <a:ln w="9525"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Rectangle 17"/>
            <p:cNvSpPr/>
            <p:nvPr/>
          </p:nvSpPr>
          <p:spPr bwMode="auto">
            <a:xfrm rot="5400000">
              <a:off x="4538624" y="2182670"/>
              <a:ext cx="1386620" cy="10543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rot="5400000">
              <a:off x="5133426" y="3794349"/>
              <a:ext cx="197016" cy="105432"/>
            </a:xfrm>
            <a:prstGeom prst="rect">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rot="5400000">
              <a:off x="5133426" y="4811946"/>
              <a:ext cx="197016" cy="105432"/>
            </a:xfrm>
            <a:prstGeom prst="rect">
              <a:avLst/>
            </a:prstGeom>
            <a:solidFill>
              <a:schemeClr val="bg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1" name="Rectangle 20"/>
            <p:cNvSpPr/>
            <p:nvPr userDrawn="1"/>
          </p:nvSpPr>
          <p:spPr bwMode="auto">
            <a:xfrm rot="5400000">
              <a:off x="4776261" y="6177185"/>
              <a:ext cx="911346" cy="105432"/>
            </a:xfrm>
            <a:prstGeom prst="rect">
              <a:avLst/>
            </a:prstGeom>
            <a:solidFill>
              <a:schemeClr val="tx2">
                <a:lumMod val="75000"/>
                <a:lumOff val="25000"/>
              </a:schemeClr>
            </a:solidFill>
            <a:ln w="9525"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grpSp>
    </p:spTree>
    <p:extLst>
      <p:ext uri="{BB962C8B-B14F-4D97-AF65-F5344CB8AC3E}">
        <p14:creationId xmlns:p14="http://schemas.microsoft.com/office/powerpoint/2010/main" val="353814169"/>
      </p:ext>
    </p:extLst>
  </p:cSld>
  <p:clrMapOvr>
    <a:masterClrMapping/>
  </p:clrMapOvr>
  <p:transition>
    <p:fade/>
  </p:transition>
</p:sldLayout>
</file>

<file path=ppt/slideLayouts/slideLayout8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9" name="Rectangle 8"/>
          <p:cNvSpPr/>
          <p:nvPr userDrawn="1"/>
        </p:nvSpPr>
        <p:spPr bwMode="auto">
          <a:xfrm>
            <a:off x="3657600" y="0"/>
            <a:ext cx="54864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8" name="Rectangle 7"/>
          <p:cNvSpPr/>
          <p:nvPr userDrawn="1"/>
        </p:nvSpPr>
        <p:spPr bwMode="auto">
          <a:xfrm>
            <a:off x="0" y="0"/>
            <a:ext cx="3657600" cy="426878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dirty="0">
              <a:solidFill>
                <a:srgbClr val="003399"/>
              </a:solidFill>
              <a:latin typeface="Arial" charset="0"/>
            </a:endParaRPr>
          </a:p>
        </p:txBody>
      </p:sp>
      <p:sp>
        <p:nvSpPr>
          <p:cNvPr id="10" name="Slide Number Placeholder 11">
            <a:extLst>
              <a:ext uri="{FF2B5EF4-FFF2-40B4-BE49-F238E27FC236}">
                <a16:creationId xmlns:a16="http://schemas.microsoft.com/office/drawing/2014/main" id="{CA6C98DA-512E-ED4F-A8EB-DA19B34DDAAA}"/>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pic>
        <p:nvPicPr>
          <p:cNvPr id="5" name="Picture 4">
            <a:extLst>
              <a:ext uri="{FF2B5EF4-FFF2-40B4-BE49-F238E27FC236}">
                <a16:creationId xmlns:a16="http://schemas.microsoft.com/office/drawing/2014/main" id="{49ADF802-AE1F-0147-A59A-E24A4B01AA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771" r="6587"/>
          <a:stretch/>
        </p:blipFill>
        <p:spPr>
          <a:xfrm>
            <a:off x="3657600" y="0"/>
            <a:ext cx="5486399" cy="4270807"/>
          </a:xfrm>
          <a:prstGeom prst="rect">
            <a:avLst/>
          </a:prstGeom>
        </p:spPr>
      </p:pic>
      <p:sp>
        <p:nvSpPr>
          <p:cNvPr id="6" name="TextBox 5">
            <a:extLst>
              <a:ext uri="{FF2B5EF4-FFF2-40B4-BE49-F238E27FC236}">
                <a16:creationId xmlns:a16="http://schemas.microsoft.com/office/drawing/2014/main" id="{01AFABB7-CCFD-7F41-854D-4B4865B4941D}"/>
              </a:ext>
            </a:extLst>
          </p:cNvPr>
          <p:cNvSpPr txBox="1"/>
          <p:nvPr userDrawn="1"/>
        </p:nvSpPr>
        <p:spPr>
          <a:xfrm>
            <a:off x="463505" y="1888172"/>
            <a:ext cx="2662041" cy="492443"/>
          </a:xfrm>
          <a:prstGeom prst="rect">
            <a:avLst/>
          </a:prstGeom>
          <a:noFill/>
        </p:spPr>
        <p:txBody>
          <a:bodyPr wrap="square" lIns="0" rIns="0" rtlCol="0" anchor="ctr">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all" spc="0" normalizeH="0" baseline="0" noProof="0" dirty="0">
                <a:ln>
                  <a:noFill/>
                </a:ln>
                <a:solidFill>
                  <a:schemeClr val="tx1"/>
                </a:solidFill>
                <a:effectLst/>
                <a:uLnTx/>
                <a:uFillTx/>
                <a:latin typeface="Arial"/>
                <a:ea typeface="+mj-ea"/>
                <a:cs typeface="+mj-cs"/>
              </a:rPr>
              <a:t>Questions?</a:t>
            </a:r>
            <a:endParaRPr lang="en-US" sz="2600" dirty="0" err="1">
              <a:solidFill>
                <a:schemeClr val="tx1"/>
              </a:solidFill>
              <a:latin typeface="+mn-lt"/>
            </a:endParaRPr>
          </a:p>
        </p:txBody>
      </p:sp>
      <p:sp>
        <p:nvSpPr>
          <p:cNvPr id="11" name="Rectangle 25">
            <a:extLst>
              <a:ext uri="{FF2B5EF4-FFF2-40B4-BE49-F238E27FC236}">
                <a16:creationId xmlns:a16="http://schemas.microsoft.com/office/drawing/2014/main" id="{1D76D878-A9FE-F047-B13A-C21D6B145424}"/>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extLst>
      <p:ext uri="{BB962C8B-B14F-4D97-AF65-F5344CB8AC3E}">
        <p14:creationId xmlns:p14="http://schemas.microsoft.com/office/powerpoint/2010/main" val="465420656"/>
      </p:ext>
    </p:extLst>
  </p:cSld>
  <p:clrMapOvr>
    <a:masterClrMapping/>
  </p:clrMapOvr>
  <p:transition>
    <p:fade/>
  </p:transition>
</p:sldLayout>
</file>

<file path=ppt/slideLayouts/slideLayout84.xml><?xml version="1.0" encoding="utf-8"?>
<p:sldLayout xmlns:a14="http://schemas.microsoft.com/office/drawing/2010/main" xmlns:a="http://schemas.openxmlformats.org/drawingml/2006/main" xmlns:r="http://schemas.openxmlformats.org/officeDocument/2006/relationships" xmlns:p="http://schemas.openxmlformats.org/presentationml/2006/main" type="blank" preserve="1">
  <p:cSld name="CLOSING/LOGO">
    <p:spTree>
      <p:nvGrpSpPr>
        <p:cNvPr id="1" name=""/>
        <p:cNvGrpSpPr/>
        <p:nvPr/>
      </p:nvGrpSpPr>
      <p:grpSpPr>
        <a:xfrm>
          <a:off x="0" y="0"/>
          <a:ext cx="0" cy="0"/>
          <a:chOff x="0" y="0"/>
          <a:chExt cx="0" cy="0"/>
        </a:xfrm>
      </p:grpSpPr>
      <p:pic>
        <p:nvPicPr>
          <p:cNvPr id="2"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14119" y="2148418"/>
            <a:ext cx="3541165" cy="837695"/>
          </a:xfrm>
          <a:prstGeom prst="rect">
            <a:avLst/>
          </a:prstGeom>
          <a:noFill/>
        </p:spPr>
      </p:pic>
      <p:sp>
        <p:nvSpPr>
          <p:cNvPr id="3" name="Rectangle 2"/>
          <p:cNvSpPr/>
          <p:nvPr userDrawn="1"/>
        </p:nvSpPr>
        <p:spPr bwMode="auto">
          <a:xfrm>
            <a:off x="7772401" y="4532243"/>
            <a:ext cx="1371600" cy="61125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Tree>
  </p:cSld>
  <p:clrMapOvr>
    <a:masterClrMapping/>
  </p:clrMapOvr>
  <p:transition>
    <p:fade/>
  </p:transition>
</p:sldLayout>
</file>

<file path=ppt/slideLayouts/slideLayout85.xml><?xml version="1.0" encoding="utf-8"?>
<p:sldLayout xmlns:a16="http://schemas.microsoft.com/office/drawing/2014/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598EB128-627C-554B-AD11-4095934DDD9B}"/>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3" name="Rectangle 25">
            <a:extLst>
              <a:ext uri="{FF2B5EF4-FFF2-40B4-BE49-F238E27FC236}">
                <a16:creationId xmlns:a16="http://schemas.microsoft.com/office/drawing/2014/main" id="{131B2165-A783-6143-8178-447AD2637174}"/>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Graphic">
    <p:spTree>
      <p:nvGrpSpPr>
        <p:cNvPr id="1" name=""/>
        <p:cNvGrpSpPr/>
        <p:nvPr/>
      </p:nvGrpSpPr>
      <p:grpSpPr>
        <a:xfrm>
          <a:off x="0" y="0"/>
          <a:ext cx="0" cy="0"/>
          <a:chOff x="0" y="0"/>
          <a:chExt cx="0" cy="0"/>
        </a:xfrm>
      </p:grpSpPr>
      <p:sp>
        <p:nvSpPr>
          <p:cNvPr id="9" name="Rectangle 8"/>
          <p:cNvSpPr/>
          <p:nvPr userDrawn="1"/>
        </p:nvSpPr>
        <p:spPr bwMode="auto">
          <a:xfrm>
            <a:off x="4645152" y="1347912"/>
            <a:ext cx="4498848" cy="2898648"/>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0" y="1347912"/>
            <a:ext cx="4498848"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6" name="Content Placeholder 14"/>
          <p:cNvSpPr>
            <a:spLocks noGrp="1"/>
          </p:cNvSpPr>
          <p:nvPr>
            <p:ph sz="quarter" idx="14" hasCustomPrompt="1"/>
          </p:nvPr>
        </p:nvSpPr>
        <p:spPr>
          <a:xfrm>
            <a:off x="4645152" y="1347912"/>
            <a:ext cx="4498848" cy="2898648"/>
          </a:xfrm>
          <a:solidFill>
            <a:schemeClr val="bg2"/>
          </a:solidFill>
          <a:ln>
            <a:noFill/>
          </a:ln>
        </p:spPr>
        <p:style>
          <a:lnRef idx="0">
            <a:scrgbClr r="0" g="0" b="0"/>
          </a:lnRef>
          <a:fillRef idx="0">
            <a:scrgbClr r="0" g="0" b="0"/>
          </a:fillRef>
          <a:effectRef idx="0">
            <a:scrgbClr r="0" g="0" b="0"/>
          </a:effectRef>
          <a:fontRef idx="minor">
            <a:schemeClr val="lt1"/>
          </a:fontRef>
        </p:style>
        <p:txBody>
          <a:bodyPr lIns="274320" tIns="274320" rIns="274320" bIns="274320"/>
          <a:lstStyle>
            <a:lvl1pPr marL="0" indent="0" algn="l">
              <a:buClr>
                <a:schemeClr val="tx1"/>
              </a:buClr>
              <a:buFont typeface="Arial" pitchFamily="34" charset="0"/>
              <a:buNone/>
              <a:defRPr>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tabLst/>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4"/>
          <p:cNvSpPr>
            <a:spLocks noGrp="1"/>
          </p:cNvSpPr>
          <p:nvPr>
            <p:ph sz="quarter" idx="13" hasCustomPrompt="1"/>
          </p:nvPr>
        </p:nvSpPr>
        <p:spPr>
          <a:xfrm>
            <a:off x="0" y="1347912"/>
            <a:ext cx="4498848" cy="2898648"/>
          </a:xfrm>
          <a:solidFill>
            <a:schemeClr val="accent6"/>
          </a:solidFill>
        </p:spPr>
        <p:txBody>
          <a:bodyPr lIns="274320" tIns="274320" rIns="274320" bIns="274320"/>
          <a:lstStyle>
            <a:lvl1pPr marL="0" indent="0" algn="l">
              <a:buClr>
                <a:schemeClr val="tx1"/>
              </a:buClr>
              <a:buFont typeface="Arial" pitchFamily="34" charset="0"/>
              <a:buNone/>
              <a:defRPr baseline="0">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image" Target="../media/image1.png"/><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747" name="Rectangle 3"/>
          <p:cNvSpPr>
            <a:spLocks noGrp="1" noChangeArrowheads="1"/>
          </p:cNvSpPr>
          <p:nvPr>
            <p:ph type="title"/>
          </p:nvPr>
        </p:nvSpPr>
        <p:spPr bwMode="auto">
          <a:xfrm>
            <a:off x="711199" y="374904"/>
            <a:ext cx="7985539" cy="614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dirty="0"/>
              <a:t>Click to add Master title</a:t>
            </a:r>
          </a:p>
        </p:txBody>
      </p:sp>
      <p:sp>
        <p:nvSpPr>
          <p:cNvPr id="159748" name="Rectangle 4"/>
          <p:cNvSpPr>
            <a:spLocks noGrp="1" noChangeArrowheads="1"/>
          </p:cNvSpPr>
          <p:nvPr>
            <p:ph type="body" idx="1"/>
          </p:nvPr>
        </p:nvSpPr>
        <p:spPr bwMode="auto">
          <a:xfrm>
            <a:off x="711200" y="1362076"/>
            <a:ext cx="7995478"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9769" name="Rectangle 25"/>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pic>
        <p:nvPicPr>
          <p:cNvPr id="8" name="Picture 15" descr="JD 294"/>
          <p:cNvPicPr>
            <a:picLocks noChangeAspect="1" noChangeArrowheads="1"/>
          </p:cNvPicPr>
          <p:nvPr userDrawn="1"/>
        </p:nvPicPr>
        <p:blipFill>
          <a:blip r:embed="rId87" cstate="print"/>
          <a:srcRect/>
          <a:stretch>
            <a:fillRect/>
          </a:stretch>
        </p:blipFill>
        <p:spPr bwMode="auto">
          <a:xfrm>
            <a:off x="8112903" y="4629150"/>
            <a:ext cx="567953" cy="390468"/>
          </a:xfrm>
          <a:prstGeom prst="rect">
            <a:avLst/>
          </a:prstGeom>
          <a:noFill/>
        </p:spPr>
      </p:pic>
      <p:cxnSp>
        <p:nvCxnSpPr>
          <p:cNvPr id="9" name="Straight Connector 8"/>
          <p:cNvCxnSpPr/>
          <p:nvPr userDrawn="1"/>
        </p:nvCxnSpPr>
        <p:spPr bwMode="auto">
          <a:xfrm>
            <a:off x="7960503" y="4633884"/>
            <a:ext cx="0" cy="381000"/>
          </a:xfrm>
          <a:prstGeom prst="line">
            <a:avLst/>
          </a:prstGeom>
          <a:noFill/>
          <a:ln w="19050" cap="flat" cmpd="sng" algn="ctr">
            <a:solidFill>
              <a:schemeClr val="accent6"/>
            </a:solidFill>
            <a:prstDash val="solid"/>
            <a:round/>
            <a:headEnd type="none" w="med" len="med"/>
            <a:tailEnd type="none" w="med" len="med"/>
          </a:ln>
          <a:effectLst/>
        </p:spPr>
      </p:cxnSp>
      <p:sp>
        <p:nvSpPr>
          <p:cNvPr id="12"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812" r:id="rId1"/>
    <p:sldLayoutId id="2147483797" r:id="rId2"/>
    <p:sldLayoutId id="2147483796" r:id="rId3"/>
    <p:sldLayoutId id="2147483799" r:id="rId4"/>
    <p:sldLayoutId id="2147483737" r:id="rId5"/>
    <p:sldLayoutId id="2147483728" r:id="rId6"/>
    <p:sldLayoutId id="2147483729" r:id="rId7"/>
    <p:sldLayoutId id="2147483731" r:id="rId8"/>
    <p:sldLayoutId id="2147483742" r:id="rId9"/>
    <p:sldLayoutId id="2147483741" r:id="rId10"/>
    <p:sldLayoutId id="2147483822" r:id="rId11"/>
    <p:sldLayoutId id="2147483740" r:id="rId12"/>
    <p:sldLayoutId id="2147483823" r:id="rId13"/>
    <p:sldLayoutId id="2147483739" r:id="rId14"/>
    <p:sldLayoutId id="2147483821" r:id="rId15"/>
    <p:sldLayoutId id="2147483811" r:id="rId16"/>
    <p:sldLayoutId id="2147483744" r:id="rId17"/>
    <p:sldLayoutId id="2147483808" r:id="rId18"/>
    <p:sldLayoutId id="2147483809" r:id="rId19"/>
    <p:sldLayoutId id="2147483743" r:id="rId20"/>
    <p:sldLayoutId id="2147483793" r:id="rId21"/>
    <p:sldLayoutId id="2147483789" r:id="rId22"/>
    <p:sldLayoutId id="2147483784" r:id="rId23"/>
    <p:sldLayoutId id="2147483788" r:id="rId24"/>
    <p:sldLayoutId id="2147483794" r:id="rId25"/>
    <p:sldLayoutId id="2147483787" r:id="rId26"/>
    <p:sldLayoutId id="2147483786" r:id="rId27"/>
    <p:sldLayoutId id="2147483817" r:id="rId28"/>
    <p:sldLayoutId id="2147483805" r:id="rId29"/>
    <p:sldLayoutId id="2147483764" r:id="rId30"/>
    <p:sldLayoutId id="2147483772" r:id="rId31"/>
    <p:sldLayoutId id="2147483759" r:id="rId32"/>
    <p:sldLayoutId id="2147483763" r:id="rId33"/>
    <p:sldLayoutId id="2147483758" r:id="rId34"/>
    <p:sldLayoutId id="2147483813" r:id="rId35"/>
    <p:sldLayoutId id="2147483814" r:id="rId36"/>
    <p:sldLayoutId id="2147483815" r:id="rId37"/>
    <p:sldLayoutId id="2147483761" r:id="rId38"/>
    <p:sldLayoutId id="2147483806" r:id="rId39"/>
    <p:sldLayoutId id="2147483807" r:id="rId40"/>
    <p:sldLayoutId id="2147483810" r:id="rId41"/>
    <p:sldLayoutId id="2147483760" r:id="rId42"/>
    <p:sldLayoutId id="2147483762" r:id="rId43"/>
    <p:sldLayoutId id="2147483819" r:id="rId44"/>
    <p:sldLayoutId id="2147483818" r:id="rId45"/>
    <p:sldLayoutId id="2147483820" r:id="rId46"/>
    <p:sldLayoutId id="2147483713" r:id="rId47"/>
    <p:sldLayoutId id="2147483777" r:id="rId48"/>
    <p:sldLayoutId id="2147483775" r:id="rId49"/>
    <p:sldLayoutId id="2147483780" r:id="rId50"/>
    <p:sldLayoutId id="2147483779" r:id="rId51"/>
    <p:sldLayoutId id="2147483778" r:id="rId52"/>
    <p:sldLayoutId id="2147483781" r:id="rId53"/>
    <p:sldLayoutId id="2147483738" r:id="rId54"/>
    <p:sldLayoutId id="2147483801" r:id="rId55"/>
    <p:sldLayoutId id="2147483766" r:id="rId56"/>
    <p:sldLayoutId id="2147483767" r:id="rId57"/>
    <p:sldLayoutId id="2147483816" r:id="rId58"/>
    <p:sldLayoutId id="2147483826" r:id="rId59"/>
    <p:sldLayoutId id="2147483757" r:id="rId60"/>
    <p:sldLayoutId id="2147483754" r:id="rId61"/>
    <p:sldLayoutId id="2147483753" r:id="rId62"/>
    <p:sldLayoutId id="2147483755" r:id="rId63"/>
    <p:sldLayoutId id="2147483756" r:id="rId64"/>
    <p:sldLayoutId id="2147483831" r:id="rId65"/>
    <p:sldLayoutId id="2147483768" r:id="rId66"/>
    <p:sldLayoutId id="2147483770" r:id="rId67"/>
    <p:sldLayoutId id="2147483771" r:id="rId68"/>
    <p:sldLayoutId id="2147483774" r:id="rId69"/>
    <p:sldLayoutId id="2147483749" r:id="rId70"/>
    <p:sldLayoutId id="2147483804" r:id="rId71"/>
    <p:sldLayoutId id="2147483750" r:id="rId72"/>
    <p:sldLayoutId id="2147483751" r:id="rId73"/>
    <p:sldLayoutId id="2147483803" r:id="rId74"/>
    <p:sldLayoutId id="2147483836" r:id="rId75"/>
    <p:sldLayoutId id="2147483837" r:id="rId76"/>
    <p:sldLayoutId id="2147483723" r:id="rId77"/>
    <p:sldLayoutId id="2147483745" r:id="rId78"/>
    <p:sldLayoutId id="2147483746" r:id="rId79"/>
    <p:sldLayoutId id="2147483747" r:id="rId80"/>
    <p:sldLayoutId id="2147483829" r:id="rId81"/>
    <p:sldLayoutId id="2147483830" r:id="rId82"/>
    <p:sldLayoutId id="2147483800" r:id="rId83"/>
    <p:sldLayoutId id="2147483773" r:id="rId84"/>
    <p:sldLayoutId id="2147483716" r:id="rId85"/>
  </p:sldLayoutIdLst>
  <p:transition>
    <p:fade/>
  </p:transition>
  <p:hf hdr="0" ftr="0" dt="0"/>
  <p:txStyles>
    <p:titleStyle>
      <a:lvl1pPr algn="l" rtl="0" eaLnBrk="1" fontAlgn="base" hangingPunct="1">
        <a:lnSpc>
          <a:spcPct val="90000"/>
        </a:lnSpc>
        <a:spcBef>
          <a:spcPct val="0"/>
        </a:spcBef>
        <a:spcAft>
          <a:spcPct val="0"/>
        </a:spcAft>
        <a:defRPr sz="1800" b="1" cap="all">
          <a:solidFill>
            <a:schemeClr val="accent1"/>
          </a:solidFill>
          <a:latin typeface="Arial"/>
          <a:ea typeface="+mj-ea"/>
          <a:cs typeface="+mj-cs"/>
        </a:defRPr>
      </a:lvl1pPr>
      <a:lvl2pPr algn="l" rtl="0" eaLnBrk="1" fontAlgn="base" hangingPunct="1">
        <a:lnSpc>
          <a:spcPct val="90000"/>
        </a:lnSpc>
        <a:spcBef>
          <a:spcPct val="0"/>
        </a:spcBef>
        <a:spcAft>
          <a:spcPct val="0"/>
        </a:spcAft>
        <a:defRPr sz="3600" b="1">
          <a:solidFill>
            <a:srgbClr val="FFCC00"/>
          </a:solidFill>
          <a:latin typeface="Arial Narrow" pitchFamily="34" charset="0"/>
        </a:defRPr>
      </a:lvl2pPr>
      <a:lvl3pPr algn="l" rtl="0" eaLnBrk="1" fontAlgn="base" hangingPunct="1">
        <a:lnSpc>
          <a:spcPct val="90000"/>
        </a:lnSpc>
        <a:spcBef>
          <a:spcPct val="0"/>
        </a:spcBef>
        <a:spcAft>
          <a:spcPct val="0"/>
        </a:spcAft>
        <a:defRPr sz="3600" b="1">
          <a:solidFill>
            <a:srgbClr val="FFCC00"/>
          </a:solidFill>
          <a:latin typeface="Arial Narrow" pitchFamily="34" charset="0"/>
        </a:defRPr>
      </a:lvl3pPr>
      <a:lvl4pPr algn="l" rtl="0" eaLnBrk="1" fontAlgn="base" hangingPunct="1">
        <a:lnSpc>
          <a:spcPct val="90000"/>
        </a:lnSpc>
        <a:spcBef>
          <a:spcPct val="0"/>
        </a:spcBef>
        <a:spcAft>
          <a:spcPct val="0"/>
        </a:spcAft>
        <a:defRPr sz="3600" b="1">
          <a:solidFill>
            <a:srgbClr val="FFCC00"/>
          </a:solidFill>
          <a:latin typeface="Arial Narrow" pitchFamily="34" charset="0"/>
        </a:defRPr>
      </a:lvl4pPr>
      <a:lvl5pPr algn="l" rtl="0" eaLnBrk="1" fontAlgn="base" hangingPunct="1">
        <a:lnSpc>
          <a:spcPct val="90000"/>
        </a:lnSpc>
        <a:spcBef>
          <a:spcPct val="0"/>
        </a:spcBef>
        <a:spcAft>
          <a:spcPct val="0"/>
        </a:spcAft>
        <a:defRPr sz="3600" b="1">
          <a:solidFill>
            <a:srgbClr val="FFCC00"/>
          </a:solidFill>
          <a:latin typeface="Arial Narrow" pitchFamily="34" charset="0"/>
        </a:defRPr>
      </a:lvl5pPr>
      <a:lvl6pPr marL="457200" algn="l" rtl="0" eaLnBrk="1" fontAlgn="base" hangingPunct="1">
        <a:lnSpc>
          <a:spcPct val="90000"/>
        </a:lnSpc>
        <a:spcBef>
          <a:spcPct val="0"/>
        </a:spcBef>
        <a:spcAft>
          <a:spcPct val="0"/>
        </a:spcAft>
        <a:defRPr sz="3600" b="1">
          <a:solidFill>
            <a:srgbClr val="FFCC00"/>
          </a:solidFill>
          <a:latin typeface="Arial Narrow" pitchFamily="34" charset="0"/>
        </a:defRPr>
      </a:lvl6pPr>
      <a:lvl7pPr marL="914400" algn="l" rtl="0" eaLnBrk="1" fontAlgn="base" hangingPunct="1">
        <a:lnSpc>
          <a:spcPct val="90000"/>
        </a:lnSpc>
        <a:spcBef>
          <a:spcPct val="0"/>
        </a:spcBef>
        <a:spcAft>
          <a:spcPct val="0"/>
        </a:spcAft>
        <a:defRPr sz="3600" b="1">
          <a:solidFill>
            <a:srgbClr val="FFCC00"/>
          </a:solidFill>
          <a:latin typeface="Arial Narrow" pitchFamily="34" charset="0"/>
        </a:defRPr>
      </a:lvl7pPr>
      <a:lvl8pPr marL="1371600" algn="l" rtl="0" eaLnBrk="1" fontAlgn="base" hangingPunct="1">
        <a:lnSpc>
          <a:spcPct val="90000"/>
        </a:lnSpc>
        <a:spcBef>
          <a:spcPct val="0"/>
        </a:spcBef>
        <a:spcAft>
          <a:spcPct val="0"/>
        </a:spcAft>
        <a:defRPr sz="3600" b="1">
          <a:solidFill>
            <a:srgbClr val="FFCC00"/>
          </a:solidFill>
          <a:latin typeface="Arial Narrow" pitchFamily="34" charset="0"/>
        </a:defRPr>
      </a:lvl8pPr>
      <a:lvl9pPr marL="1828800" algn="l" rtl="0" eaLnBrk="1" fontAlgn="base" hangingPunct="1">
        <a:lnSpc>
          <a:spcPct val="90000"/>
        </a:lnSpc>
        <a:spcBef>
          <a:spcPct val="0"/>
        </a:spcBef>
        <a:spcAft>
          <a:spcPct val="0"/>
        </a:spcAft>
        <a:defRPr sz="3600" b="1">
          <a:solidFill>
            <a:srgbClr val="FFCC00"/>
          </a:solidFill>
          <a:latin typeface="Arial Narrow" pitchFamily="34" charset="0"/>
        </a:defRPr>
      </a:lvl9pPr>
    </p:titleStyle>
    <p:body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ctrTitle" sz="quarter"/>
          </p:nvPr>
        </p:nvSpPr>
        <p:spPr>
          <a:xfrm>
            <a:off x="424593" y="683173"/>
            <a:ext cx="8377175" cy="1965435"/>
          </a:xfrm>
        </p:spPr>
        <p:txBody>
          <a:bodyPr/>
          <a:lstStyle/>
          <a:p>
            <a:r>
              <a:rPr lang="en-US" sz="2800" dirty="0" err="1">
                <a:solidFill>
                  <a:schemeClr val="accent6"/>
                </a:solidFill>
              </a:rPr>
              <a:t>Actualité</a:t>
            </a:r>
            <a:r>
              <a:rPr lang="en-US" sz="2800" dirty="0">
                <a:solidFill>
                  <a:schemeClr val="accent6"/>
                </a:solidFill>
              </a:rPr>
              <a:t> de la PI</a:t>
            </a:r>
            <a:br>
              <a:rPr lang="en-US" sz="2800" dirty="0">
                <a:solidFill>
                  <a:schemeClr val="accent6"/>
                </a:solidFill>
              </a:rPr>
            </a:br>
            <a:br>
              <a:rPr lang="en-US" sz="2400" dirty="0">
                <a:solidFill>
                  <a:schemeClr val="accent6"/>
                </a:solidFill>
              </a:rPr>
            </a:br>
            <a:r>
              <a:rPr lang="en-US" sz="2400" dirty="0">
                <a:solidFill>
                  <a:schemeClr val="accent6"/>
                </a:solidFill>
              </a:rPr>
              <a:t>Thomas Bouvet</a:t>
            </a:r>
            <a:br>
              <a:rPr lang="en-US" sz="2800" dirty="0">
                <a:solidFill>
                  <a:schemeClr val="accent6"/>
                </a:solidFill>
              </a:rPr>
            </a:br>
            <a:br>
              <a:rPr lang="en-US" sz="2800" dirty="0">
                <a:solidFill>
                  <a:schemeClr val="accent6"/>
                </a:solidFill>
              </a:rPr>
            </a:br>
            <a:r>
              <a:rPr lang="en-US" sz="1800" dirty="0">
                <a:solidFill>
                  <a:schemeClr val="accent6"/>
                </a:solidFill>
              </a:rPr>
              <a:t>7 </a:t>
            </a:r>
            <a:r>
              <a:rPr lang="en-US" sz="1800" dirty="0" err="1">
                <a:solidFill>
                  <a:schemeClr val="accent6"/>
                </a:solidFill>
              </a:rPr>
              <a:t>juin</a:t>
            </a:r>
            <a:r>
              <a:rPr lang="en-US" sz="1800" dirty="0">
                <a:solidFill>
                  <a:schemeClr val="accent6"/>
                </a:solidFill>
              </a:rPr>
              <a:t> 2022</a:t>
            </a:r>
            <a:endParaRPr lang="en-US" sz="2400" dirty="0"/>
          </a:p>
        </p:txBody>
      </p:sp>
      <p:sp>
        <p:nvSpPr>
          <p:cNvPr id="2" name="Slide Number Placeholder 1" descr="" title=""/>
          <p:cNvSpPr>
            <a:spLocks noGrp="1"/>
          </p:cNvSpPr>
          <p:nvPr>
            <p:ph type="sldNum" sz="quarter" idx="4294967295"/>
          </p:nvPr>
        </p:nvSpPr>
        <p:spPr>
          <a:xfrm>
            <a:off x="8526463" y="4684713"/>
            <a:ext cx="617537" cy="274637"/>
          </a:xfrm>
        </p:spPr>
        <p:txBody>
          <a:bodyPr/>
          <a:lstStyle/>
          <a:p>
            <a:fld id="{E2BEBCCA-46BE-4AF2-8B43-A762ABBDDA38}" type="slidenum">
              <a:rPr lang="en-US" smtClean="0"/>
              <a:pPr/>
              <a:t>1</a:t>
            </a:fld>
            <a:endParaRPr lang="en-US" dirty="0"/>
          </a:p>
        </p:txBody>
      </p:sp>
      <p:sp>
        <p:nvSpPr>
          <p:cNvPr id="4" name="Title 2" descr="" title=""/>
          <p:cNvSpPr txBox="1">
            <a:spLocks/>
          </p:cNvSpPr>
          <p:nvPr/>
        </p:nvSpPr>
        <p:spPr bwMode="auto">
          <a:xfrm>
            <a:off x="342232" y="2177269"/>
            <a:ext cx="8377175" cy="361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lnSpc>
                <a:spcPct val="90000"/>
              </a:lnSpc>
              <a:spcBef>
                <a:spcPct val="0"/>
              </a:spcBef>
              <a:spcAft>
                <a:spcPct val="0"/>
              </a:spcAft>
              <a:defRPr sz="4000" b="1" cap="all" baseline="0">
                <a:solidFill>
                  <a:schemeClr val="accent5"/>
                </a:solidFill>
                <a:latin typeface="Arial"/>
                <a:ea typeface="+mj-ea"/>
                <a:cs typeface="+mj-cs"/>
              </a:defRPr>
            </a:lvl1pPr>
            <a:lvl2pPr algn="l" rtl="0" eaLnBrk="1" fontAlgn="base" hangingPunct="1">
              <a:lnSpc>
                <a:spcPct val="90000"/>
              </a:lnSpc>
              <a:spcBef>
                <a:spcPct val="0"/>
              </a:spcBef>
              <a:spcAft>
                <a:spcPct val="0"/>
              </a:spcAft>
              <a:defRPr sz="3600" b="1">
                <a:solidFill>
                  <a:srgbClr val="FFCC00"/>
                </a:solidFill>
                <a:latin typeface="Arial Narrow" pitchFamily="34" charset="0"/>
              </a:defRPr>
            </a:lvl2pPr>
            <a:lvl3pPr algn="l" rtl="0" eaLnBrk="1" fontAlgn="base" hangingPunct="1">
              <a:lnSpc>
                <a:spcPct val="90000"/>
              </a:lnSpc>
              <a:spcBef>
                <a:spcPct val="0"/>
              </a:spcBef>
              <a:spcAft>
                <a:spcPct val="0"/>
              </a:spcAft>
              <a:defRPr sz="3600" b="1">
                <a:solidFill>
                  <a:srgbClr val="FFCC00"/>
                </a:solidFill>
                <a:latin typeface="Arial Narrow" pitchFamily="34" charset="0"/>
              </a:defRPr>
            </a:lvl3pPr>
            <a:lvl4pPr algn="l" rtl="0" eaLnBrk="1" fontAlgn="base" hangingPunct="1">
              <a:lnSpc>
                <a:spcPct val="90000"/>
              </a:lnSpc>
              <a:spcBef>
                <a:spcPct val="0"/>
              </a:spcBef>
              <a:spcAft>
                <a:spcPct val="0"/>
              </a:spcAft>
              <a:defRPr sz="3600" b="1">
                <a:solidFill>
                  <a:srgbClr val="FFCC00"/>
                </a:solidFill>
                <a:latin typeface="Arial Narrow" pitchFamily="34" charset="0"/>
              </a:defRPr>
            </a:lvl4pPr>
            <a:lvl5pPr algn="l" rtl="0" eaLnBrk="1" fontAlgn="base" hangingPunct="1">
              <a:lnSpc>
                <a:spcPct val="90000"/>
              </a:lnSpc>
              <a:spcBef>
                <a:spcPct val="0"/>
              </a:spcBef>
              <a:spcAft>
                <a:spcPct val="0"/>
              </a:spcAft>
              <a:defRPr sz="3600" b="1">
                <a:solidFill>
                  <a:srgbClr val="FFCC00"/>
                </a:solidFill>
                <a:latin typeface="Arial Narrow" pitchFamily="34" charset="0"/>
              </a:defRPr>
            </a:lvl5pPr>
            <a:lvl6pPr marL="457200" algn="l" rtl="0" eaLnBrk="1" fontAlgn="base" hangingPunct="1">
              <a:lnSpc>
                <a:spcPct val="90000"/>
              </a:lnSpc>
              <a:spcBef>
                <a:spcPct val="0"/>
              </a:spcBef>
              <a:spcAft>
                <a:spcPct val="0"/>
              </a:spcAft>
              <a:defRPr sz="3600" b="1">
                <a:solidFill>
                  <a:srgbClr val="FFCC00"/>
                </a:solidFill>
                <a:latin typeface="Arial Narrow" pitchFamily="34" charset="0"/>
              </a:defRPr>
            </a:lvl6pPr>
            <a:lvl7pPr marL="914400" algn="l" rtl="0" eaLnBrk="1" fontAlgn="base" hangingPunct="1">
              <a:lnSpc>
                <a:spcPct val="90000"/>
              </a:lnSpc>
              <a:spcBef>
                <a:spcPct val="0"/>
              </a:spcBef>
              <a:spcAft>
                <a:spcPct val="0"/>
              </a:spcAft>
              <a:defRPr sz="3600" b="1">
                <a:solidFill>
                  <a:srgbClr val="FFCC00"/>
                </a:solidFill>
                <a:latin typeface="Arial Narrow" pitchFamily="34" charset="0"/>
              </a:defRPr>
            </a:lvl7pPr>
            <a:lvl8pPr marL="1371600" algn="l" rtl="0" eaLnBrk="1" fontAlgn="base" hangingPunct="1">
              <a:lnSpc>
                <a:spcPct val="90000"/>
              </a:lnSpc>
              <a:spcBef>
                <a:spcPct val="0"/>
              </a:spcBef>
              <a:spcAft>
                <a:spcPct val="0"/>
              </a:spcAft>
              <a:defRPr sz="3600" b="1">
                <a:solidFill>
                  <a:srgbClr val="FFCC00"/>
                </a:solidFill>
                <a:latin typeface="Arial Narrow" pitchFamily="34" charset="0"/>
              </a:defRPr>
            </a:lvl8pPr>
            <a:lvl9pPr marL="1828800" algn="l" rtl="0" eaLnBrk="1" fontAlgn="base" hangingPunct="1">
              <a:lnSpc>
                <a:spcPct val="90000"/>
              </a:lnSpc>
              <a:spcBef>
                <a:spcPct val="0"/>
              </a:spcBef>
              <a:spcAft>
                <a:spcPct val="0"/>
              </a:spcAft>
              <a:defRPr sz="3600" b="1">
                <a:solidFill>
                  <a:srgbClr val="FFCC00"/>
                </a:solidFill>
                <a:latin typeface="Arial Narrow" pitchFamily="34" charset="0"/>
              </a:defRPr>
            </a:lvl9pPr>
          </a:lstStyle>
          <a:p>
            <a:br>
              <a:rPr lang="en-US" sz="2400" kern="0" dirty="0"/>
            </a:br>
            <a:endParaRPr lang="en-US" sz="2400" kern="0" dirty="0"/>
          </a:p>
        </p:txBody>
      </p:sp>
    </p:spTree>
    <p:extLst>
      <p:ext uri="{BB962C8B-B14F-4D97-AF65-F5344CB8AC3E}">
        <p14:creationId xmlns:p14="http://schemas.microsoft.com/office/powerpoint/2010/main" val="1032548576"/>
      </p:ext>
    </p:extLst>
  </p:cSld>
  <p:clrMapOvr>
    <a:masterClrMapping/>
  </p:clrMapOvr>
  <p:transition>
    <p:fade/>
  </p:transition>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C6B2EA6-5887-4AF0-90EA-095A2D16567B}"/>
              </a:ext>
            </a:extLst>
          </p:cNvPr>
          <p:cNvSpPr>
            <a:spLocks noGrp="1"/>
          </p:cNvSpPr>
          <p:nvPr>
            <p:ph type="title"/>
          </p:nvPr>
        </p:nvSpPr>
        <p:spPr/>
        <p:txBody>
          <a:bodyPr/>
          <a:lstStyle/>
          <a:p>
            <a:r>
              <a:rPr lang="fr-FR" dirty="0"/>
              <a:t>Actualité en matière de constat d’achat </a:t>
            </a:r>
            <a:endParaRPr lang="en-US" dirty="0"/>
          </a:p>
        </p:txBody>
      </p:sp>
      <p:sp>
        <p:nvSpPr>
          <p:cNvPr id="3" name="Slide Number Placeholder 2" descr="" title="">
            <a:extLst>
              <a:ext uri="{FF2B5EF4-FFF2-40B4-BE49-F238E27FC236}">
                <a16:creationId xmlns:a16="http://schemas.microsoft.com/office/drawing/2014/main" id="{FAFEA02B-B934-4AAD-8927-B7C98DF9222B}"/>
              </a:ext>
            </a:extLst>
          </p:cNvPr>
          <p:cNvSpPr>
            <a:spLocks noGrp="1"/>
          </p:cNvSpPr>
          <p:nvPr>
            <p:ph type="sldNum" sz="quarter" idx="4"/>
          </p:nvPr>
        </p:nvSpPr>
        <p:spPr/>
        <p:txBody>
          <a:bodyPr/>
          <a:lstStyle/>
          <a:p>
            <a:fld id="{E2BEBCCA-46BE-4AF2-8B43-A762ABBDDA38}" type="slidenum">
              <a:rPr lang="en-US" smtClean="0"/>
              <a:pPr/>
              <a:t>10</a:t>
            </a:fld>
            <a:endParaRPr lang="en-US" dirty="0"/>
          </a:p>
        </p:txBody>
      </p:sp>
      <p:sp>
        <p:nvSpPr>
          <p:cNvPr id="4" name="Content Placeholder 2" descr="" title="">
            <a:extLst>
              <a:ext uri="{FF2B5EF4-FFF2-40B4-BE49-F238E27FC236}">
                <a16:creationId xmlns:a16="http://schemas.microsoft.com/office/drawing/2014/main" id="{4B11BDEA-4501-475F-BDE4-E97C1A6B8463}"/>
              </a:ext>
            </a:extLst>
          </p:cNvPr>
          <p:cNvSpPr txBox="1">
            <a:spLocks/>
          </p:cNvSpPr>
          <p:nvPr/>
        </p:nvSpPr>
        <p:spPr>
          <a:xfrm>
            <a:off x="711199" y="862833"/>
            <a:ext cx="8338208" cy="3416878"/>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Participation d’un stagiaire du cabinet d’avocats : CA Paris, 6 avril 2022, </a:t>
            </a:r>
            <a:r>
              <a:rPr lang="fr-FR" kern="0" dirty="0" err="1">
                <a:solidFill>
                  <a:srgbClr val="0070C0"/>
                </a:solidFill>
              </a:rPr>
              <a:t>Rimowa</a:t>
            </a:r>
            <a:r>
              <a:rPr lang="fr-FR" kern="0" dirty="0">
                <a:solidFill>
                  <a:srgbClr val="0070C0"/>
                </a:solidFill>
              </a:rPr>
              <a:t> / HP Design</a:t>
            </a:r>
          </a:p>
          <a:p>
            <a:pPr marL="0" indent="0">
              <a:spcBef>
                <a:spcPts val="600"/>
              </a:spcBef>
              <a:buNone/>
            </a:pPr>
            <a:r>
              <a:rPr lang="fr-FR" sz="1200" kern="0" dirty="0">
                <a:solidFill>
                  <a:srgbClr val="0070C0"/>
                </a:solidFill>
              </a:rPr>
              <a:t>« </a:t>
            </a:r>
            <a:r>
              <a:rPr lang="fr-FR" sz="1200" i="1" kern="0" dirty="0">
                <a:solidFill>
                  <a:srgbClr val="0070C0"/>
                </a:solidFill>
              </a:rPr>
              <a:t>En l'espèce, dans le procès-verbal de constat d'achat (…), l'huissier a expressément indiqué que, requis par la société R, il se rend [...]' devant la 'boutique D', qu'il est en présence de M. P, chargé de l'achat et </a:t>
            </a:r>
            <a:r>
              <a:rPr lang="fr-FR" sz="1200" b="1" i="1" kern="0" dirty="0">
                <a:solidFill>
                  <a:srgbClr val="0070C0"/>
                </a:solidFill>
              </a:rPr>
              <a:t>stagiaire auprès du Cabinet M</a:t>
            </a:r>
            <a:r>
              <a:rPr lang="fr-FR" sz="1200" i="1" kern="0" dirty="0">
                <a:solidFill>
                  <a:srgbClr val="0070C0"/>
                </a:solidFill>
              </a:rPr>
              <a:t>, qu'il constate, depuis la voie publique, que M. P pénètre dans le magasin sans aucun sac à la main et qu'il en ressort au bout de quelques minutes, tenant ostensiblement à la main une valise qu'il lui remet aussitôt, (…) qu'il photographie et qu’il place sous scellé ouvert de retour en son étude.</a:t>
            </a:r>
          </a:p>
          <a:p>
            <a:pPr marL="0" indent="0">
              <a:spcBef>
                <a:spcPts val="600"/>
              </a:spcBef>
              <a:buNone/>
            </a:pPr>
            <a:r>
              <a:rPr lang="fr-FR" sz="1200" i="1" kern="0" dirty="0">
                <a:solidFill>
                  <a:srgbClr val="0070C0"/>
                </a:solidFill>
              </a:rPr>
              <a:t>Force est de constater que la société I </a:t>
            </a:r>
            <a:r>
              <a:rPr lang="fr-FR" sz="1200" b="1" i="1" kern="0" dirty="0">
                <a:solidFill>
                  <a:srgbClr val="0070C0"/>
                </a:solidFill>
              </a:rPr>
              <a:t>ne démontre aucun stratagème </a:t>
            </a:r>
            <a:r>
              <a:rPr lang="fr-FR" sz="1200" i="1" kern="0" dirty="0">
                <a:solidFill>
                  <a:srgbClr val="0070C0"/>
                </a:solidFill>
              </a:rPr>
              <a:t>qui aurait été mis en place par la société R et/ou par l'huissier et/ou par M. P, le tiers acheteur, l'identité et la qualité de ce dernier de stagiaire au sein du cabinet M, lui-même expressément désigné comme le conseil auprès de qui la société </a:t>
            </a:r>
            <a:r>
              <a:rPr lang="fr-FR" sz="1200" i="1" kern="0" dirty="0" err="1">
                <a:solidFill>
                  <a:srgbClr val="0070C0"/>
                </a:solidFill>
              </a:rPr>
              <a:t>RIMOWA</a:t>
            </a:r>
            <a:r>
              <a:rPr lang="fr-FR" sz="1200" i="1" kern="0" dirty="0">
                <a:solidFill>
                  <a:srgbClr val="0070C0"/>
                </a:solidFill>
              </a:rPr>
              <a:t> a fait élection de domicile en France, n'étant </a:t>
            </a:r>
            <a:r>
              <a:rPr lang="fr-FR" sz="1200" b="1" i="1" kern="0" dirty="0">
                <a:solidFill>
                  <a:srgbClr val="0070C0"/>
                </a:solidFill>
              </a:rPr>
              <a:t>nullement dissimulées </a:t>
            </a:r>
            <a:r>
              <a:rPr lang="fr-FR" sz="1200" i="1" kern="0" dirty="0">
                <a:solidFill>
                  <a:srgbClr val="0070C0"/>
                </a:solidFill>
              </a:rPr>
              <a:t>mais au contraire clairement mentionnées en première page du procès-verbal.</a:t>
            </a:r>
          </a:p>
          <a:p>
            <a:pPr marL="0" indent="0">
              <a:spcBef>
                <a:spcPts val="600"/>
              </a:spcBef>
              <a:buNone/>
            </a:pPr>
            <a:r>
              <a:rPr lang="fr-FR" sz="1200" i="1" kern="0" dirty="0">
                <a:solidFill>
                  <a:srgbClr val="0070C0"/>
                </a:solidFill>
              </a:rPr>
              <a:t>La cour considère dès lors que la circonstance que la personne ayant procédé à l'achat de la valise litigieuse était stagiaire au sein du cabinet d'avocats mandaté par la demanderesse à l'action en contrefaçon et concurrence déloyale </a:t>
            </a:r>
            <a:r>
              <a:rPr lang="fr-FR" sz="1200" b="1" i="1" kern="0" dirty="0">
                <a:solidFill>
                  <a:srgbClr val="0070C0"/>
                </a:solidFill>
              </a:rPr>
              <a:t>n'affecte pas le caractère objectif des constatations </a:t>
            </a:r>
            <a:r>
              <a:rPr lang="fr-FR" sz="1200" i="1" kern="0" dirty="0">
                <a:solidFill>
                  <a:srgbClr val="0070C0"/>
                </a:solidFill>
              </a:rPr>
              <a:t>mentionnées au procès-verbal.</a:t>
            </a:r>
          </a:p>
          <a:p>
            <a:pPr marL="0" indent="0">
              <a:spcBef>
                <a:spcPts val="600"/>
              </a:spcBef>
              <a:buNone/>
            </a:pPr>
            <a:r>
              <a:rPr lang="fr-FR" sz="1200" i="1" kern="0" dirty="0">
                <a:solidFill>
                  <a:srgbClr val="0070C0"/>
                </a:solidFill>
              </a:rPr>
              <a:t>Le seul fait que l'achat de la valise a été effectué par un stagiaire du cabinet d'avocats de la requérante </a:t>
            </a:r>
            <a:r>
              <a:rPr lang="fr-FR" sz="1200" b="1" i="1" kern="0" dirty="0">
                <a:solidFill>
                  <a:srgbClr val="0070C0"/>
                </a:solidFill>
              </a:rPr>
              <a:t>ne porte pas non plus, en soi, atteinte au droit de la société I à un procès équitable</a:t>
            </a:r>
            <a:r>
              <a:rPr lang="fr-FR" sz="1200" i="1" kern="0" dirty="0">
                <a:solidFill>
                  <a:srgbClr val="0070C0"/>
                </a:solidFill>
              </a:rPr>
              <a:t>, cette dernière ayant tout loisir de contester, comme elle le fait, le procès-verbal de constat d'achat. </a:t>
            </a:r>
            <a:r>
              <a:rPr lang="fr-FR" sz="1200" kern="0" dirty="0">
                <a:solidFill>
                  <a:srgbClr val="0070C0"/>
                </a:solidFill>
              </a:rPr>
              <a:t>»</a:t>
            </a:r>
          </a:p>
          <a:p>
            <a:pPr marL="0" indent="0">
              <a:spcBef>
                <a:spcPts val="600"/>
              </a:spcBef>
              <a:buNone/>
            </a:pPr>
            <a:r>
              <a:rPr lang="fr-FR" kern="0" dirty="0">
                <a:solidFill>
                  <a:srgbClr val="0070C0"/>
                </a:solidFill>
              </a:rPr>
              <a:t>Contra : Cour de cassation, 1</a:t>
            </a:r>
            <a:r>
              <a:rPr lang="fr-FR" kern="0" baseline="30000" dirty="0">
                <a:solidFill>
                  <a:srgbClr val="0070C0"/>
                </a:solidFill>
              </a:rPr>
              <a:t>ère</a:t>
            </a:r>
            <a:r>
              <a:rPr lang="fr-FR" kern="0" dirty="0">
                <a:solidFill>
                  <a:srgbClr val="0070C0"/>
                </a:solidFill>
              </a:rPr>
              <a:t> Ch. </a:t>
            </a:r>
            <a:r>
              <a:rPr lang="fr-FR" kern="0" dirty="0" err="1">
                <a:solidFill>
                  <a:srgbClr val="0070C0"/>
                </a:solidFill>
              </a:rPr>
              <a:t>Civ</a:t>
            </a:r>
            <a:r>
              <a:rPr lang="fr-FR" kern="0" dirty="0">
                <a:solidFill>
                  <a:srgbClr val="0070C0"/>
                </a:solidFill>
              </a:rPr>
              <a:t>., 25 janvier 2017</a:t>
            </a:r>
          </a:p>
        </p:txBody>
      </p:sp>
    </p:spTree>
    <p:extLst>
      <p:ext uri="{BB962C8B-B14F-4D97-AF65-F5344CB8AC3E}">
        <p14:creationId xmlns:p14="http://schemas.microsoft.com/office/powerpoint/2010/main" val="2303626666"/>
      </p:ext>
    </p:extLst>
  </p:cSld>
  <p:clrMapOvr>
    <a:masterClrMapping/>
  </p:clrMapOvr>
  <p:transition>
    <p:fade/>
  </p:transition>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B1793ADF-AB29-4E29-BA57-5B513D46D2C4}"/>
              </a:ext>
            </a:extLst>
          </p:cNvPr>
          <p:cNvSpPr>
            <a:spLocks noGrp="1"/>
          </p:cNvSpPr>
          <p:nvPr>
            <p:ph type="title"/>
          </p:nvPr>
        </p:nvSpPr>
        <p:spPr/>
        <p:txBody>
          <a:bodyPr/>
          <a:lstStyle/>
          <a:p>
            <a:r>
              <a:rPr lang="fr-FR" sz="2800" dirty="0"/>
              <a:t>Confidentialité des échanges</a:t>
            </a:r>
            <a:br>
              <a:rPr lang="fr-FR" sz="2800" dirty="0"/>
            </a:br>
            <a:r>
              <a:rPr lang="fr-FR" sz="2800" dirty="0"/>
              <a:t>au sein de l’entreprise</a:t>
            </a:r>
            <a:endParaRPr lang="fr-FR" dirty="0"/>
          </a:p>
        </p:txBody>
      </p:sp>
      <p:sp>
        <p:nvSpPr>
          <p:cNvPr id="3" name="Slide Number Placeholder 2" descr="" title="">
            <a:extLst>
              <a:ext uri="{FF2B5EF4-FFF2-40B4-BE49-F238E27FC236}">
                <a16:creationId xmlns:a16="http://schemas.microsoft.com/office/drawing/2014/main" id="{28661CCC-E660-4E1C-814B-75CDE1D234B6}"/>
              </a:ext>
            </a:extLst>
          </p:cNvPr>
          <p:cNvSpPr>
            <a:spLocks noGrp="1"/>
          </p:cNvSpPr>
          <p:nvPr>
            <p:ph type="sldNum" sz="quarter" idx="11"/>
          </p:nvPr>
        </p:nvSpPr>
        <p:spPr/>
        <p:txBody>
          <a:bodyPr/>
          <a:lstStyle/>
          <a:p>
            <a:fld id="{E2BEBCCA-46BE-4AF2-8B43-A762ABBDDA38}" type="slidenum">
              <a:rPr lang="en-US" smtClean="0"/>
              <a:pPr/>
              <a:t>11</a:t>
            </a:fld>
            <a:endParaRPr lang="en-US" dirty="0"/>
          </a:p>
        </p:txBody>
      </p:sp>
    </p:spTree>
    <p:extLst>
      <p:ext uri="{BB962C8B-B14F-4D97-AF65-F5344CB8AC3E}">
        <p14:creationId xmlns:p14="http://schemas.microsoft.com/office/powerpoint/2010/main" val="2470040606"/>
      </p:ext>
    </p:extLst>
  </p:cSld>
  <p:clrMapOvr>
    <a:masterClrMapping/>
  </p:clrMapOvr>
  <p:transition>
    <p:fade/>
  </p:transition>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711200" y="374904"/>
            <a:ext cx="7721600" cy="614934"/>
          </a:xfrm>
        </p:spPr>
        <p:txBody>
          <a:bodyPr/>
          <a:lstStyle/>
          <a:p>
            <a:r>
              <a:rPr lang="en-US" dirty="0"/>
              <a:t>Extension </a:t>
            </a:r>
            <a:r>
              <a:rPr lang="en-US" dirty="0" err="1"/>
              <a:t>jurisprudentielle</a:t>
            </a:r>
            <a:r>
              <a:rPr lang="en-US" dirty="0"/>
              <a:t> du secret </a:t>
            </a:r>
            <a:r>
              <a:rPr lang="en-US" dirty="0" err="1"/>
              <a:t>professionnel</a:t>
            </a:r>
            <a:r>
              <a:rPr lang="en-US" dirty="0"/>
              <a:t> de </a:t>
            </a:r>
            <a:r>
              <a:rPr lang="en-US" dirty="0" err="1"/>
              <a:t>l’avocat</a:t>
            </a:r>
            <a:r>
              <a:rPr lang="en-US" dirty="0"/>
              <a:t> dans </a:t>
            </a:r>
            <a:r>
              <a:rPr lang="en-US" dirty="0" err="1"/>
              <a:t>l’entreprise</a:t>
            </a:r>
            <a:endParaRPr lang="en-US" dirty="0"/>
          </a:p>
        </p:txBody>
      </p:sp>
      <p:sp>
        <p:nvSpPr>
          <p:cNvPr id="3" name="Slide Number Placeholder 2" descr="" title=""/>
          <p:cNvSpPr>
            <a:spLocks noGrp="1"/>
          </p:cNvSpPr>
          <p:nvPr>
            <p:ph type="sldNum" sz="quarter" idx="4"/>
          </p:nvPr>
        </p:nvSpPr>
        <p:spPr/>
        <p:txBody>
          <a:bodyPr/>
          <a:lstStyle/>
          <a:p>
            <a:fld id="{E2BEBCCA-46BE-4AF2-8B43-A762ABBDDA38}" type="slidenum">
              <a:rPr lang="en-US" smtClean="0"/>
              <a:pPr/>
              <a:t>12</a:t>
            </a:fld>
            <a:endParaRPr lang="en-US" dirty="0"/>
          </a:p>
        </p:txBody>
      </p:sp>
      <p:sp>
        <p:nvSpPr>
          <p:cNvPr id="4" name="Content Placeholder 2" descr="" title=""/>
          <p:cNvSpPr txBox="1">
            <a:spLocks/>
          </p:cNvSpPr>
          <p:nvPr/>
        </p:nvSpPr>
        <p:spPr>
          <a:xfrm>
            <a:off x="711200" y="922789"/>
            <a:ext cx="8214686" cy="3363689"/>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endParaRPr lang="en-US" sz="1400" i="1" dirty="0"/>
          </a:p>
        </p:txBody>
      </p:sp>
      <p:sp>
        <p:nvSpPr>
          <p:cNvPr id="7" name="Content Placeholder 2" descr="" title="">
            <a:extLst>
              <a:ext uri="{FF2B5EF4-FFF2-40B4-BE49-F238E27FC236}">
                <a16:creationId xmlns:a16="http://schemas.microsoft.com/office/drawing/2014/main" id="{1DE552A2-C25B-4713-907D-77CF85D2D7BC}"/>
              </a:ext>
            </a:extLst>
          </p:cNvPr>
          <p:cNvSpPr txBox="1">
            <a:spLocks/>
          </p:cNvSpPr>
          <p:nvPr/>
        </p:nvSpPr>
        <p:spPr>
          <a:xfrm>
            <a:off x="711200" y="1091442"/>
            <a:ext cx="7721600" cy="3476145"/>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Cass. </a:t>
            </a:r>
            <a:r>
              <a:rPr lang="fr-FR" kern="0" dirty="0" err="1">
                <a:solidFill>
                  <a:srgbClr val="0070C0"/>
                </a:solidFill>
              </a:rPr>
              <a:t>Crim</a:t>
            </a:r>
            <a:r>
              <a:rPr lang="fr-FR" kern="0" dirty="0">
                <a:solidFill>
                  <a:srgbClr val="0070C0"/>
                </a:solidFill>
              </a:rPr>
              <a:t>. 26 janvier 2022</a:t>
            </a:r>
          </a:p>
          <a:p>
            <a:r>
              <a:rPr lang="fr-FR" sz="1500" kern="0" dirty="0">
                <a:solidFill>
                  <a:srgbClr val="0070C0"/>
                </a:solidFill>
              </a:rPr>
              <a:t>Les faits :</a:t>
            </a:r>
          </a:p>
          <a:p>
            <a:pPr marL="449263" lvl="1" indent="-220663"/>
            <a:r>
              <a:rPr lang="fr-FR" sz="1500" kern="0" dirty="0">
                <a:solidFill>
                  <a:srgbClr val="0070C0"/>
                </a:solidFill>
              </a:rPr>
              <a:t>Perquisitions par l’Autorité de la concurrence dans plusieurs entreprises </a:t>
            </a:r>
          </a:p>
          <a:p>
            <a:pPr marL="449263" lvl="1" indent="-220663"/>
            <a:r>
              <a:rPr lang="fr-FR" sz="1500" kern="0" dirty="0">
                <a:solidFill>
                  <a:srgbClr val="0070C0"/>
                </a:solidFill>
              </a:rPr>
              <a:t>Une entreprise du secteur non perquisitionnée demande conseil à son avocat qui rédige une consultation </a:t>
            </a:r>
          </a:p>
          <a:p>
            <a:pPr marL="449263" lvl="1" indent="-220663"/>
            <a:r>
              <a:rPr lang="fr-FR" sz="1500" kern="0" dirty="0">
                <a:solidFill>
                  <a:srgbClr val="0070C0"/>
                </a:solidFill>
              </a:rPr>
              <a:t>Le service juridique de l’entreprise adresse des messages internes reprenant la consultation de l’avocat et donnant des recommandations stratégiques</a:t>
            </a:r>
          </a:p>
          <a:p>
            <a:pPr marL="449263" indent="-220663"/>
            <a:r>
              <a:rPr lang="fr-FR" sz="1500" kern="0" dirty="0">
                <a:solidFill>
                  <a:srgbClr val="0070C0"/>
                </a:solidFill>
              </a:rPr>
              <a:t>Ces messages internes sont saisis lors d’une perquisition</a:t>
            </a:r>
          </a:p>
          <a:p>
            <a:r>
              <a:rPr lang="fr-FR" sz="1500" kern="0" dirty="0">
                <a:solidFill>
                  <a:srgbClr val="0070C0"/>
                </a:solidFill>
              </a:rPr>
              <a:t>La Cour de cassation (arrêt de rejet) retient que les messages internes ne pouvaient pas être saisis car « </a:t>
            </a:r>
            <a:r>
              <a:rPr lang="fr-FR" sz="1500" i="1" kern="0" dirty="0">
                <a:solidFill>
                  <a:srgbClr val="0070C0"/>
                </a:solidFill>
              </a:rPr>
              <a:t>les données confidentielles couvertes par le secret des correspondances échangées avec un avocat, et contenues dans les documents saisis, en constituaient </a:t>
            </a:r>
            <a:r>
              <a:rPr lang="fr-FR" sz="1500" b="1" i="1" kern="0" dirty="0">
                <a:solidFill>
                  <a:srgbClr val="0070C0"/>
                </a:solidFill>
              </a:rPr>
              <a:t>l’objet essentiel </a:t>
            </a:r>
            <a:r>
              <a:rPr lang="fr-FR" sz="1500" kern="0" dirty="0">
                <a:solidFill>
                  <a:srgbClr val="0070C0"/>
                </a:solidFill>
              </a:rPr>
              <a:t>»</a:t>
            </a:r>
          </a:p>
        </p:txBody>
      </p:sp>
    </p:spTree>
    <p:extLst>
      <p:ext uri="{BB962C8B-B14F-4D97-AF65-F5344CB8AC3E}">
        <p14:creationId xmlns:p14="http://schemas.microsoft.com/office/powerpoint/2010/main" val="1796235500"/>
      </p:ext>
    </p:extLst>
  </p:cSld>
  <p:clrMapOvr>
    <a:masterClrMapping/>
  </p:clrMapOvr>
  <p:transition>
    <p:fade/>
  </p:transition>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B1793ADF-AB29-4E29-BA57-5B513D46D2C4}"/>
              </a:ext>
            </a:extLst>
          </p:cNvPr>
          <p:cNvSpPr>
            <a:spLocks noGrp="1"/>
          </p:cNvSpPr>
          <p:nvPr>
            <p:ph type="title"/>
          </p:nvPr>
        </p:nvSpPr>
        <p:spPr/>
        <p:txBody>
          <a:bodyPr/>
          <a:lstStyle/>
          <a:p>
            <a:r>
              <a:rPr lang="fr-FR" dirty="0"/>
              <a:t>Renforcement de l’efficacité</a:t>
            </a:r>
            <a:br>
              <a:rPr lang="fr-FR" dirty="0"/>
            </a:br>
            <a:r>
              <a:rPr lang="fr-FR" dirty="0"/>
              <a:t>de la loi de blocage</a:t>
            </a:r>
          </a:p>
        </p:txBody>
      </p:sp>
      <p:sp>
        <p:nvSpPr>
          <p:cNvPr id="3" name="Slide Number Placeholder 2" descr="" title="">
            <a:extLst>
              <a:ext uri="{FF2B5EF4-FFF2-40B4-BE49-F238E27FC236}">
                <a16:creationId xmlns:a16="http://schemas.microsoft.com/office/drawing/2014/main" id="{28661CCC-E660-4E1C-814B-75CDE1D234B6}"/>
              </a:ext>
            </a:extLst>
          </p:cNvPr>
          <p:cNvSpPr>
            <a:spLocks noGrp="1"/>
          </p:cNvSpPr>
          <p:nvPr>
            <p:ph type="sldNum" sz="quarter" idx="11"/>
          </p:nvPr>
        </p:nvSpPr>
        <p:spPr/>
        <p:txBody>
          <a:bodyPr/>
          <a:lstStyle/>
          <a:p>
            <a:fld id="{E2BEBCCA-46BE-4AF2-8B43-A762ABBDDA38}" type="slidenum">
              <a:rPr lang="en-US" smtClean="0"/>
              <a:pPr/>
              <a:t>13</a:t>
            </a:fld>
            <a:endParaRPr lang="en-US" dirty="0"/>
          </a:p>
        </p:txBody>
      </p:sp>
    </p:spTree>
    <p:extLst>
      <p:ext uri="{BB962C8B-B14F-4D97-AF65-F5344CB8AC3E}">
        <p14:creationId xmlns:p14="http://schemas.microsoft.com/office/powerpoint/2010/main" val="2864407834"/>
      </p:ext>
    </p:extLst>
  </p:cSld>
  <p:clrMapOvr>
    <a:masterClrMapping/>
  </p:clrMapOvr>
  <p:transition>
    <p:fade/>
  </p:transition>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fr-FR" dirty="0"/>
              <a:t>Renforcement de </a:t>
            </a:r>
            <a:r>
              <a:rPr lang="fr-FR" dirty="0" err="1"/>
              <a:t>l’efficacitÉ</a:t>
            </a:r>
            <a:r>
              <a:rPr lang="fr-FR" dirty="0"/>
              <a:t> de la loi de blocage </a:t>
            </a:r>
          </a:p>
        </p:txBody>
      </p:sp>
      <p:sp>
        <p:nvSpPr>
          <p:cNvPr id="3" name="Slide Number Placeholder 2" descr="" title=""/>
          <p:cNvSpPr>
            <a:spLocks noGrp="1"/>
          </p:cNvSpPr>
          <p:nvPr>
            <p:ph type="sldNum" sz="quarter" idx="4"/>
          </p:nvPr>
        </p:nvSpPr>
        <p:spPr/>
        <p:txBody>
          <a:bodyPr/>
          <a:lstStyle/>
          <a:p>
            <a:fld id="{E2BEBCCA-46BE-4AF2-8B43-A762ABBDDA38}" type="slidenum">
              <a:rPr lang="en-US" smtClean="0"/>
              <a:pPr/>
              <a:t>14</a:t>
            </a:fld>
            <a:endParaRPr lang="en-US" dirty="0"/>
          </a:p>
        </p:txBody>
      </p:sp>
      <p:sp>
        <p:nvSpPr>
          <p:cNvPr id="4" name="Content Placeholder 2" descr="" title=""/>
          <p:cNvSpPr txBox="1">
            <a:spLocks/>
          </p:cNvSpPr>
          <p:nvPr/>
        </p:nvSpPr>
        <p:spPr>
          <a:xfrm>
            <a:off x="711200" y="922789"/>
            <a:ext cx="8214686" cy="3363689"/>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endParaRPr lang="en-US" sz="1200" i="1" dirty="0"/>
          </a:p>
        </p:txBody>
      </p:sp>
      <p:sp>
        <p:nvSpPr>
          <p:cNvPr id="5" name="Content Placeholder 2" descr="" title="">
            <a:extLst>
              <a:ext uri="{FF2B5EF4-FFF2-40B4-BE49-F238E27FC236}">
                <a16:creationId xmlns:a16="http://schemas.microsoft.com/office/drawing/2014/main" id="{0A216C4B-24D1-4920-B13B-70C750263C81}"/>
              </a:ext>
            </a:extLst>
          </p:cNvPr>
          <p:cNvSpPr txBox="1">
            <a:spLocks/>
          </p:cNvSpPr>
          <p:nvPr/>
        </p:nvSpPr>
        <p:spPr>
          <a:xfrm>
            <a:off x="711199" y="1055309"/>
            <a:ext cx="7924801" cy="3845807"/>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Historique et raisons de cette législation :</a:t>
            </a:r>
          </a:p>
          <a:p>
            <a:r>
              <a:rPr lang="fr-FR" kern="0" dirty="0">
                <a:solidFill>
                  <a:srgbClr val="0070C0"/>
                </a:solidFill>
              </a:rPr>
              <a:t>Première loi de blocage : loi du 26 juillet 1968, limitée au commerce maritime</a:t>
            </a:r>
          </a:p>
          <a:p>
            <a:r>
              <a:rPr lang="fr-FR" kern="0" dirty="0">
                <a:solidFill>
                  <a:srgbClr val="0070C0"/>
                </a:solidFill>
              </a:rPr>
              <a:t>Convention de La Haye du 18 mars 1970</a:t>
            </a:r>
          </a:p>
          <a:p>
            <a:pPr marL="800100" lvl="2" indent="-285750">
              <a:buFont typeface="Arial" panose="020B0604020202020204" pitchFamily="34" charset="0"/>
              <a:buChar char="•"/>
            </a:pPr>
            <a:r>
              <a:rPr lang="fr-FR" kern="0" dirty="0">
                <a:solidFill>
                  <a:srgbClr val="0070C0"/>
                </a:solidFill>
              </a:rPr>
              <a:t>Ratification française en 1974 : elle n’exécutera pas les commissions rogatoires qui ont pour objet une “</a:t>
            </a:r>
            <a:r>
              <a:rPr lang="fr-FR" i="1" kern="0" dirty="0" err="1">
                <a:solidFill>
                  <a:srgbClr val="0070C0"/>
                </a:solidFill>
              </a:rPr>
              <a:t>pre</a:t>
            </a:r>
            <a:r>
              <a:rPr lang="fr-FR" i="1" kern="0" dirty="0">
                <a:solidFill>
                  <a:srgbClr val="0070C0"/>
                </a:solidFill>
              </a:rPr>
              <a:t>-trial </a:t>
            </a:r>
            <a:r>
              <a:rPr lang="fr-FR" i="1" kern="0" dirty="0" err="1">
                <a:solidFill>
                  <a:srgbClr val="0070C0"/>
                </a:solidFill>
              </a:rPr>
              <a:t>discovery</a:t>
            </a:r>
            <a:r>
              <a:rPr lang="fr-FR" i="1" kern="0" dirty="0">
                <a:solidFill>
                  <a:srgbClr val="0070C0"/>
                </a:solidFill>
              </a:rPr>
              <a:t> of documents</a:t>
            </a:r>
            <a:r>
              <a:rPr lang="fr-FR" kern="0" dirty="0">
                <a:solidFill>
                  <a:srgbClr val="0070C0"/>
                </a:solidFill>
              </a:rPr>
              <a:t>”</a:t>
            </a:r>
          </a:p>
          <a:p>
            <a:pPr marL="800100" lvl="2" indent="-285750">
              <a:buFont typeface="Arial" panose="020B0604020202020204" pitchFamily="34" charset="0"/>
              <a:buChar char="•"/>
            </a:pPr>
            <a:r>
              <a:rPr lang="fr-FR" kern="0" dirty="0">
                <a:solidFill>
                  <a:srgbClr val="0070C0"/>
                </a:solidFill>
              </a:rPr>
              <a:t>Modification des réserves le 19 janvier 1987: la France exécutera les commissions rogatoires qui ont pour sujet une </a:t>
            </a:r>
            <a:r>
              <a:rPr lang="fr-FR" i="1" kern="0" dirty="0" err="1">
                <a:solidFill>
                  <a:srgbClr val="0070C0"/>
                </a:solidFill>
              </a:rPr>
              <a:t>pre</a:t>
            </a:r>
            <a:r>
              <a:rPr lang="fr-FR" i="1" kern="0" dirty="0">
                <a:solidFill>
                  <a:srgbClr val="0070C0"/>
                </a:solidFill>
              </a:rPr>
              <a:t>-trial </a:t>
            </a:r>
            <a:r>
              <a:rPr lang="fr-FR" i="1" kern="0" dirty="0" err="1">
                <a:solidFill>
                  <a:srgbClr val="0070C0"/>
                </a:solidFill>
              </a:rPr>
              <a:t>discovery</a:t>
            </a:r>
            <a:r>
              <a:rPr lang="fr-FR" i="1" kern="0" dirty="0">
                <a:solidFill>
                  <a:srgbClr val="0070C0"/>
                </a:solidFill>
              </a:rPr>
              <a:t> </a:t>
            </a:r>
            <a:r>
              <a:rPr lang="fr-FR" kern="0" dirty="0">
                <a:solidFill>
                  <a:srgbClr val="0070C0"/>
                </a:solidFill>
              </a:rPr>
              <a:t>lorsque les documents demandés sont limitativement énumérés et ont un lien direct et précis avec l’objet du litige </a:t>
            </a:r>
          </a:p>
          <a:p>
            <a:r>
              <a:rPr lang="fr-FR" kern="0" dirty="0">
                <a:solidFill>
                  <a:srgbClr val="0070C0"/>
                </a:solidFill>
              </a:rPr>
              <a:t>Deuxième loi de blocage : loi du 16 juillet 1980, dispositif étendu à la communication de documents et renseignements d’ordre économique, commercial, industriel, financier ou technique à des personnes physiques ou morales étrangères</a:t>
            </a:r>
          </a:p>
        </p:txBody>
      </p:sp>
    </p:spTree>
    <p:extLst>
      <p:ext uri="{BB962C8B-B14F-4D97-AF65-F5344CB8AC3E}">
        <p14:creationId xmlns:p14="http://schemas.microsoft.com/office/powerpoint/2010/main" val="3628819617"/>
      </p:ext>
    </p:extLst>
  </p:cSld>
  <p:clrMapOvr>
    <a:masterClrMapping/>
  </p:clrMapOvr>
  <p:transition>
    <p:fade/>
  </p:transition>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fr-FR" dirty="0"/>
              <a:t>Renforcement de </a:t>
            </a:r>
            <a:r>
              <a:rPr lang="fr-FR" dirty="0" err="1"/>
              <a:t>l’efficacitÉ</a:t>
            </a:r>
            <a:r>
              <a:rPr lang="fr-FR" dirty="0"/>
              <a:t> de la loi de blocage </a:t>
            </a:r>
            <a:endParaRPr lang="en-US" dirty="0"/>
          </a:p>
        </p:txBody>
      </p:sp>
      <p:sp>
        <p:nvSpPr>
          <p:cNvPr id="3" name="Slide Number Placeholder 2" descr="" title=""/>
          <p:cNvSpPr>
            <a:spLocks noGrp="1"/>
          </p:cNvSpPr>
          <p:nvPr>
            <p:ph type="sldNum" sz="quarter" idx="4"/>
          </p:nvPr>
        </p:nvSpPr>
        <p:spPr/>
        <p:txBody>
          <a:bodyPr/>
          <a:lstStyle/>
          <a:p>
            <a:fld id="{E2BEBCCA-46BE-4AF2-8B43-A762ABBDDA38}" type="slidenum">
              <a:rPr lang="en-US" smtClean="0"/>
              <a:pPr/>
              <a:t>15</a:t>
            </a:fld>
            <a:endParaRPr lang="en-US" dirty="0"/>
          </a:p>
        </p:txBody>
      </p:sp>
      <p:sp>
        <p:nvSpPr>
          <p:cNvPr id="4" name="Content Placeholder 2" descr="" title=""/>
          <p:cNvSpPr txBox="1">
            <a:spLocks/>
          </p:cNvSpPr>
          <p:nvPr/>
        </p:nvSpPr>
        <p:spPr>
          <a:xfrm>
            <a:off x="711200" y="922789"/>
            <a:ext cx="8214686" cy="3363689"/>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endParaRPr lang="en-US" sz="1400" i="1" dirty="0"/>
          </a:p>
        </p:txBody>
      </p:sp>
      <p:sp>
        <p:nvSpPr>
          <p:cNvPr id="7" name="Content Placeholder 2" descr="" title="">
            <a:extLst>
              <a:ext uri="{FF2B5EF4-FFF2-40B4-BE49-F238E27FC236}">
                <a16:creationId xmlns:a16="http://schemas.microsoft.com/office/drawing/2014/main" id="{CB9D9D2B-2134-4822-B5EA-366FB51A8D92}"/>
              </a:ext>
            </a:extLst>
          </p:cNvPr>
          <p:cNvSpPr txBox="1">
            <a:spLocks/>
          </p:cNvSpPr>
          <p:nvPr/>
        </p:nvSpPr>
        <p:spPr>
          <a:xfrm>
            <a:off x="711200" y="989838"/>
            <a:ext cx="7721600" cy="3778758"/>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Contenu de la loi :</a:t>
            </a:r>
          </a:p>
          <a:p>
            <a:r>
              <a:rPr lang="fr-FR" kern="0" dirty="0">
                <a:solidFill>
                  <a:srgbClr val="0070C0"/>
                </a:solidFill>
              </a:rPr>
              <a:t>« </a:t>
            </a:r>
            <a:r>
              <a:rPr lang="fr-FR" b="1" i="1" kern="0" dirty="0">
                <a:solidFill>
                  <a:srgbClr val="0070C0"/>
                </a:solidFill>
              </a:rPr>
              <a:t>interdiction</a:t>
            </a:r>
            <a:r>
              <a:rPr lang="fr-FR" i="1" kern="0" dirty="0">
                <a:solidFill>
                  <a:srgbClr val="0070C0"/>
                </a:solidFill>
              </a:rPr>
              <a:t>, </a:t>
            </a:r>
            <a:r>
              <a:rPr lang="fr-FR" b="1" i="1" kern="0" dirty="0">
                <a:solidFill>
                  <a:srgbClr val="0070C0"/>
                </a:solidFill>
              </a:rPr>
              <a:t>sous réserve des traités </a:t>
            </a:r>
            <a:r>
              <a:rPr lang="fr-FR" i="1" kern="0" dirty="0">
                <a:solidFill>
                  <a:srgbClr val="0070C0"/>
                </a:solidFill>
              </a:rPr>
              <a:t>(…) internationaux, à toute personne physique (…) sur le territoire français et (…) d’une personne morale y ayant son siège (…) </a:t>
            </a:r>
            <a:r>
              <a:rPr lang="fr-FR" b="1" i="1" kern="0" dirty="0">
                <a:solidFill>
                  <a:srgbClr val="0070C0"/>
                </a:solidFill>
              </a:rPr>
              <a:t>de communiquer </a:t>
            </a:r>
            <a:r>
              <a:rPr lang="fr-FR" i="1" kern="0" dirty="0">
                <a:solidFill>
                  <a:srgbClr val="0070C0"/>
                </a:solidFill>
              </a:rPr>
              <a:t>(…), en quelque lieu que ce soit, à des autorités publiques étrangères, les documents ou les renseignements d’ordre économique, commercial, industriel, financier ou technique </a:t>
            </a:r>
            <a:r>
              <a:rPr lang="fr-FR" b="1" i="1" kern="0" dirty="0">
                <a:solidFill>
                  <a:srgbClr val="0070C0"/>
                </a:solidFill>
              </a:rPr>
              <a:t>dont la communication est de nature à porter atteinte </a:t>
            </a:r>
            <a:r>
              <a:rPr lang="fr-FR" i="1" kern="0" dirty="0">
                <a:solidFill>
                  <a:srgbClr val="0070C0"/>
                </a:solidFill>
              </a:rPr>
              <a:t>à la souveraineté, aux intérêts économiques essentiels de la France ou à l’ordre public </a:t>
            </a:r>
            <a:r>
              <a:rPr lang="fr-FR" kern="0" dirty="0">
                <a:solidFill>
                  <a:srgbClr val="0070C0"/>
                </a:solidFill>
              </a:rPr>
              <a:t>»</a:t>
            </a:r>
          </a:p>
          <a:p>
            <a:r>
              <a:rPr lang="fr-FR" kern="0" dirty="0">
                <a:solidFill>
                  <a:srgbClr val="0070C0"/>
                </a:solidFill>
              </a:rPr>
              <a:t>« </a:t>
            </a:r>
            <a:r>
              <a:rPr lang="fr-FR" b="1" i="1" kern="0" dirty="0">
                <a:solidFill>
                  <a:srgbClr val="0070C0"/>
                </a:solidFill>
              </a:rPr>
              <a:t>interdiction, sous réserve des traités </a:t>
            </a:r>
            <a:r>
              <a:rPr lang="fr-FR" i="1" kern="0" dirty="0">
                <a:solidFill>
                  <a:srgbClr val="0070C0"/>
                </a:solidFill>
              </a:rPr>
              <a:t>(…) internationaux, à toute personne </a:t>
            </a:r>
            <a:r>
              <a:rPr lang="fr-FR" b="1" i="1" kern="0" dirty="0">
                <a:solidFill>
                  <a:srgbClr val="0070C0"/>
                </a:solidFill>
              </a:rPr>
              <a:t>de demander, de rechercher </a:t>
            </a:r>
            <a:r>
              <a:rPr lang="fr-FR" i="1" kern="0" dirty="0">
                <a:solidFill>
                  <a:srgbClr val="0070C0"/>
                </a:solidFill>
              </a:rPr>
              <a:t>ou de communiquer, par écrit, oralement ou sous toute autre forme, des documents (…) </a:t>
            </a:r>
            <a:r>
              <a:rPr lang="fr-FR" b="1" i="1" kern="0" dirty="0">
                <a:solidFill>
                  <a:srgbClr val="0070C0"/>
                </a:solidFill>
              </a:rPr>
              <a:t>tendant à la constitution de preuves en vue de procédures judiciaires ou administratives étrangères </a:t>
            </a:r>
            <a:r>
              <a:rPr lang="fr-FR" i="1" kern="0" dirty="0">
                <a:solidFill>
                  <a:srgbClr val="0070C0"/>
                </a:solidFill>
              </a:rPr>
              <a:t>(…) </a:t>
            </a:r>
            <a:r>
              <a:rPr lang="fr-FR" kern="0" dirty="0">
                <a:solidFill>
                  <a:srgbClr val="0070C0"/>
                </a:solidFill>
              </a:rPr>
              <a:t>»</a:t>
            </a:r>
          </a:p>
          <a:p>
            <a:r>
              <a:rPr lang="fr-FR" kern="0" dirty="0">
                <a:solidFill>
                  <a:srgbClr val="0070C0"/>
                </a:solidFill>
              </a:rPr>
              <a:t>Sanction : emprisonnement de six mois et amende de 18 000 euros</a:t>
            </a:r>
          </a:p>
        </p:txBody>
      </p:sp>
    </p:spTree>
    <p:extLst>
      <p:ext uri="{BB962C8B-B14F-4D97-AF65-F5344CB8AC3E}">
        <p14:creationId xmlns:p14="http://schemas.microsoft.com/office/powerpoint/2010/main" val="1913749162"/>
      </p:ext>
    </p:extLst>
  </p:cSld>
  <p:clrMapOvr>
    <a:masterClrMapping/>
  </p:clrMapOvr>
  <p:transition>
    <p:fade/>
  </p:transition>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fr-FR" dirty="0"/>
              <a:t>Renforcement de </a:t>
            </a:r>
            <a:r>
              <a:rPr lang="fr-FR" dirty="0" err="1"/>
              <a:t>l’efficacitÉ</a:t>
            </a:r>
            <a:r>
              <a:rPr lang="fr-FR" dirty="0"/>
              <a:t> de la loi de blocage </a:t>
            </a:r>
            <a:endParaRPr lang="en-US" dirty="0"/>
          </a:p>
        </p:txBody>
      </p:sp>
      <p:sp>
        <p:nvSpPr>
          <p:cNvPr id="3" name="Slide Number Placeholder 2" descr="" title=""/>
          <p:cNvSpPr>
            <a:spLocks noGrp="1"/>
          </p:cNvSpPr>
          <p:nvPr>
            <p:ph type="sldNum" sz="quarter" idx="4"/>
          </p:nvPr>
        </p:nvSpPr>
        <p:spPr/>
        <p:txBody>
          <a:bodyPr/>
          <a:lstStyle/>
          <a:p>
            <a:fld id="{E2BEBCCA-46BE-4AF2-8B43-A762ABBDDA38}" type="slidenum">
              <a:rPr lang="en-US" smtClean="0"/>
              <a:pPr/>
              <a:t>16</a:t>
            </a:fld>
            <a:endParaRPr lang="en-US" dirty="0"/>
          </a:p>
        </p:txBody>
      </p:sp>
      <p:sp>
        <p:nvSpPr>
          <p:cNvPr id="4" name="Content Placeholder 2" descr="" title=""/>
          <p:cNvSpPr txBox="1">
            <a:spLocks/>
          </p:cNvSpPr>
          <p:nvPr/>
        </p:nvSpPr>
        <p:spPr>
          <a:xfrm>
            <a:off x="711200" y="922789"/>
            <a:ext cx="8214686" cy="3363689"/>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endParaRPr lang="en-US" sz="1400" i="1" dirty="0"/>
          </a:p>
        </p:txBody>
      </p:sp>
      <p:sp>
        <p:nvSpPr>
          <p:cNvPr id="5" name="Content Placeholder 2" descr="" title="">
            <a:extLst>
              <a:ext uri="{FF2B5EF4-FFF2-40B4-BE49-F238E27FC236}">
                <a16:creationId xmlns:a16="http://schemas.microsoft.com/office/drawing/2014/main" id="{459FDE59-D094-4C76-802E-088AD154ECF3}"/>
              </a:ext>
            </a:extLst>
          </p:cNvPr>
          <p:cNvSpPr txBox="1">
            <a:spLocks/>
          </p:cNvSpPr>
          <p:nvPr/>
        </p:nvSpPr>
        <p:spPr>
          <a:xfrm>
            <a:off x="711200" y="892087"/>
            <a:ext cx="7721600" cy="3363689"/>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Application et effet à l’étranger :</a:t>
            </a:r>
          </a:p>
          <a:p>
            <a:r>
              <a:rPr lang="fr-FR" kern="0" dirty="0">
                <a:solidFill>
                  <a:srgbClr val="0070C0"/>
                </a:solidFill>
              </a:rPr>
              <a:t>Arrêt « Aérospatial » du 15 juin 1987 de la Cour Suprême des USA : l’existence de loi de blocage française ne prive pas une juridiction US du pouvoir d’ordonner à une partie soumise à sa juridiction de produire des preuves, même si cette production contrevient à cette loi</a:t>
            </a:r>
          </a:p>
          <a:p>
            <a:r>
              <a:rPr lang="fr-FR" kern="0" dirty="0">
                <a:solidFill>
                  <a:srgbClr val="0070C0"/>
                </a:solidFill>
              </a:rPr>
              <a:t>Décision similaire de la High Court de Londres du 31 mars 1993</a:t>
            </a:r>
          </a:p>
          <a:p>
            <a:r>
              <a:rPr lang="fr-FR" kern="0" dirty="0">
                <a:solidFill>
                  <a:srgbClr val="0070C0"/>
                </a:solidFill>
              </a:rPr>
              <a:t>Raison : la loi de blocage n’est pas réellement appliquée par les autorités françaises et les sanctions encourues sont trop faibles  </a:t>
            </a:r>
          </a:p>
          <a:p>
            <a:r>
              <a:rPr lang="fr-FR" kern="0" dirty="0">
                <a:solidFill>
                  <a:srgbClr val="0070C0"/>
                </a:solidFill>
              </a:rPr>
              <a:t>Loi de blocage appliquée à de rares reprises en France :</a:t>
            </a:r>
          </a:p>
          <a:p>
            <a:pPr lvl="1"/>
            <a:r>
              <a:rPr lang="fr-FR" kern="0" dirty="0">
                <a:solidFill>
                  <a:srgbClr val="0070C0"/>
                </a:solidFill>
              </a:rPr>
              <a:t>Pour s’opposer à la communication de documents (décisions de 1993, 2001 et 2005)</a:t>
            </a:r>
          </a:p>
          <a:p>
            <a:pPr lvl="1"/>
            <a:r>
              <a:rPr lang="fr-FR" kern="0" dirty="0">
                <a:solidFill>
                  <a:srgbClr val="0070C0"/>
                </a:solidFill>
              </a:rPr>
              <a:t>Pour sanctionner un avocat qui a cherché à obtenir des informations (10 000 € d’amende) (affaire </a:t>
            </a:r>
            <a:r>
              <a:rPr lang="fr-FR" kern="0" dirty="0" err="1">
                <a:solidFill>
                  <a:srgbClr val="0070C0"/>
                </a:solidFill>
              </a:rPr>
              <a:t>Executive</a:t>
            </a:r>
            <a:r>
              <a:rPr lang="fr-FR" kern="0" dirty="0">
                <a:solidFill>
                  <a:srgbClr val="0070C0"/>
                </a:solidFill>
              </a:rPr>
              <a:t> Life en 2007)</a:t>
            </a:r>
          </a:p>
        </p:txBody>
      </p:sp>
    </p:spTree>
    <p:extLst>
      <p:ext uri="{BB962C8B-B14F-4D97-AF65-F5344CB8AC3E}">
        <p14:creationId xmlns:p14="http://schemas.microsoft.com/office/powerpoint/2010/main" val="3574050163"/>
      </p:ext>
    </p:extLst>
  </p:cSld>
  <p:clrMapOvr>
    <a:masterClrMapping/>
  </p:clrMapOvr>
  <p:transition>
    <p:fade/>
  </p:transition>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fr-FR" dirty="0"/>
              <a:t>Renforcement de </a:t>
            </a:r>
            <a:r>
              <a:rPr lang="fr-FR" dirty="0" err="1"/>
              <a:t>l’efficacitÉ</a:t>
            </a:r>
            <a:r>
              <a:rPr lang="fr-FR" dirty="0"/>
              <a:t> de la loi de blocage </a:t>
            </a:r>
            <a:endParaRPr lang="en-US" dirty="0"/>
          </a:p>
        </p:txBody>
      </p:sp>
      <p:sp>
        <p:nvSpPr>
          <p:cNvPr id="3" name="Slide Number Placeholder 2" descr="" title=""/>
          <p:cNvSpPr>
            <a:spLocks noGrp="1"/>
          </p:cNvSpPr>
          <p:nvPr>
            <p:ph type="sldNum" sz="quarter" idx="4"/>
          </p:nvPr>
        </p:nvSpPr>
        <p:spPr/>
        <p:txBody>
          <a:bodyPr/>
          <a:lstStyle/>
          <a:p>
            <a:fld id="{E2BEBCCA-46BE-4AF2-8B43-A762ABBDDA38}" type="slidenum">
              <a:rPr lang="en-US" smtClean="0"/>
              <a:pPr/>
              <a:t>17</a:t>
            </a:fld>
            <a:endParaRPr lang="en-US" dirty="0"/>
          </a:p>
        </p:txBody>
      </p:sp>
      <p:sp>
        <p:nvSpPr>
          <p:cNvPr id="4" name="Content Placeholder 2" descr="" title=""/>
          <p:cNvSpPr txBox="1">
            <a:spLocks/>
          </p:cNvSpPr>
          <p:nvPr/>
        </p:nvSpPr>
        <p:spPr>
          <a:xfrm>
            <a:off x="711200" y="922789"/>
            <a:ext cx="8214686" cy="3363689"/>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endParaRPr lang="en-US" sz="1400" i="1" dirty="0"/>
          </a:p>
        </p:txBody>
      </p:sp>
      <p:sp>
        <p:nvSpPr>
          <p:cNvPr id="5" name="Content Placeholder 2" descr="" title="">
            <a:extLst>
              <a:ext uri="{FF2B5EF4-FFF2-40B4-BE49-F238E27FC236}">
                <a16:creationId xmlns:a16="http://schemas.microsoft.com/office/drawing/2014/main" id="{A558B3B1-573D-4B1A-8762-8B7D53A91EFC}"/>
              </a:ext>
            </a:extLst>
          </p:cNvPr>
          <p:cNvSpPr txBox="1">
            <a:spLocks/>
          </p:cNvSpPr>
          <p:nvPr/>
        </p:nvSpPr>
        <p:spPr>
          <a:xfrm>
            <a:off x="711200" y="1241629"/>
            <a:ext cx="7721600" cy="3224354"/>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Décret du 18 février 2022 et arrêté du 7 mars 2022 :</a:t>
            </a:r>
          </a:p>
          <a:p>
            <a:r>
              <a:rPr lang="fr-FR" kern="0" dirty="0">
                <a:solidFill>
                  <a:srgbClr val="0070C0"/>
                </a:solidFill>
              </a:rPr>
              <a:t>Le service à compétence nationale (</a:t>
            </a:r>
            <a:r>
              <a:rPr lang="fr-FR" kern="0" dirty="0" err="1">
                <a:solidFill>
                  <a:srgbClr val="0070C0"/>
                </a:solidFill>
              </a:rPr>
              <a:t>SISSE</a:t>
            </a:r>
            <a:r>
              <a:rPr lang="fr-FR" kern="0" dirty="0">
                <a:solidFill>
                  <a:srgbClr val="0070C0"/>
                </a:solidFill>
              </a:rPr>
              <a:t>) créé par Décret du </a:t>
            </a:r>
            <a:r>
              <a:rPr lang="fr-FR" kern="0" dirty="0" err="1">
                <a:solidFill>
                  <a:srgbClr val="0070C0"/>
                </a:solidFill>
              </a:rPr>
              <a:t>20mars</a:t>
            </a:r>
            <a:r>
              <a:rPr lang="fr-FR" kern="0" dirty="0">
                <a:solidFill>
                  <a:srgbClr val="0070C0"/>
                </a:solidFill>
              </a:rPr>
              <a:t> 2019 est désormais directement au service des parties concernées : Service de l’information stratégique et de la sécurité économique (</a:t>
            </a:r>
            <a:r>
              <a:rPr lang="fr-FR" kern="0" dirty="0" err="1">
                <a:solidFill>
                  <a:srgbClr val="0070C0"/>
                </a:solidFill>
              </a:rPr>
              <a:t>SISSE</a:t>
            </a:r>
            <a:r>
              <a:rPr lang="fr-FR" kern="0" dirty="0">
                <a:solidFill>
                  <a:srgbClr val="0070C0"/>
                </a:solidFill>
              </a:rPr>
              <a:t>)</a:t>
            </a:r>
          </a:p>
          <a:p>
            <a:r>
              <a:rPr lang="fr-FR" kern="0" dirty="0">
                <a:solidFill>
                  <a:srgbClr val="0070C0"/>
                </a:solidFill>
              </a:rPr>
              <a:t>Les personnes visées par une demande étrangère doit immédiatement prévenir le </a:t>
            </a:r>
            <a:r>
              <a:rPr lang="fr-FR" kern="0" dirty="0" err="1">
                <a:solidFill>
                  <a:srgbClr val="0070C0"/>
                </a:solidFill>
              </a:rPr>
              <a:t>SISSE</a:t>
            </a:r>
            <a:r>
              <a:rPr lang="fr-FR" kern="0" dirty="0">
                <a:solidFill>
                  <a:srgbClr val="0070C0"/>
                </a:solidFill>
              </a:rPr>
              <a:t> qui devra, dans le délai d’un mois, rendre un avis sur la possibilité ou non de communiquer les informations demandées</a:t>
            </a:r>
          </a:p>
          <a:p>
            <a:r>
              <a:rPr lang="fr-FR" kern="0" dirty="0">
                <a:solidFill>
                  <a:srgbClr val="0070C0"/>
                </a:solidFill>
              </a:rPr>
              <a:t>Cet avis de l’administration française pourra être opposé aux autorités étrangères requérantes</a:t>
            </a:r>
          </a:p>
          <a:p>
            <a:r>
              <a:rPr lang="fr-FR" kern="0" dirty="0">
                <a:solidFill>
                  <a:srgbClr val="0070C0"/>
                </a:solidFill>
              </a:rPr>
              <a:t>Élaboration d’un guide par l’</a:t>
            </a:r>
            <a:r>
              <a:rPr lang="fr-FR" kern="0" dirty="0" err="1">
                <a:solidFill>
                  <a:srgbClr val="0070C0"/>
                </a:solidFill>
              </a:rPr>
              <a:t>AFEP</a:t>
            </a:r>
            <a:r>
              <a:rPr lang="fr-FR" kern="0" dirty="0">
                <a:solidFill>
                  <a:srgbClr val="0070C0"/>
                </a:solidFill>
              </a:rPr>
              <a:t> et le Medef pour aider dans l’identification des données sensibles</a:t>
            </a:r>
          </a:p>
          <a:p>
            <a:r>
              <a:rPr lang="fr-FR" kern="0" dirty="0">
                <a:solidFill>
                  <a:srgbClr val="0070C0"/>
                </a:solidFill>
              </a:rPr>
              <a:t>Pas d’augmentation des sanctions encourues</a:t>
            </a:r>
          </a:p>
        </p:txBody>
      </p:sp>
    </p:spTree>
    <p:extLst>
      <p:ext uri="{BB962C8B-B14F-4D97-AF65-F5344CB8AC3E}">
        <p14:creationId xmlns:p14="http://schemas.microsoft.com/office/powerpoint/2010/main" val="2229758469"/>
      </p:ext>
    </p:extLst>
  </p:cSld>
  <p:clrMapOvr>
    <a:masterClrMapping/>
  </p:clrMapOvr>
  <p:transition>
    <p:fade/>
  </p:transition>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B1793ADF-AB29-4E29-BA57-5B513D46D2C4}"/>
              </a:ext>
            </a:extLst>
          </p:cNvPr>
          <p:cNvSpPr>
            <a:spLocks noGrp="1"/>
          </p:cNvSpPr>
          <p:nvPr>
            <p:ph type="title"/>
          </p:nvPr>
        </p:nvSpPr>
        <p:spPr/>
        <p:txBody>
          <a:bodyPr/>
          <a:lstStyle/>
          <a:p>
            <a:r>
              <a:rPr lang="fr-FR" sz="2800" dirty="0"/>
              <a:t>Réparation du préjudice</a:t>
            </a:r>
            <a:endParaRPr lang="fr-FR" dirty="0"/>
          </a:p>
        </p:txBody>
      </p:sp>
      <p:sp>
        <p:nvSpPr>
          <p:cNvPr id="3" name="Slide Number Placeholder 2" descr="" title="">
            <a:extLst>
              <a:ext uri="{FF2B5EF4-FFF2-40B4-BE49-F238E27FC236}">
                <a16:creationId xmlns:a16="http://schemas.microsoft.com/office/drawing/2014/main" id="{28661CCC-E660-4E1C-814B-75CDE1D234B6}"/>
              </a:ext>
            </a:extLst>
          </p:cNvPr>
          <p:cNvSpPr>
            <a:spLocks noGrp="1"/>
          </p:cNvSpPr>
          <p:nvPr>
            <p:ph type="sldNum" sz="quarter" idx="11"/>
          </p:nvPr>
        </p:nvSpPr>
        <p:spPr/>
        <p:txBody>
          <a:bodyPr/>
          <a:lstStyle/>
          <a:p>
            <a:fld id="{E2BEBCCA-46BE-4AF2-8B43-A762ABBDDA38}" type="slidenum">
              <a:rPr lang="en-US" smtClean="0"/>
              <a:pPr/>
              <a:t>18</a:t>
            </a:fld>
            <a:endParaRPr lang="en-US" dirty="0"/>
          </a:p>
        </p:txBody>
      </p:sp>
    </p:spTree>
    <p:extLst>
      <p:ext uri="{BB962C8B-B14F-4D97-AF65-F5344CB8AC3E}">
        <p14:creationId xmlns:p14="http://schemas.microsoft.com/office/powerpoint/2010/main" val="1880667845"/>
      </p:ext>
    </p:extLst>
  </p:cSld>
  <p:clrMapOvr>
    <a:masterClrMapping/>
  </p:clrMapOvr>
  <p:transition>
    <p:fade/>
  </p:transition>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fr-FR" dirty="0"/>
              <a:t>Réparation du préjudice : Rappel</a:t>
            </a:r>
            <a:endParaRPr lang="en-US" dirty="0"/>
          </a:p>
        </p:txBody>
      </p:sp>
      <p:sp>
        <p:nvSpPr>
          <p:cNvPr id="4" name="Content Placeholder 3" descr="" title=""/>
          <p:cNvSpPr>
            <a:spLocks noGrp="1"/>
          </p:cNvSpPr>
          <p:nvPr>
            <p:ph idx="1"/>
          </p:nvPr>
        </p:nvSpPr>
        <p:spPr>
          <a:xfrm>
            <a:off x="434423" y="1066801"/>
            <a:ext cx="7705725" cy="2895600"/>
          </a:xfrm>
        </p:spPr>
        <p:txBody>
          <a:bodyPr/>
          <a:lstStyle/>
          <a:p>
            <a:pPr marL="173034" lvl="1">
              <a:buClr>
                <a:schemeClr val="accent1"/>
              </a:buClr>
              <a:defRPr/>
            </a:pPr>
            <a:r>
              <a:rPr lang="fr-FR" sz="1400" dirty="0">
                <a:solidFill>
                  <a:sysClr val="windowText" lastClr="000000"/>
                </a:solidFill>
                <a:ea typeface="+mn-ea"/>
                <a:cs typeface="+mn-cs"/>
              </a:rPr>
              <a:t>Allocation de dommages-intérêts - Article L. 615-7 CPI : </a:t>
            </a:r>
          </a:p>
          <a:p>
            <a:pPr marL="228594" lvl="1" indent="0">
              <a:buClr>
                <a:srgbClr val="84BD00"/>
              </a:buClr>
              <a:buNone/>
            </a:pPr>
            <a:r>
              <a:rPr lang="fr-FR" sz="1200" dirty="0"/>
              <a:t>« </a:t>
            </a:r>
            <a:r>
              <a:rPr lang="fr-FR" sz="1200" i="1" dirty="0"/>
              <a:t>Pour fixer les dommages et intérêts, la juridiction prend en considération distinctement :</a:t>
            </a:r>
          </a:p>
          <a:p>
            <a:pPr marL="228594" lvl="1" indent="0">
              <a:buClr>
                <a:srgbClr val="84BD00"/>
              </a:buClr>
              <a:buNone/>
            </a:pPr>
            <a:r>
              <a:rPr lang="fr-FR" sz="1200" i="1" dirty="0"/>
              <a:t>1° Les conséquences économiques négatives de la contrefaçon, dont le manque à gagner et la perte subis par la partie lésée ;</a:t>
            </a:r>
          </a:p>
          <a:p>
            <a:pPr marL="228594" lvl="1" indent="0">
              <a:buClr>
                <a:srgbClr val="84BD00"/>
              </a:buClr>
              <a:buNone/>
            </a:pPr>
            <a:r>
              <a:rPr lang="fr-FR" sz="1200" i="1" dirty="0"/>
              <a:t>2° Le préjudice moral causé à cette dernière ;</a:t>
            </a:r>
          </a:p>
          <a:p>
            <a:pPr marL="228594" lvl="1" indent="0">
              <a:buClr>
                <a:srgbClr val="84BD00"/>
              </a:buClr>
              <a:buNone/>
            </a:pPr>
            <a:r>
              <a:rPr lang="fr-FR" sz="1200" i="1" dirty="0"/>
              <a:t>3° Et les bénéfices réalisés par le contrefacteur, y compris les économies d'investissements intellectuels, matériels et promotionnels que celui-ci a retirées de la contrefaçon.</a:t>
            </a:r>
          </a:p>
          <a:p>
            <a:pPr marL="228594" lvl="1" indent="0">
              <a:buClr>
                <a:srgbClr val="84BD00"/>
              </a:buClr>
              <a:buNone/>
            </a:pPr>
            <a:r>
              <a:rPr lang="fr-FR" sz="1200" i="1" dirty="0"/>
              <a:t>Toutefois, la juridiction peut, à titre d'alternative et sur demande de la partie lésée, allouer à titre de dommages et intérêts une somme forfaitaire. Cette somme est supérieure au montant des redevances ou droits qui auraient été dus si le contrefacteur avait demandé l'autorisation d'utiliser le droit auquel il a porté atteinte. Cette somme n'est pas exclusive de l'indemnisation du préjudice moral causé à la partie lésée. </a:t>
            </a:r>
            <a:r>
              <a:rPr lang="fr-FR" sz="1200" dirty="0"/>
              <a:t>»</a:t>
            </a:r>
          </a:p>
          <a:p>
            <a:r>
              <a:rPr lang="fr-FR" sz="1400" dirty="0"/>
              <a:t>Publication de la décision</a:t>
            </a:r>
          </a:p>
          <a:p>
            <a:r>
              <a:rPr lang="fr-FR" sz="1400" dirty="0">
                <a:cs typeface="Arial" charset="0"/>
              </a:rPr>
              <a:t>Pouvoir souverain d’appréciation du juge</a:t>
            </a:r>
          </a:p>
          <a:p>
            <a:pPr marL="0" indent="0">
              <a:buNone/>
            </a:pPr>
            <a:endParaRPr lang="en-US" sz="1400" dirty="0"/>
          </a:p>
        </p:txBody>
      </p:sp>
      <p:sp>
        <p:nvSpPr>
          <p:cNvPr id="3" name="Slide Number Placeholder 2" descr="" title=""/>
          <p:cNvSpPr>
            <a:spLocks noGrp="1"/>
          </p:cNvSpPr>
          <p:nvPr>
            <p:ph type="sldNum" sz="quarter" idx="4"/>
          </p:nvPr>
        </p:nvSpPr>
        <p:spPr/>
        <p:txBody>
          <a:bodyPr/>
          <a:lstStyle/>
          <a:p>
            <a:pPr defTabSz="914378"/>
            <a:fld id="{E2BEBCCA-46BE-4AF2-8B43-A762ABBDDA38}" type="slidenum">
              <a:rPr lang="en-US">
                <a:latin typeface="Arial" panose="020B0604020202020204"/>
              </a:rPr>
              <a:pPr defTabSz="914378"/>
              <a:t>19</a:t>
            </a:fld>
            <a:endParaRPr lang="en-US" dirty="0">
              <a:latin typeface="Arial" panose="020B0604020202020204"/>
            </a:endParaRPr>
          </a:p>
        </p:txBody>
      </p:sp>
    </p:spTree>
    <p:extLst>
      <p:ext uri="{BB962C8B-B14F-4D97-AF65-F5344CB8AC3E}">
        <p14:creationId xmlns:p14="http://schemas.microsoft.com/office/powerpoint/2010/main" val="2561242159"/>
      </p:ext>
    </p:extLst>
  </p:cSld>
  <p:clrMapOvr>
    <a:masterClrMapping/>
  </p:clrMapOvr>
  <p:transition>
    <p:fade/>
  </p:transition>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p:cNvSpPr>
            <a:spLocks noGrp="1"/>
          </p:cNvSpPr>
          <p:nvPr>
            <p:ph type="sldNum" sz="quarter" idx="4"/>
          </p:nvPr>
        </p:nvSpPr>
        <p:spPr/>
        <p:txBody>
          <a:bodyPr/>
          <a:lstStyle/>
          <a:p>
            <a:fld id="{E2BEBCCA-46BE-4AF2-8B43-A762ABBDDA38}" type="slidenum">
              <a:rPr lang="en-US" smtClean="0"/>
              <a:pPr/>
              <a:t>2</a:t>
            </a:fld>
            <a:endParaRPr lang="en-US" dirty="0"/>
          </a:p>
        </p:txBody>
      </p:sp>
      <p:sp>
        <p:nvSpPr>
          <p:cNvPr id="5" name="Title 1" descr="" title=""/>
          <p:cNvSpPr>
            <a:spLocks noGrp="1"/>
          </p:cNvSpPr>
          <p:nvPr>
            <p:ph type="title"/>
          </p:nvPr>
        </p:nvSpPr>
        <p:spPr>
          <a:xfrm>
            <a:off x="711200" y="374904"/>
            <a:ext cx="7428948" cy="618744"/>
          </a:xfrm>
        </p:spPr>
        <p:txBody>
          <a:bodyPr/>
          <a:lstStyle/>
          <a:p>
            <a:r>
              <a:rPr lang="de-DE" dirty="0" err="1"/>
              <a:t>sommaire</a:t>
            </a:r>
            <a:endParaRPr lang="en-US" dirty="0"/>
          </a:p>
        </p:txBody>
      </p:sp>
      <p:sp>
        <p:nvSpPr>
          <p:cNvPr id="6" name="Content Placeholder 2" descr="" title=""/>
          <p:cNvSpPr txBox="1">
            <a:spLocks/>
          </p:cNvSpPr>
          <p:nvPr/>
        </p:nvSpPr>
        <p:spPr>
          <a:xfrm>
            <a:off x="711200" y="1287263"/>
            <a:ext cx="7904294" cy="3264028"/>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342900" lvl="0" indent="-342900">
              <a:buFont typeface="+mj-lt"/>
              <a:buAutoNum type="arabicPeriod"/>
            </a:pPr>
            <a:r>
              <a:rPr lang="fr-FR" sz="2000" dirty="0">
                <a:solidFill>
                  <a:srgbClr val="004C97"/>
                </a:solidFill>
              </a:rPr>
              <a:t>Actualité en matière de saisie-contrefaçon et de constat</a:t>
            </a:r>
            <a:endParaRPr lang="en-US" sz="1800" dirty="0">
              <a:solidFill>
                <a:srgbClr val="004C97"/>
              </a:solidFill>
            </a:endParaRPr>
          </a:p>
          <a:p>
            <a:pPr marL="342900" indent="-342900">
              <a:buFont typeface="+mj-lt"/>
              <a:buAutoNum type="arabicPeriod"/>
            </a:pPr>
            <a:r>
              <a:rPr lang="fr-FR" sz="2000" dirty="0">
                <a:solidFill>
                  <a:srgbClr val="004C97"/>
                </a:solidFill>
              </a:rPr>
              <a:t>Extension jurisprudentielle du secret professionnel de l’avocat dans l’entreprise</a:t>
            </a:r>
          </a:p>
          <a:p>
            <a:pPr marL="342900" lvl="0" indent="-342900">
              <a:buFont typeface="+mj-lt"/>
              <a:buAutoNum type="arabicPeriod"/>
            </a:pPr>
            <a:r>
              <a:rPr lang="fr-FR" sz="2000" dirty="0">
                <a:solidFill>
                  <a:srgbClr val="004C97"/>
                </a:solidFill>
              </a:rPr>
              <a:t>Renforcement de l’efficacité de la loi de blocage</a:t>
            </a:r>
          </a:p>
          <a:p>
            <a:pPr marL="342900" lvl="0" indent="-342900">
              <a:buFont typeface="+mj-lt"/>
              <a:buAutoNum type="arabicPeriod"/>
            </a:pPr>
            <a:r>
              <a:rPr lang="en-US" sz="2000" dirty="0" err="1">
                <a:solidFill>
                  <a:srgbClr val="004C97"/>
                </a:solidFill>
              </a:rPr>
              <a:t>Dommages</a:t>
            </a:r>
            <a:r>
              <a:rPr lang="en-US" sz="2000" dirty="0">
                <a:solidFill>
                  <a:srgbClr val="004C97"/>
                </a:solidFill>
              </a:rPr>
              <a:t> et </a:t>
            </a:r>
            <a:r>
              <a:rPr lang="en-US" sz="2000" dirty="0" err="1">
                <a:solidFill>
                  <a:srgbClr val="004C97"/>
                </a:solidFill>
              </a:rPr>
              <a:t>intérêts</a:t>
            </a:r>
            <a:endParaRPr lang="en-US" sz="1800" dirty="0">
              <a:solidFill>
                <a:srgbClr val="004C97"/>
              </a:solidFill>
            </a:endParaRPr>
          </a:p>
          <a:p>
            <a:pPr marL="342900" lvl="0" indent="-342900">
              <a:buFont typeface="+mj-lt"/>
              <a:buAutoNum type="arabicPeriod"/>
            </a:pPr>
            <a:endParaRPr lang="en-US" sz="1800" dirty="0"/>
          </a:p>
          <a:p>
            <a:pPr marL="342900" lvl="0" indent="-342900">
              <a:buFont typeface="+mj-lt"/>
              <a:buAutoNum type="arabicPeriod"/>
            </a:pPr>
            <a:endParaRPr lang="en-US" sz="1800" dirty="0"/>
          </a:p>
        </p:txBody>
      </p:sp>
    </p:spTree>
    <p:extLst>
      <p:ext uri="{BB962C8B-B14F-4D97-AF65-F5344CB8AC3E}">
        <p14:creationId xmlns:p14="http://schemas.microsoft.com/office/powerpoint/2010/main" val="941874045"/>
      </p:ext>
    </p:extLst>
  </p:cSld>
  <p:clrMapOvr>
    <a:masterClrMapping/>
  </p:clrMapOvr>
  <p:transition>
    <p:fade/>
  </p:transition>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fr-FR" dirty="0"/>
              <a:t>bénéfices du contrefacteur : Rappel</a:t>
            </a:r>
            <a:endParaRPr lang="en-US" dirty="0"/>
          </a:p>
        </p:txBody>
      </p:sp>
      <p:sp>
        <p:nvSpPr>
          <p:cNvPr id="4" name="Content Placeholder 3" descr="" title=""/>
          <p:cNvSpPr>
            <a:spLocks noGrp="1"/>
          </p:cNvSpPr>
          <p:nvPr>
            <p:ph idx="1"/>
          </p:nvPr>
        </p:nvSpPr>
        <p:spPr>
          <a:xfrm>
            <a:off x="711200" y="993648"/>
            <a:ext cx="7718425" cy="2895600"/>
          </a:xfrm>
        </p:spPr>
        <p:txBody>
          <a:bodyPr/>
          <a:lstStyle/>
          <a:p>
            <a:r>
              <a:rPr lang="fr-FR" sz="1400" dirty="0">
                <a:solidFill>
                  <a:sysClr val="windowText" lastClr="000000"/>
                </a:solidFill>
                <a:ea typeface="+mn-ea"/>
                <a:cs typeface="+mn-cs"/>
              </a:rPr>
              <a:t>Les limites de la réparation intégrale sont repoussées : caractère dissuasif, non punitif</a:t>
            </a:r>
            <a:endParaRPr lang="fr-FR" sz="1400" dirty="0"/>
          </a:p>
          <a:p>
            <a:r>
              <a:rPr lang="fr-FR" sz="1400" dirty="0"/>
              <a:t>Un mode de réparation à part entière : faculté pour le demandeur de fonder sa réparation uniquement sur les bénéfices réalisés par le contrefacteur</a:t>
            </a:r>
          </a:p>
          <a:p>
            <a:pPr lvl="2"/>
            <a:r>
              <a:rPr lang="fr-FR" sz="1400" dirty="0"/>
              <a:t>Cour de cassation, Ch. Com., 23 janvier 2019, Carrera, Texas c/ Muller	</a:t>
            </a:r>
            <a:endParaRPr lang="fr-FR" sz="1400" b="1" i="1" dirty="0"/>
          </a:p>
          <a:p>
            <a:pPr lvl="2"/>
            <a:r>
              <a:rPr lang="fr-FR" sz="1400" dirty="0"/>
              <a:t>Cour de cassation, Ch. Com., 17 mars 2021, Time sport c/ Décathlon	</a:t>
            </a:r>
            <a:endParaRPr lang="fr-FR" sz="1400" b="1" i="1" dirty="0"/>
          </a:p>
          <a:p>
            <a:pPr marL="455602" lvl="2" indent="0">
              <a:buNone/>
            </a:pPr>
            <a:r>
              <a:rPr lang="fr-FR" sz="1400" i="1" dirty="0"/>
              <a:t>« (…) en refusant de prendre en considération la demande d'indemnisation fondée sur l'un des critères d'évaluation prévu par l'article L. 615-7, alinéa 1, du code de la propriété intellectuelle </a:t>
            </a:r>
            <a:r>
              <a:rPr lang="fr-FR" sz="1400" dirty="0"/>
              <a:t>[les bénéfices du contrefacteur] </a:t>
            </a:r>
            <a:r>
              <a:rPr lang="fr-FR" sz="1400" i="1" dirty="0"/>
              <a:t>et en allouant le montant des redevances qui auraient été dues à la société Time sport en cas d'autorisation d'utiliser le brevet, alors qu'elle n'était pas saisie d'une demande de redevance majorée, la cour d'appel a violé le texte susvisé par refus d'application de l'alinéa 1 et fausse application de l'alinéa 2 »</a:t>
            </a:r>
          </a:p>
          <a:p>
            <a:pPr marL="455602" lvl="2" indent="0">
              <a:buNone/>
            </a:pPr>
            <a:endParaRPr lang="fr-FR" sz="1200" dirty="0">
              <a:solidFill>
                <a:sysClr val="windowText" lastClr="000000"/>
              </a:solidFill>
              <a:ea typeface="+mn-ea"/>
              <a:cs typeface="+mn-cs"/>
            </a:endParaRPr>
          </a:p>
        </p:txBody>
      </p:sp>
      <p:sp>
        <p:nvSpPr>
          <p:cNvPr id="3" name="Slide Number Placeholder 2" descr="" title=""/>
          <p:cNvSpPr>
            <a:spLocks noGrp="1"/>
          </p:cNvSpPr>
          <p:nvPr>
            <p:ph type="sldNum" sz="quarter" idx="4"/>
          </p:nvPr>
        </p:nvSpPr>
        <p:spPr/>
        <p:txBody>
          <a:bodyPr/>
          <a:lstStyle/>
          <a:p>
            <a:pPr defTabSz="914378"/>
            <a:fld id="{E2BEBCCA-46BE-4AF2-8B43-A762ABBDDA38}" type="slidenum">
              <a:rPr lang="en-US">
                <a:latin typeface="Arial" panose="020B0604020202020204"/>
              </a:rPr>
              <a:pPr defTabSz="914378"/>
              <a:t>20</a:t>
            </a:fld>
            <a:endParaRPr lang="en-US" dirty="0">
              <a:latin typeface="Arial" panose="020B0604020202020204"/>
            </a:endParaRPr>
          </a:p>
        </p:txBody>
      </p:sp>
    </p:spTree>
    <p:extLst>
      <p:ext uri="{BB962C8B-B14F-4D97-AF65-F5344CB8AC3E}">
        <p14:creationId xmlns:p14="http://schemas.microsoft.com/office/powerpoint/2010/main" val="248094659"/>
      </p:ext>
    </p:extLst>
  </p:cSld>
  <p:clrMapOvr>
    <a:masterClrMapping/>
  </p:clrMapOvr>
  <p:transition>
    <p:fade/>
  </p:transition>
</p:sld>
</file>

<file path=ppt/slides/slide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fr-FR" dirty="0"/>
              <a:t>bénéfices du contrefacteur</a:t>
            </a:r>
            <a:endParaRPr lang="en-US" dirty="0"/>
          </a:p>
        </p:txBody>
      </p:sp>
      <p:sp>
        <p:nvSpPr>
          <p:cNvPr id="4" name="Content Placeholder 3" descr="" title=""/>
          <p:cNvSpPr>
            <a:spLocks noGrp="1"/>
          </p:cNvSpPr>
          <p:nvPr>
            <p:ph idx="1"/>
          </p:nvPr>
        </p:nvSpPr>
        <p:spPr>
          <a:xfrm>
            <a:off x="421723" y="860483"/>
            <a:ext cx="7718425" cy="2895600"/>
          </a:xfrm>
        </p:spPr>
        <p:txBody>
          <a:bodyPr/>
          <a:lstStyle/>
          <a:p>
            <a:r>
              <a:rPr lang="fr-FR" sz="1400" dirty="0">
                <a:solidFill>
                  <a:sysClr val="windowText" lastClr="000000"/>
                </a:solidFill>
                <a:ea typeface="+mn-ea"/>
                <a:cs typeface="+mn-cs"/>
              </a:rPr>
              <a:t>Cour d’appel de Paris, Pôle 5, </a:t>
            </a:r>
            <a:r>
              <a:rPr lang="fr-FR" sz="1400" dirty="0" err="1">
                <a:solidFill>
                  <a:sysClr val="windowText" lastClr="000000"/>
                </a:solidFill>
                <a:ea typeface="+mn-ea"/>
                <a:cs typeface="+mn-cs"/>
              </a:rPr>
              <a:t>Ch.1</a:t>
            </a:r>
            <a:r>
              <a:rPr lang="fr-FR" sz="1400" dirty="0">
                <a:solidFill>
                  <a:sysClr val="windowText" lastClr="000000"/>
                </a:solidFill>
                <a:ea typeface="+mn-ea"/>
                <a:cs typeface="+mn-cs"/>
              </a:rPr>
              <a:t>, 11 mai 2021, </a:t>
            </a:r>
            <a:r>
              <a:rPr lang="fr-FR" sz="1400" dirty="0"/>
              <a:t>Carrera, Texas c/ Muller (renvoi après cassation), dans la lignée de TGI Paris 3</a:t>
            </a:r>
            <a:r>
              <a:rPr lang="fr-FR" sz="1400" baseline="30000" dirty="0"/>
              <a:t>ème</a:t>
            </a:r>
            <a:r>
              <a:rPr lang="fr-FR" sz="1400" dirty="0"/>
              <a:t> Ch. 1</a:t>
            </a:r>
            <a:r>
              <a:rPr lang="fr-FR" sz="1400" baseline="30000" dirty="0"/>
              <a:t>ère</a:t>
            </a:r>
            <a:r>
              <a:rPr lang="fr-FR" sz="1400" dirty="0"/>
              <a:t> Section du 18 mai 2017 Sté </a:t>
            </a:r>
            <a:r>
              <a:rPr lang="fr-FR" sz="1400" dirty="0" err="1"/>
              <a:t>S.E.E</a:t>
            </a:r>
            <a:r>
              <a:rPr lang="fr-FR" sz="1400" dirty="0"/>
              <a:t> c/ Rabaud</a:t>
            </a:r>
            <a:r>
              <a:rPr lang="fr-FR" sz="1400" dirty="0">
                <a:solidFill>
                  <a:sysClr val="windowText" lastClr="000000"/>
                </a:solidFill>
                <a:ea typeface="+mn-ea"/>
                <a:cs typeface="+mn-cs"/>
              </a:rPr>
              <a:t> :</a:t>
            </a:r>
          </a:p>
          <a:p>
            <a:pPr lvl="1"/>
            <a:r>
              <a:rPr lang="fr-FR" sz="1400" dirty="0">
                <a:solidFill>
                  <a:sysClr val="windowText" lastClr="000000"/>
                </a:solidFill>
                <a:ea typeface="+mn-ea"/>
                <a:cs typeface="+mn-cs"/>
              </a:rPr>
              <a:t>Modalités de calcul des bénéfices du contrefacteur : les coûts fixes ne sont pas déductibles – approche identique que celle retenue pour apprécier le gain manqué par le titulaire du brevet exploitant</a:t>
            </a:r>
          </a:p>
          <a:p>
            <a:pPr marL="455602" lvl="2" indent="0">
              <a:buNone/>
            </a:pPr>
            <a:r>
              <a:rPr lang="fr-FR" sz="1200" i="1" dirty="0"/>
              <a:t>« Il ressort en outre des documents produits que le taux de marge moyen, calculé selon la formule (prix de vente unitaire - prix d’achat unitaire) x 100/ prix de vente unitaire est de 26,4%, les sociétés Carrera invoquant à tort que les coûts fixes n’ont pas été déduits, alors qu’ils n’ont pas à l’être pour la prise en considération des bénéfices du contrefacteur, en ce que ces coûts fixes auraient été de toutes façon encourus même en l’absence de contrefaçon. »</a:t>
            </a:r>
          </a:p>
          <a:p>
            <a:pPr lvl="1"/>
            <a:r>
              <a:rPr lang="fr-FR" sz="1400" dirty="0"/>
              <a:t>Pondération à appliquer : caractère déterminant ou pas de l’invention dans le choix des consommateurs (brevet de procédé)</a:t>
            </a:r>
          </a:p>
          <a:p>
            <a:pPr marL="455602" lvl="2" indent="0">
              <a:buNone/>
            </a:pPr>
            <a:r>
              <a:rPr lang="fr-FR" sz="1200" i="1" dirty="0"/>
              <a:t>« Il convient de rappeler que le texte susvisé de l’article L. 615-7 du code de la propriété intellectuelle, exige la prise en considération par le juge des bénéfices réalisés par le contrefacteur sans ordonner leur confiscation et leur allocation au profit de la partie lésée, </a:t>
            </a:r>
            <a:r>
              <a:rPr lang="fr-FR" sz="1200" i="1" u="sng" dirty="0"/>
              <a:t>une part de ces bénéfices pouvant résulter non de la contrefaçon, mais des efforts propres du contrefacteur</a:t>
            </a:r>
            <a:r>
              <a:rPr lang="fr-FR" sz="1200" i="1" dirty="0"/>
              <a:t>. »</a:t>
            </a:r>
          </a:p>
          <a:p>
            <a:pPr marL="0" indent="0">
              <a:buNone/>
            </a:pPr>
            <a:endParaRPr lang="fr-FR" sz="1400" dirty="0"/>
          </a:p>
          <a:p>
            <a:pPr marL="455602" lvl="2" indent="0">
              <a:buNone/>
            </a:pPr>
            <a:endParaRPr lang="fr-FR" sz="1200" dirty="0">
              <a:solidFill>
                <a:sysClr val="windowText" lastClr="000000"/>
              </a:solidFill>
              <a:ea typeface="+mn-ea"/>
              <a:cs typeface="+mn-cs"/>
            </a:endParaRPr>
          </a:p>
        </p:txBody>
      </p:sp>
      <p:sp>
        <p:nvSpPr>
          <p:cNvPr id="3" name="Slide Number Placeholder 2" descr="" title=""/>
          <p:cNvSpPr>
            <a:spLocks noGrp="1"/>
          </p:cNvSpPr>
          <p:nvPr>
            <p:ph type="sldNum" sz="quarter" idx="4"/>
          </p:nvPr>
        </p:nvSpPr>
        <p:spPr/>
        <p:txBody>
          <a:bodyPr/>
          <a:lstStyle/>
          <a:p>
            <a:pPr defTabSz="914378"/>
            <a:fld id="{E2BEBCCA-46BE-4AF2-8B43-A762ABBDDA38}" type="slidenum">
              <a:rPr lang="en-US">
                <a:latin typeface="Arial" panose="020B0604020202020204"/>
              </a:rPr>
              <a:pPr defTabSz="914378"/>
              <a:t>21</a:t>
            </a:fld>
            <a:endParaRPr lang="en-US" dirty="0">
              <a:latin typeface="Arial" panose="020B0604020202020204"/>
            </a:endParaRPr>
          </a:p>
        </p:txBody>
      </p:sp>
    </p:spTree>
    <p:extLst>
      <p:ext uri="{BB962C8B-B14F-4D97-AF65-F5344CB8AC3E}">
        <p14:creationId xmlns:p14="http://schemas.microsoft.com/office/powerpoint/2010/main" val="3715596359"/>
      </p:ext>
    </p:extLst>
  </p:cSld>
  <p:clrMapOvr>
    <a:masterClrMapping/>
  </p:clrMapOvr>
  <p:transition>
    <p:fade/>
  </p:transition>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Content Placeholder 2" descr="" title="">
            <a:extLst>
              <a:ext uri="{FF2B5EF4-FFF2-40B4-BE49-F238E27FC236}">
                <a16:creationId xmlns:a16="http://schemas.microsoft.com/office/drawing/2014/main" id="{F66EE6EE-B7ED-4685-AC0B-196CD602003C}"/>
              </a:ext>
            </a:extLst>
          </p:cNvPr>
          <p:cNvSpPr>
            <a:spLocks noGrp="1"/>
          </p:cNvSpPr>
          <p:nvPr>
            <p:ph idx="1"/>
          </p:nvPr>
        </p:nvSpPr>
        <p:spPr>
          <a:xfrm>
            <a:off x="537592" y="1391222"/>
            <a:ext cx="8068816" cy="2895600"/>
          </a:xfrm>
        </p:spPr>
        <p:txBody>
          <a:bodyPr/>
          <a:lstStyle/>
          <a:p>
            <a:pPr marL="324894" lvl="1">
              <a:buClr>
                <a:schemeClr val="accent1"/>
              </a:buClr>
              <a:defRPr/>
            </a:pPr>
            <a:r>
              <a:rPr lang="fr-FR" dirty="0">
                <a:solidFill>
                  <a:sysClr val="windowText" lastClr="000000"/>
                </a:solidFill>
                <a:ea typeface="+mn-ea"/>
                <a:cs typeface="+mn-cs"/>
              </a:rPr>
              <a:t>Rappel:</a:t>
            </a:r>
          </a:p>
          <a:p>
            <a:pPr marL="324894" lvl="1">
              <a:buClr>
                <a:schemeClr val="accent1"/>
              </a:buClr>
              <a:defRPr/>
            </a:pPr>
            <a:r>
              <a:rPr lang="fr-FR" dirty="0">
                <a:solidFill>
                  <a:sysClr val="windowText" lastClr="000000"/>
                </a:solidFill>
                <a:ea typeface="+mn-ea"/>
                <a:cs typeface="+mn-cs"/>
              </a:rPr>
              <a:t>TJ Paris, 3</a:t>
            </a:r>
            <a:r>
              <a:rPr lang="fr-FR" baseline="30000" dirty="0">
                <a:solidFill>
                  <a:sysClr val="windowText" lastClr="000000"/>
                </a:solidFill>
                <a:ea typeface="+mn-ea"/>
                <a:cs typeface="+mn-cs"/>
              </a:rPr>
              <a:t>e</a:t>
            </a:r>
            <a:r>
              <a:rPr lang="fr-FR" dirty="0">
                <a:solidFill>
                  <a:sysClr val="windowText" lastClr="000000"/>
                </a:solidFill>
                <a:ea typeface="+mn-ea"/>
                <a:cs typeface="+mn-cs"/>
              </a:rPr>
              <a:t> </a:t>
            </a:r>
            <a:r>
              <a:rPr lang="fr-FR" dirty="0" err="1">
                <a:solidFill>
                  <a:sysClr val="windowText" lastClr="000000"/>
                </a:solidFill>
                <a:ea typeface="+mn-ea"/>
                <a:cs typeface="+mn-cs"/>
              </a:rPr>
              <a:t>ch</a:t>
            </a:r>
            <a:r>
              <a:rPr lang="fr-FR" dirty="0">
                <a:solidFill>
                  <a:sysClr val="windowText" lastClr="000000"/>
                </a:solidFill>
                <a:ea typeface="+mn-ea"/>
                <a:cs typeface="+mn-cs"/>
              </a:rPr>
              <a:t>, 3</a:t>
            </a:r>
            <a:r>
              <a:rPr lang="fr-FR" baseline="30000" dirty="0">
                <a:solidFill>
                  <a:sysClr val="windowText" lastClr="000000"/>
                </a:solidFill>
                <a:ea typeface="+mn-ea"/>
                <a:cs typeface="+mn-cs"/>
              </a:rPr>
              <a:t>e</a:t>
            </a:r>
            <a:r>
              <a:rPr lang="fr-FR" dirty="0">
                <a:solidFill>
                  <a:sysClr val="windowText" lastClr="000000"/>
                </a:solidFill>
                <a:ea typeface="+mn-ea"/>
                <a:cs typeface="+mn-cs"/>
              </a:rPr>
              <a:t> </a:t>
            </a:r>
            <a:r>
              <a:rPr lang="fr-FR" dirty="0" err="1">
                <a:solidFill>
                  <a:sysClr val="windowText" lastClr="000000"/>
                </a:solidFill>
                <a:ea typeface="+mn-ea"/>
                <a:cs typeface="+mn-cs"/>
              </a:rPr>
              <a:t>sect</a:t>
            </a:r>
            <a:r>
              <a:rPr lang="fr-FR" dirty="0">
                <a:solidFill>
                  <a:sysClr val="windowText" lastClr="000000"/>
                </a:solidFill>
                <a:ea typeface="+mn-ea"/>
                <a:cs typeface="+mn-cs"/>
              </a:rPr>
              <a:t>, 11 septembre 2020, Eli Lilly (</a:t>
            </a:r>
            <a:r>
              <a:rPr lang="fr-FR" dirty="0" err="1">
                <a:solidFill>
                  <a:sysClr val="windowText" lastClr="000000"/>
                </a:solidFill>
                <a:ea typeface="+mn-ea"/>
                <a:cs typeface="+mn-cs"/>
              </a:rPr>
              <a:t>Alimta</a:t>
            </a:r>
            <a:r>
              <a:rPr lang="fr-FR" dirty="0">
                <a:solidFill>
                  <a:sysClr val="windowText" lastClr="000000"/>
                </a:solidFill>
                <a:ea typeface="+mn-ea"/>
                <a:cs typeface="+mn-cs"/>
              </a:rPr>
              <a:t> ®) c/ Fresenius : </a:t>
            </a:r>
            <a:r>
              <a:rPr lang="fr-FR" b="1" dirty="0">
                <a:solidFill>
                  <a:sysClr val="windowText" lastClr="000000"/>
                </a:solidFill>
                <a:ea typeface="+mn-ea"/>
                <a:cs typeface="+mn-cs"/>
              </a:rPr>
              <a:t>28 M€</a:t>
            </a:r>
            <a:endParaRPr lang="fr-FR" dirty="0">
              <a:solidFill>
                <a:sysClr val="windowText" lastClr="000000"/>
              </a:solidFill>
              <a:ea typeface="+mn-ea"/>
              <a:cs typeface="+mn-cs"/>
            </a:endParaRPr>
          </a:p>
          <a:p>
            <a:pPr marL="607469" lvl="2">
              <a:buClr>
                <a:schemeClr val="accent1"/>
              </a:buClr>
              <a:defRPr/>
            </a:pPr>
            <a:r>
              <a:rPr lang="fr-FR" sz="1400" dirty="0">
                <a:solidFill>
                  <a:sysClr val="windowText" lastClr="000000"/>
                </a:solidFill>
                <a:ea typeface="+mn-ea"/>
                <a:cs typeface="+mn-cs"/>
              </a:rPr>
              <a:t>préjudice du </a:t>
            </a:r>
            <a:r>
              <a:rPr lang="fr-FR" sz="1400" b="1" dirty="0">
                <a:solidFill>
                  <a:sysClr val="windowText" lastClr="000000"/>
                </a:solidFill>
                <a:ea typeface="+mn-ea"/>
                <a:cs typeface="+mn-cs"/>
              </a:rPr>
              <a:t>breveté non exploitant : </a:t>
            </a:r>
            <a:r>
              <a:rPr lang="fr-FR" sz="1400" dirty="0">
                <a:solidFill>
                  <a:sysClr val="windowText" lastClr="000000"/>
                </a:solidFill>
                <a:ea typeface="+mn-ea"/>
                <a:cs typeface="+mn-cs"/>
              </a:rPr>
              <a:t>provision de 8 millions d’euros correspondant à une </a:t>
            </a:r>
            <a:r>
              <a:rPr lang="fr-FR" sz="1400" u="sng" dirty="0">
                <a:solidFill>
                  <a:sysClr val="windowText" lastClr="000000"/>
                </a:solidFill>
              </a:rPr>
              <a:t>redevance majorée de 25 % </a:t>
            </a:r>
            <a:r>
              <a:rPr lang="fr-FR" sz="1400" dirty="0">
                <a:solidFill>
                  <a:sysClr val="windowText" lastClr="000000"/>
                </a:solidFill>
              </a:rPr>
              <a:t>assise sur le CA contrefaisant </a:t>
            </a:r>
          </a:p>
          <a:p>
            <a:pPr marL="607469" lvl="2">
              <a:buClr>
                <a:schemeClr val="accent1"/>
              </a:buClr>
              <a:defRPr/>
            </a:pPr>
            <a:r>
              <a:rPr lang="fr-FR" sz="1400" dirty="0">
                <a:solidFill>
                  <a:sysClr val="windowText" lastClr="000000"/>
                </a:solidFill>
                <a:ea typeface="+mn-ea"/>
                <a:cs typeface="+mn-cs"/>
              </a:rPr>
              <a:t>préjudice du </a:t>
            </a:r>
            <a:r>
              <a:rPr lang="fr-FR" sz="1400" b="1" dirty="0">
                <a:solidFill>
                  <a:sysClr val="windowText" lastClr="000000"/>
                </a:solidFill>
                <a:ea typeface="+mn-ea"/>
                <a:cs typeface="+mn-cs"/>
              </a:rPr>
              <a:t>distributeur du médicament princeps </a:t>
            </a:r>
            <a:r>
              <a:rPr lang="fr-FR" sz="1400" dirty="0">
                <a:solidFill>
                  <a:sysClr val="windowText" lastClr="000000"/>
                </a:solidFill>
                <a:ea typeface="+mn-ea"/>
                <a:cs typeface="+mn-cs"/>
              </a:rPr>
              <a:t>: </a:t>
            </a:r>
            <a:r>
              <a:rPr lang="fr-FR" sz="1400" dirty="0">
                <a:solidFill>
                  <a:sysClr val="windowText" lastClr="000000"/>
                </a:solidFill>
              </a:rPr>
              <a:t>provision de 20 millions d’euros au titre du gain manqué, y compris l’érosion des prix du princeps</a:t>
            </a:r>
            <a:endParaRPr lang="fr-FR" sz="1400" dirty="0">
              <a:solidFill>
                <a:sysClr val="windowText" lastClr="000000"/>
              </a:solidFill>
              <a:ea typeface="+mn-ea"/>
              <a:cs typeface="+mn-cs"/>
            </a:endParaRPr>
          </a:p>
          <a:p>
            <a:pPr marL="607469" lvl="2">
              <a:buClr>
                <a:schemeClr val="accent1"/>
              </a:buClr>
              <a:defRPr/>
            </a:pPr>
            <a:r>
              <a:rPr lang="fr-FR" sz="1400" dirty="0">
                <a:solidFill>
                  <a:sysClr val="windowText" lastClr="000000"/>
                </a:solidFill>
                <a:ea typeface="+mn-ea"/>
                <a:cs typeface="+mn-cs"/>
              </a:rPr>
              <a:t>Droit à l’information</a:t>
            </a:r>
          </a:p>
          <a:p>
            <a:pPr marL="607469" lvl="2">
              <a:buClr>
                <a:schemeClr val="accent1"/>
              </a:buClr>
              <a:defRPr/>
            </a:pPr>
            <a:r>
              <a:rPr lang="fr-FR" sz="1400" dirty="0">
                <a:solidFill>
                  <a:sysClr val="windowText" lastClr="000000"/>
                </a:solidFill>
                <a:ea typeface="+mn-ea"/>
                <a:cs typeface="+mn-cs"/>
              </a:rPr>
              <a:t>Renvoi à un </a:t>
            </a:r>
            <a:r>
              <a:rPr lang="fr-FR" sz="1400" b="1" dirty="0">
                <a:solidFill>
                  <a:sysClr val="windowText" lastClr="000000"/>
                </a:solidFill>
                <a:ea typeface="+mn-ea"/>
                <a:cs typeface="+mn-cs"/>
              </a:rPr>
              <a:t>règlement amiable avec cercle de confidentialité</a:t>
            </a:r>
            <a:r>
              <a:rPr lang="fr-FR" sz="1400" dirty="0">
                <a:solidFill>
                  <a:sysClr val="windowText" lastClr="000000"/>
                </a:solidFill>
                <a:ea typeface="+mn-ea"/>
                <a:cs typeface="+mn-cs"/>
              </a:rPr>
              <a:t> et saisine du tribunal en cas de désaccord </a:t>
            </a:r>
          </a:p>
        </p:txBody>
      </p:sp>
      <p:sp>
        <p:nvSpPr>
          <p:cNvPr id="4" name="Slide Number Placeholder 3" descr="" title="">
            <a:extLst>
              <a:ext uri="{FF2B5EF4-FFF2-40B4-BE49-F238E27FC236}">
                <a16:creationId xmlns:a16="http://schemas.microsoft.com/office/drawing/2014/main" id="{FBDD3E24-455A-450D-B4DC-1B8B38B35C3C}"/>
              </a:ext>
            </a:extLst>
          </p:cNvPr>
          <p:cNvSpPr>
            <a:spLocks noGrp="1"/>
          </p:cNvSpPr>
          <p:nvPr>
            <p:ph type="sldNum" sz="quarter" idx="4"/>
          </p:nvPr>
        </p:nvSpPr>
        <p:spPr/>
        <p:txBody>
          <a:bodyPr/>
          <a:lstStyle/>
          <a:p>
            <a:fld id="{E2BEBCCA-46BE-4AF2-8B43-A762ABBDDA38}" type="slidenum">
              <a:rPr lang="en-US" smtClean="0"/>
              <a:pPr/>
              <a:t>22</a:t>
            </a:fld>
            <a:endParaRPr lang="en-US" dirty="0"/>
          </a:p>
        </p:txBody>
      </p:sp>
      <p:sp>
        <p:nvSpPr>
          <p:cNvPr id="7" name="Title 1" descr="" title="">
            <a:extLst>
              <a:ext uri="{FF2B5EF4-FFF2-40B4-BE49-F238E27FC236}">
                <a16:creationId xmlns:a16="http://schemas.microsoft.com/office/drawing/2014/main" id="{931B052A-FE3D-431A-9DDE-0CA23E38B67F}"/>
              </a:ext>
            </a:extLst>
          </p:cNvPr>
          <p:cNvSpPr txBox="1">
            <a:spLocks/>
          </p:cNvSpPr>
          <p:nvPr/>
        </p:nvSpPr>
        <p:spPr bwMode="auto">
          <a:xfrm>
            <a:off x="734923" y="363618"/>
            <a:ext cx="7871485" cy="6187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1800" b="1" cap="all">
                <a:solidFill>
                  <a:schemeClr val="accent1"/>
                </a:solidFill>
                <a:latin typeface="+mn-lt"/>
                <a:ea typeface="+mj-ea"/>
                <a:cs typeface="+mj-cs"/>
              </a:defRPr>
            </a:lvl1pPr>
            <a:lvl2pPr algn="l" rtl="0" eaLnBrk="1" fontAlgn="base" hangingPunct="1">
              <a:lnSpc>
                <a:spcPct val="90000"/>
              </a:lnSpc>
              <a:spcBef>
                <a:spcPct val="0"/>
              </a:spcBef>
              <a:spcAft>
                <a:spcPct val="0"/>
              </a:spcAft>
              <a:defRPr sz="3600" b="1">
                <a:solidFill>
                  <a:srgbClr val="FFCC00"/>
                </a:solidFill>
                <a:latin typeface="Arial Narrow" pitchFamily="34" charset="0"/>
              </a:defRPr>
            </a:lvl2pPr>
            <a:lvl3pPr algn="l" rtl="0" eaLnBrk="1" fontAlgn="base" hangingPunct="1">
              <a:lnSpc>
                <a:spcPct val="90000"/>
              </a:lnSpc>
              <a:spcBef>
                <a:spcPct val="0"/>
              </a:spcBef>
              <a:spcAft>
                <a:spcPct val="0"/>
              </a:spcAft>
              <a:defRPr sz="3600" b="1">
                <a:solidFill>
                  <a:srgbClr val="FFCC00"/>
                </a:solidFill>
                <a:latin typeface="Arial Narrow" pitchFamily="34" charset="0"/>
              </a:defRPr>
            </a:lvl3pPr>
            <a:lvl4pPr algn="l" rtl="0" eaLnBrk="1" fontAlgn="base" hangingPunct="1">
              <a:lnSpc>
                <a:spcPct val="90000"/>
              </a:lnSpc>
              <a:spcBef>
                <a:spcPct val="0"/>
              </a:spcBef>
              <a:spcAft>
                <a:spcPct val="0"/>
              </a:spcAft>
              <a:defRPr sz="3600" b="1">
                <a:solidFill>
                  <a:srgbClr val="FFCC00"/>
                </a:solidFill>
                <a:latin typeface="Arial Narrow" pitchFamily="34" charset="0"/>
              </a:defRPr>
            </a:lvl4pPr>
            <a:lvl5pPr algn="l" rtl="0" eaLnBrk="1" fontAlgn="base" hangingPunct="1">
              <a:lnSpc>
                <a:spcPct val="90000"/>
              </a:lnSpc>
              <a:spcBef>
                <a:spcPct val="0"/>
              </a:spcBef>
              <a:spcAft>
                <a:spcPct val="0"/>
              </a:spcAft>
              <a:defRPr sz="3600" b="1">
                <a:solidFill>
                  <a:srgbClr val="FFCC00"/>
                </a:solidFill>
                <a:latin typeface="Arial Narrow" pitchFamily="34" charset="0"/>
              </a:defRPr>
            </a:lvl5pPr>
            <a:lvl6pPr marL="457200" algn="l" rtl="0" eaLnBrk="1" fontAlgn="base" hangingPunct="1">
              <a:lnSpc>
                <a:spcPct val="90000"/>
              </a:lnSpc>
              <a:spcBef>
                <a:spcPct val="0"/>
              </a:spcBef>
              <a:spcAft>
                <a:spcPct val="0"/>
              </a:spcAft>
              <a:defRPr sz="3600" b="1">
                <a:solidFill>
                  <a:srgbClr val="FFCC00"/>
                </a:solidFill>
                <a:latin typeface="Arial Narrow" pitchFamily="34" charset="0"/>
              </a:defRPr>
            </a:lvl6pPr>
            <a:lvl7pPr marL="914400" algn="l" rtl="0" eaLnBrk="1" fontAlgn="base" hangingPunct="1">
              <a:lnSpc>
                <a:spcPct val="90000"/>
              </a:lnSpc>
              <a:spcBef>
                <a:spcPct val="0"/>
              </a:spcBef>
              <a:spcAft>
                <a:spcPct val="0"/>
              </a:spcAft>
              <a:defRPr sz="3600" b="1">
                <a:solidFill>
                  <a:srgbClr val="FFCC00"/>
                </a:solidFill>
                <a:latin typeface="Arial Narrow" pitchFamily="34" charset="0"/>
              </a:defRPr>
            </a:lvl7pPr>
            <a:lvl8pPr marL="1371600" algn="l" rtl="0" eaLnBrk="1" fontAlgn="base" hangingPunct="1">
              <a:lnSpc>
                <a:spcPct val="90000"/>
              </a:lnSpc>
              <a:spcBef>
                <a:spcPct val="0"/>
              </a:spcBef>
              <a:spcAft>
                <a:spcPct val="0"/>
              </a:spcAft>
              <a:defRPr sz="3600" b="1">
                <a:solidFill>
                  <a:srgbClr val="FFCC00"/>
                </a:solidFill>
                <a:latin typeface="Arial Narrow" pitchFamily="34" charset="0"/>
              </a:defRPr>
            </a:lvl8pPr>
            <a:lvl9pPr marL="1828800" algn="l" rtl="0" eaLnBrk="1" fontAlgn="base" hangingPunct="1">
              <a:lnSpc>
                <a:spcPct val="90000"/>
              </a:lnSpc>
              <a:spcBef>
                <a:spcPct val="0"/>
              </a:spcBef>
              <a:spcAft>
                <a:spcPct val="0"/>
              </a:spcAft>
              <a:defRPr sz="3600" b="1">
                <a:solidFill>
                  <a:srgbClr val="FFCC00"/>
                </a:solidFill>
                <a:latin typeface="Arial Narrow" pitchFamily="34" charset="0"/>
              </a:defRPr>
            </a:lvl9pPr>
          </a:lstStyle>
          <a:p>
            <a:r>
              <a:rPr lang="fr-FR" kern="0" dirty="0"/>
              <a:t>PROVISION </a:t>
            </a:r>
            <a:r>
              <a:rPr lang="fr-FR" kern="0" dirty="0" err="1"/>
              <a:t>ALLOUéE</a:t>
            </a:r>
            <a:r>
              <a:rPr lang="fr-FR" kern="0" dirty="0"/>
              <a:t> – Devenir </a:t>
            </a:r>
            <a:r>
              <a:rPr lang="fr-FR" kern="0" dirty="0" err="1"/>
              <a:t>DEs</a:t>
            </a:r>
            <a:r>
              <a:rPr lang="fr-FR" kern="0" dirty="0"/>
              <a:t> </a:t>
            </a:r>
            <a:r>
              <a:rPr lang="fr-FR" kern="0" dirty="0" err="1"/>
              <a:t>DéCISIONS</a:t>
            </a:r>
            <a:r>
              <a:rPr lang="fr-FR" kern="0" dirty="0"/>
              <a:t> </a:t>
            </a:r>
            <a:r>
              <a:rPr lang="fr-FR" kern="0" dirty="0" err="1"/>
              <a:t>SIGNIFICATIVEs</a:t>
            </a:r>
            <a:endParaRPr lang="fr-FR" kern="0" dirty="0"/>
          </a:p>
        </p:txBody>
      </p:sp>
    </p:spTree>
    <p:extLst>
      <p:ext uri="{BB962C8B-B14F-4D97-AF65-F5344CB8AC3E}">
        <p14:creationId xmlns:p14="http://schemas.microsoft.com/office/powerpoint/2010/main" val="110620811"/>
      </p:ext>
    </p:extLst>
  </p:cSld>
  <p:clrMapOvr>
    <a:masterClrMapping/>
  </p:clrMapOvr>
  <p:transition>
    <p:fade/>
  </p:transition>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69BC0CC-1952-4B77-A829-BA57FB46FAD2}"/>
              </a:ext>
            </a:extLst>
          </p:cNvPr>
          <p:cNvSpPr>
            <a:spLocks noGrp="1"/>
          </p:cNvSpPr>
          <p:nvPr>
            <p:ph type="title"/>
          </p:nvPr>
        </p:nvSpPr>
        <p:spPr/>
        <p:txBody>
          <a:bodyPr/>
          <a:lstStyle/>
          <a:p>
            <a:r>
              <a:rPr lang="fr-FR" dirty="0"/>
              <a:t>PROVISION ALLOUEE - ACTUALITE</a:t>
            </a:r>
          </a:p>
        </p:txBody>
      </p:sp>
      <p:sp>
        <p:nvSpPr>
          <p:cNvPr id="3" name="Content Placeholder 2" descr="" title="">
            <a:extLst>
              <a:ext uri="{FF2B5EF4-FFF2-40B4-BE49-F238E27FC236}">
                <a16:creationId xmlns:a16="http://schemas.microsoft.com/office/drawing/2014/main" id="{F66EE6EE-B7ED-4685-AC0B-196CD602003C}"/>
              </a:ext>
            </a:extLst>
          </p:cNvPr>
          <p:cNvSpPr>
            <a:spLocks noGrp="1"/>
          </p:cNvSpPr>
          <p:nvPr>
            <p:ph idx="1"/>
          </p:nvPr>
        </p:nvSpPr>
        <p:spPr>
          <a:xfrm>
            <a:off x="657596" y="1123950"/>
            <a:ext cx="7536155" cy="2895600"/>
          </a:xfrm>
        </p:spPr>
        <p:txBody>
          <a:bodyPr/>
          <a:lstStyle/>
          <a:p>
            <a:pPr marL="230712" lvl="1">
              <a:buClr>
                <a:schemeClr val="accent1"/>
              </a:buClr>
              <a:defRPr/>
            </a:pPr>
            <a:r>
              <a:rPr lang="fr-FR" dirty="0">
                <a:solidFill>
                  <a:sysClr val="windowText" lastClr="000000"/>
                </a:solidFill>
                <a:ea typeface="+mn-ea"/>
                <a:cs typeface="+mn-cs"/>
              </a:rPr>
              <a:t>Rappel: Ordonnance du </a:t>
            </a:r>
            <a:r>
              <a:rPr lang="fr-FR" dirty="0" err="1">
                <a:solidFill>
                  <a:sysClr val="windowText" lastClr="000000"/>
                </a:solidFill>
                <a:ea typeface="+mn-ea"/>
                <a:cs typeface="+mn-cs"/>
              </a:rPr>
              <a:t>JME</a:t>
            </a:r>
            <a:r>
              <a:rPr lang="fr-FR" dirty="0">
                <a:solidFill>
                  <a:sysClr val="windowText" lastClr="000000"/>
                </a:solidFill>
                <a:ea typeface="+mn-ea"/>
                <a:cs typeface="+mn-cs"/>
              </a:rPr>
              <a:t>, 7 janvier 2021, Eli Lilly (</a:t>
            </a:r>
            <a:r>
              <a:rPr lang="fr-FR" dirty="0" err="1">
                <a:solidFill>
                  <a:sysClr val="windowText" lastClr="000000"/>
                </a:solidFill>
                <a:ea typeface="+mn-ea"/>
                <a:cs typeface="+mn-cs"/>
              </a:rPr>
              <a:t>Alimta</a:t>
            </a:r>
            <a:r>
              <a:rPr lang="fr-FR" dirty="0">
                <a:solidFill>
                  <a:sysClr val="windowText" lastClr="000000"/>
                </a:solidFill>
                <a:ea typeface="+mn-ea"/>
                <a:cs typeface="+mn-cs"/>
              </a:rPr>
              <a:t> ®) c/ </a:t>
            </a:r>
            <a:r>
              <a:rPr lang="fr-FR" dirty="0" err="1">
                <a:solidFill>
                  <a:sysClr val="windowText" lastClr="000000"/>
                </a:solidFill>
                <a:ea typeface="+mn-ea"/>
                <a:cs typeface="+mn-cs"/>
              </a:rPr>
              <a:t>Zentiva</a:t>
            </a:r>
            <a:r>
              <a:rPr lang="fr-FR" dirty="0">
                <a:solidFill>
                  <a:sysClr val="windowText" lastClr="000000"/>
                </a:solidFill>
                <a:ea typeface="+mn-ea"/>
                <a:cs typeface="+mn-cs"/>
              </a:rPr>
              <a:t> : interdiction provisoire, droit à l’information et versement d’une provision </a:t>
            </a:r>
            <a:br>
              <a:rPr lang="fr-FR" dirty="0">
                <a:solidFill>
                  <a:sysClr val="windowText" lastClr="000000"/>
                </a:solidFill>
                <a:ea typeface="+mn-ea"/>
                <a:cs typeface="+mn-cs"/>
              </a:rPr>
            </a:br>
            <a:r>
              <a:rPr lang="fr-FR" dirty="0">
                <a:solidFill>
                  <a:sysClr val="windowText" lastClr="000000"/>
                </a:solidFill>
                <a:ea typeface="+mn-ea"/>
                <a:cs typeface="+mn-cs"/>
              </a:rPr>
              <a:t>de </a:t>
            </a:r>
            <a:r>
              <a:rPr lang="fr-FR" b="1" dirty="0">
                <a:solidFill>
                  <a:sysClr val="windowText" lastClr="000000"/>
                </a:solidFill>
                <a:ea typeface="+mn-ea"/>
                <a:cs typeface="+mn-cs"/>
              </a:rPr>
              <a:t>4 M€</a:t>
            </a:r>
            <a:endParaRPr lang="fr-FR" dirty="0">
              <a:solidFill>
                <a:sysClr val="windowText" lastClr="000000"/>
              </a:solidFill>
              <a:ea typeface="+mn-ea"/>
              <a:cs typeface="+mn-cs"/>
            </a:endParaRPr>
          </a:p>
          <a:p>
            <a:pPr marL="57674" lvl="1" indent="0">
              <a:buClr>
                <a:schemeClr val="accent1"/>
              </a:buClr>
              <a:buNone/>
              <a:defRPr/>
            </a:pPr>
            <a:r>
              <a:rPr lang="fr-FR" sz="1400" i="1" dirty="0">
                <a:solidFill>
                  <a:sysClr val="windowText" lastClr="000000"/>
                </a:solidFill>
                <a:ea typeface="+mn-ea"/>
                <a:cs typeface="+mn-cs"/>
              </a:rPr>
              <a:t>« Le préjudice économique de la société ELI LILLY AND </a:t>
            </a:r>
            <a:r>
              <a:rPr lang="fr-FR" sz="1400" i="1" dirty="0" err="1">
                <a:solidFill>
                  <a:sysClr val="windowText" lastClr="000000"/>
                </a:solidFill>
                <a:ea typeface="+mn-ea"/>
                <a:cs typeface="+mn-cs"/>
              </a:rPr>
              <a:t>COMPANY</a:t>
            </a:r>
            <a:r>
              <a:rPr lang="fr-FR" sz="1400" i="1" dirty="0">
                <a:solidFill>
                  <a:sysClr val="windowText" lastClr="000000"/>
                </a:solidFill>
                <a:ea typeface="+mn-ea"/>
                <a:cs typeface="+mn-cs"/>
              </a:rPr>
              <a:t>, titulaire du brevet, doit enfin être évalué au regard de la redevance qu'elle aurait été en droit de percevoir si elle avait consenti une autorisation »</a:t>
            </a:r>
          </a:p>
          <a:p>
            <a:pPr marL="57674" lvl="1" indent="0">
              <a:buClr>
                <a:schemeClr val="accent1"/>
              </a:buClr>
              <a:buNone/>
              <a:defRPr/>
            </a:pPr>
            <a:r>
              <a:rPr lang="fr-FR" sz="1400" i="1" dirty="0">
                <a:solidFill>
                  <a:sysClr val="windowText" lastClr="000000"/>
                </a:solidFill>
                <a:ea typeface="+mn-ea"/>
                <a:cs typeface="+mn-cs"/>
              </a:rPr>
              <a:t>« Au regard du nombre de flacons (..) vendus, ainsi qu'il résulte des données publiques disponibles émanant du Groupement pour l'Elaboration et la Réalisation des Statistiques (GERS) et du chiffre d'affaires ainsi généré, et en application d'un </a:t>
            </a:r>
            <a:r>
              <a:rPr lang="fr-FR" sz="1400" i="1" u="sng" dirty="0">
                <a:solidFill>
                  <a:sysClr val="windowText" lastClr="000000"/>
                </a:solidFill>
                <a:ea typeface="+mn-ea"/>
                <a:cs typeface="+mn-cs"/>
              </a:rPr>
              <a:t>taux de redevance majoré de 25 %</a:t>
            </a:r>
            <a:r>
              <a:rPr lang="fr-FR" sz="1400" i="1" dirty="0">
                <a:solidFill>
                  <a:sysClr val="windowText" lastClr="000000"/>
                </a:solidFill>
                <a:ea typeface="+mn-ea"/>
                <a:cs typeface="+mn-cs"/>
              </a:rPr>
              <a:t>, il apparaît justifié d'allouer à titre provisionnel à la société ELI LILLY AND </a:t>
            </a:r>
            <a:r>
              <a:rPr lang="fr-FR" sz="1400" i="1" dirty="0" err="1">
                <a:solidFill>
                  <a:sysClr val="windowText" lastClr="000000"/>
                </a:solidFill>
                <a:ea typeface="+mn-ea"/>
                <a:cs typeface="+mn-cs"/>
              </a:rPr>
              <a:t>COMPANY</a:t>
            </a:r>
            <a:r>
              <a:rPr lang="fr-FR" sz="1400" i="1" dirty="0">
                <a:solidFill>
                  <a:sysClr val="windowText" lastClr="000000"/>
                </a:solidFill>
                <a:ea typeface="+mn-ea"/>
                <a:cs typeface="+mn-cs"/>
              </a:rPr>
              <a:t> une indemnité de 4 millions d'euros à valoir sur l'indemnisation de ses préjudices. »</a:t>
            </a:r>
          </a:p>
          <a:p>
            <a:pPr marL="57674" lvl="1" indent="0">
              <a:buClr>
                <a:schemeClr val="accent1"/>
              </a:buClr>
              <a:buNone/>
              <a:defRPr/>
            </a:pPr>
            <a:r>
              <a:rPr lang="fr-FR" dirty="0">
                <a:solidFill>
                  <a:sysClr val="windowText" lastClr="000000"/>
                </a:solidFill>
                <a:ea typeface="+mn-ea"/>
                <a:cs typeface="+mn-cs"/>
              </a:rPr>
              <a:t>=&gt; </a:t>
            </a:r>
            <a:r>
              <a:rPr lang="fr-FR" b="1" dirty="0">
                <a:solidFill>
                  <a:sysClr val="windowText" lastClr="000000"/>
                </a:solidFill>
                <a:ea typeface="+mn-ea"/>
                <a:cs typeface="+mn-cs"/>
              </a:rPr>
              <a:t>Décision infirmée en appel</a:t>
            </a:r>
            <a:r>
              <a:rPr lang="fr-FR" dirty="0">
                <a:solidFill>
                  <a:sysClr val="windowText" lastClr="000000"/>
                </a:solidFill>
                <a:ea typeface="+mn-ea"/>
                <a:cs typeface="+mn-cs"/>
              </a:rPr>
              <a:t>, emportant de plein droit obligation de restitution. La société Eli Lilly and Compagny est déboutée de sa demande de condamnation à des dommages-intérêts provisionnels.</a:t>
            </a:r>
          </a:p>
        </p:txBody>
      </p:sp>
      <p:sp>
        <p:nvSpPr>
          <p:cNvPr id="4" name="Slide Number Placeholder 3" descr="" title="">
            <a:extLst>
              <a:ext uri="{FF2B5EF4-FFF2-40B4-BE49-F238E27FC236}">
                <a16:creationId xmlns:a16="http://schemas.microsoft.com/office/drawing/2014/main" id="{FBDD3E24-455A-450D-B4DC-1B8B38B35C3C}"/>
              </a:ext>
            </a:extLst>
          </p:cNvPr>
          <p:cNvSpPr>
            <a:spLocks noGrp="1"/>
          </p:cNvSpPr>
          <p:nvPr>
            <p:ph type="sldNum" sz="quarter" idx="4"/>
          </p:nvPr>
        </p:nvSpPr>
        <p:spPr/>
        <p:txBody>
          <a:bodyPr/>
          <a:lstStyle/>
          <a:p>
            <a:fld id="{E2BEBCCA-46BE-4AF2-8B43-A762ABBDDA38}" type="slidenum">
              <a:rPr lang="en-US" smtClean="0"/>
              <a:pPr/>
              <a:t>23</a:t>
            </a:fld>
            <a:endParaRPr lang="en-US" dirty="0"/>
          </a:p>
        </p:txBody>
      </p:sp>
    </p:spTree>
    <p:extLst>
      <p:ext uri="{BB962C8B-B14F-4D97-AF65-F5344CB8AC3E}">
        <p14:creationId xmlns:p14="http://schemas.microsoft.com/office/powerpoint/2010/main" val="1732731682"/>
      </p:ext>
    </p:extLst>
  </p:cSld>
  <p:clrMapOvr>
    <a:masterClrMapping/>
  </p:clrMapOvr>
  <p:transition>
    <p:fade/>
  </p:transition>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69BC0CC-1952-4B77-A829-BA57FB46FAD2}"/>
              </a:ext>
            </a:extLst>
          </p:cNvPr>
          <p:cNvSpPr>
            <a:spLocks noGrp="1"/>
          </p:cNvSpPr>
          <p:nvPr>
            <p:ph type="title"/>
          </p:nvPr>
        </p:nvSpPr>
        <p:spPr/>
        <p:txBody>
          <a:bodyPr/>
          <a:lstStyle/>
          <a:p>
            <a:r>
              <a:rPr lang="fr-FR" dirty="0"/>
              <a:t>PROVISION ALLOUEE - ACTUALITE</a:t>
            </a:r>
          </a:p>
        </p:txBody>
      </p:sp>
      <p:sp>
        <p:nvSpPr>
          <p:cNvPr id="3" name="Content Placeholder 2" descr="" title="">
            <a:extLst>
              <a:ext uri="{FF2B5EF4-FFF2-40B4-BE49-F238E27FC236}">
                <a16:creationId xmlns:a16="http://schemas.microsoft.com/office/drawing/2014/main" id="{F66EE6EE-B7ED-4685-AC0B-196CD602003C}"/>
              </a:ext>
            </a:extLst>
          </p:cNvPr>
          <p:cNvSpPr>
            <a:spLocks noGrp="1"/>
          </p:cNvSpPr>
          <p:nvPr>
            <p:ph idx="1"/>
          </p:nvPr>
        </p:nvSpPr>
        <p:spPr>
          <a:xfrm>
            <a:off x="657596" y="1123949"/>
            <a:ext cx="7536155" cy="3835083"/>
          </a:xfrm>
        </p:spPr>
        <p:txBody>
          <a:bodyPr/>
          <a:lstStyle/>
          <a:p>
            <a:pPr marL="230712" lvl="1">
              <a:buClr>
                <a:schemeClr val="accent1"/>
              </a:buClr>
              <a:defRPr/>
            </a:pPr>
            <a:r>
              <a:rPr lang="fr-FR" dirty="0">
                <a:solidFill>
                  <a:sysClr val="windowText" lastClr="000000"/>
                </a:solidFill>
                <a:ea typeface="+mn-ea"/>
                <a:cs typeface="+mn-cs"/>
              </a:rPr>
              <a:t>CA Paris 9 novembre 2021, Pôle 5, Ch. 1, </a:t>
            </a:r>
            <a:r>
              <a:rPr lang="fr-FR" dirty="0" err="1">
                <a:solidFill>
                  <a:sysClr val="windowText" lastClr="000000"/>
                </a:solidFill>
                <a:ea typeface="+mn-ea"/>
                <a:cs typeface="+mn-cs"/>
              </a:rPr>
              <a:t>Zentiva</a:t>
            </a:r>
            <a:r>
              <a:rPr lang="fr-FR" dirty="0">
                <a:solidFill>
                  <a:sysClr val="windowText" lastClr="000000"/>
                </a:solidFill>
                <a:ea typeface="+mn-ea"/>
                <a:cs typeface="+mn-cs"/>
              </a:rPr>
              <a:t> c/ Eli Lilly (</a:t>
            </a:r>
            <a:r>
              <a:rPr lang="fr-FR" dirty="0" err="1">
                <a:solidFill>
                  <a:sysClr val="windowText" lastClr="000000"/>
                </a:solidFill>
                <a:ea typeface="+mn-ea"/>
                <a:cs typeface="+mn-cs"/>
              </a:rPr>
              <a:t>Alimta</a:t>
            </a:r>
            <a:r>
              <a:rPr lang="fr-FR" dirty="0">
                <a:solidFill>
                  <a:sysClr val="windowText" lastClr="000000"/>
                </a:solidFill>
                <a:ea typeface="+mn-ea"/>
                <a:cs typeface="+mn-cs"/>
              </a:rPr>
              <a:t> ®) </a:t>
            </a:r>
          </a:p>
          <a:p>
            <a:pPr marL="513287" lvl="2">
              <a:buClr>
                <a:schemeClr val="accent1"/>
              </a:buClr>
              <a:defRPr/>
            </a:pPr>
            <a:r>
              <a:rPr lang="fr-FR" dirty="0">
                <a:solidFill>
                  <a:sysClr val="windowText" lastClr="000000"/>
                </a:solidFill>
                <a:ea typeface="+mn-ea"/>
                <a:cs typeface="+mn-cs"/>
              </a:rPr>
              <a:t>Sur le principe et le quantum de la provision : il faut </a:t>
            </a:r>
            <a:r>
              <a:rPr lang="fr-FR" u="sng" dirty="0">
                <a:solidFill>
                  <a:sysClr val="windowText" lastClr="000000"/>
                </a:solidFill>
                <a:ea typeface="+mn-ea"/>
                <a:cs typeface="+mn-cs"/>
              </a:rPr>
              <a:t>démontrer le préjudice non sérieusement contestable personnellement subi</a:t>
            </a:r>
            <a:r>
              <a:rPr lang="fr-FR" dirty="0">
                <a:solidFill>
                  <a:sysClr val="windowText" lastClr="000000"/>
                </a:solidFill>
                <a:ea typeface="+mn-ea"/>
                <a:cs typeface="+mn-cs"/>
              </a:rPr>
              <a:t>, en réparation duquel la condamnation provisionnelle est demandée</a:t>
            </a:r>
          </a:p>
          <a:p>
            <a:pPr marL="57674" lvl="1" indent="0">
              <a:buClr>
                <a:schemeClr val="accent1"/>
              </a:buClr>
              <a:buNone/>
              <a:defRPr/>
            </a:pPr>
            <a:r>
              <a:rPr lang="fr-FR" sz="1400" i="1" dirty="0">
                <a:solidFill>
                  <a:sysClr val="windowText" lastClr="000000"/>
                </a:solidFill>
                <a:ea typeface="+mn-ea"/>
                <a:cs typeface="+mn-cs"/>
              </a:rPr>
              <a:t>« Pour apprécier le principe et le quantum non sérieusement contestable du préjudice subi par le titulaire du brevet prétendument contrefait, le juge de la mise en état doit prendre en considération l'un des critères d'évaluation prévu par l'article L. 615-7 du code de la propriété intellectuelle, dont le choix relève de la partie lésée.</a:t>
            </a:r>
          </a:p>
          <a:p>
            <a:pPr marL="57674" lvl="1" indent="0">
              <a:buClr>
                <a:schemeClr val="accent1"/>
              </a:buClr>
              <a:buNone/>
              <a:defRPr/>
            </a:pPr>
            <a:r>
              <a:rPr lang="fr-FR" sz="1400" i="1" dirty="0">
                <a:solidFill>
                  <a:sysClr val="windowText" lastClr="000000"/>
                </a:solidFill>
                <a:ea typeface="+mn-ea"/>
                <a:cs typeface="+mn-cs"/>
              </a:rPr>
              <a:t>La cour rappelle que l'existence, pour le titulaire d'un brevet, d'un préjudice économique et moral résultant de la contrefaçon n'est pas subordonnée à la condition qu'il se livre personnellement à son exploitation, et que </a:t>
            </a:r>
            <a:r>
              <a:rPr lang="fr-FR" sz="1400" i="1" u="sng" dirty="0">
                <a:solidFill>
                  <a:sysClr val="windowText" lastClr="000000"/>
                </a:solidFill>
                <a:ea typeface="+mn-ea"/>
                <a:cs typeface="+mn-cs"/>
              </a:rPr>
              <a:t>la perte de redevances du breveté non exploitant peut être prise en compte au titre de ses gains manqués visés au 1° de l'article L. 615-7 susvisé sans pour autant relever de la réparation forfaitaire visée à titre d'alternative à l'alinéa 2 du même article</a:t>
            </a:r>
            <a:r>
              <a:rPr lang="fr-FR" sz="1400" i="1" dirty="0">
                <a:solidFill>
                  <a:sysClr val="windowText" lastClr="000000"/>
                </a:solidFill>
                <a:ea typeface="+mn-ea"/>
                <a:cs typeface="+mn-cs"/>
              </a:rPr>
              <a:t>. »</a:t>
            </a:r>
          </a:p>
        </p:txBody>
      </p:sp>
      <p:sp>
        <p:nvSpPr>
          <p:cNvPr id="4" name="Slide Number Placeholder 3" descr="" title="">
            <a:extLst>
              <a:ext uri="{FF2B5EF4-FFF2-40B4-BE49-F238E27FC236}">
                <a16:creationId xmlns:a16="http://schemas.microsoft.com/office/drawing/2014/main" id="{FBDD3E24-455A-450D-B4DC-1B8B38B35C3C}"/>
              </a:ext>
            </a:extLst>
          </p:cNvPr>
          <p:cNvSpPr>
            <a:spLocks noGrp="1"/>
          </p:cNvSpPr>
          <p:nvPr>
            <p:ph type="sldNum" sz="quarter" idx="4"/>
          </p:nvPr>
        </p:nvSpPr>
        <p:spPr/>
        <p:txBody>
          <a:bodyPr/>
          <a:lstStyle/>
          <a:p>
            <a:fld id="{E2BEBCCA-46BE-4AF2-8B43-A762ABBDDA38}" type="slidenum">
              <a:rPr lang="en-US" smtClean="0"/>
              <a:pPr/>
              <a:t>24</a:t>
            </a:fld>
            <a:endParaRPr lang="en-US" dirty="0"/>
          </a:p>
        </p:txBody>
      </p:sp>
    </p:spTree>
    <p:extLst>
      <p:ext uri="{BB962C8B-B14F-4D97-AF65-F5344CB8AC3E}">
        <p14:creationId xmlns:p14="http://schemas.microsoft.com/office/powerpoint/2010/main" val="977213740"/>
      </p:ext>
    </p:extLst>
  </p:cSld>
  <p:clrMapOvr>
    <a:masterClrMapping/>
  </p:clrMapOvr>
  <p:transition>
    <p:fade/>
  </p:transition>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69BC0CC-1952-4B77-A829-BA57FB46FAD2}"/>
              </a:ext>
            </a:extLst>
          </p:cNvPr>
          <p:cNvSpPr>
            <a:spLocks noGrp="1"/>
          </p:cNvSpPr>
          <p:nvPr>
            <p:ph type="title"/>
          </p:nvPr>
        </p:nvSpPr>
        <p:spPr/>
        <p:txBody>
          <a:bodyPr/>
          <a:lstStyle/>
          <a:p>
            <a:r>
              <a:rPr lang="fr-FR" dirty="0"/>
              <a:t>PROVISION ALLOUEE - ACTUALITE</a:t>
            </a:r>
          </a:p>
        </p:txBody>
      </p:sp>
      <p:sp>
        <p:nvSpPr>
          <p:cNvPr id="3" name="Content Placeholder 2" descr="" title="">
            <a:extLst>
              <a:ext uri="{FF2B5EF4-FFF2-40B4-BE49-F238E27FC236}">
                <a16:creationId xmlns:a16="http://schemas.microsoft.com/office/drawing/2014/main" id="{F66EE6EE-B7ED-4685-AC0B-196CD602003C}"/>
              </a:ext>
            </a:extLst>
          </p:cNvPr>
          <p:cNvSpPr>
            <a:spLocks noGrp="1"/>
          </p:cNvSpPr>
          <p:nvPr>
            <p:ph idx="1"/>
          </p:nvPr>
        </p:nvSpPr>
        <p:spPr>
          <a:xfrm>
            <a:off x="657596" y="993647"/>
            <a:ext cx="7536155" cy="4045077"/>
          </a:xfrm>
        </p:spPr>
        <p:txBody>
          <a:bodyPr/>
          <a:lstStyle/>
          <a:p>
            <a:pPr marL="230712" lvl="1">
              <a:buClr>
                <a:schemeClr val="accent1"/>
              </a:buClr>
              <a:defRPr/>
            </a:pPr>
            <a:r>
              <a:rPr lang="fr-FR" dirty="0">
                <a:solidFill>
                  <a:sysClr val="windowText" lastClr="000000"/>
                </a:solidFill>
                <a:ea typeface="+mn-ea"/>
                <a:cs typeface="+mn-cs"/>
              </a:rPr>
              <a:t>CA Paris 9 novembre 2021, Pôle 5, Ch. 1, </a:t>
            </a:r>
            <a:r>
              <a:rPr lang="fr-FR" dirty="0" err="1">
                <a:solidFill>
                  <a:sysClr val="windowText" lastClr="000000"/>
                </a:solidFill>
                <a:ea typeface="+mn-ea"/>
                <a:cs typeface="+mn-cs"/>
              </a:rPr>
              <a:t>Zentiva</a:t>
            </a:r>
            <a:r>
              <a:rPr lang="fr-FR" dirty="0">
                <a:solidFill>
                  <a:sysClr val="windowText" lastClr="000000"/>
                </a:solidFill>
                <a:ea typeface="+mn-ea"/>
                <a:cs typeface="+mn-cs"/>
              </a:rPr>
              <a:t> c/ Eli Lilly (</a:t>
            </a:r>
            <a:r>
              <a:rPr lang="fr-FR" dirty="0" err="1">
                <a:solidFill>
                  <a:sysClr val="windowText" lastClr="000000"/>
                </a:solidFill>
                <a:ea typeface="+mn-ea"/>
                <a:cs typeface="+mn-cs"/>
              </a:rPr>
              <a:t>Alimta</a:t>
            </a:r>
            <a:r>
              <a:rPr lang="fr-FR" dirty="0">
                <a:solidFill>
                  <a:sysClr val="windowText" lastClr="000000"/>
                </a:solidFill>
                <a:ea typeface="+mn-ea"/>
                <a:cs typeface="+mn-cs"/>
              </a:rPr>
              <a:t> ®) </a:t>
            </a:r>
          </a:p>
          <a:p>
            <a:pPr marL="513287" lvl="2">
              <a:buClr>
                <a:schemeClr val="accent1"/>
              </a:buClr>
              <a:defRPr/>
            </a:pPr>
            <a:r>
              <a:rPr lang="fr-FR" dirty="0">
                <a:solidFill>
                  <a:sysClr val="windowText" lastClr="000000"/>
                </a:solidFill>
                <a:ea typeface="+mn-ea"/>
                <a:cs typeface="+mn-cs"/>
              </a:rPr>
              <a:t>La société Eli Lilly and </a:t>
            </a:r>
            <a:r>
              <a:rPr lang="fr-FR" dirty="0" err="1">
                <a:solidFill>
                  <a:sysClr val="windowText" lastClr="000000"/>
                </a:solidFill>
                <a:ea typeface="+mn-ea"/>
                <a:cs typeface="+mn-cs"/>
              </a:rPr>
              <a:t>Company</a:t>
            </a:r>
            <a:r>
              <a:rPr lang="fr-FR" dirty="0">
                <a:solidFill>
                  <a:sysClr val="windowText" lastClr="000000"/>
                </a:solidFill>
                <a:ea typeface="+mn-ea"/>
                <a:cs typeface="+mn-cs"/>
              </a:rPr>
              <a:t> (seule demanderesse à l’incident) demandait le montant d’une redevance fictive (25 %) que </a:t>
            </a:r>
            <a:r>
              <a:rPr lang="fr-FR" dirty="0" err="1">
                <a:solidFill>
                  <a:sysClr val="windowText" lastClr="000000"/>
                </a:solidFill>
                <a:ea typeface="+mn-ea"/>
                <a:cs typeface="+mn-cs"/>
              </a:rPr>
              <a:t>Zentiva</a:t>
            </a:r>
            <a:r>
              <a:rPr lang="fr-FR" dirty="0">
                <a:solidFill>
                  <a:sysClr val="windowText" lastClr="000000"/>
                </a:solidFill>
                <a:ea typeface="+mn-ea"/>
                <a:cs typeface="+mn-cs"/>
              </a:rPr>
              <a:t> aurait dû lui verser sur le chiffre d’affaires contrefaisant </a:t>
            </a:r>
          </a:p>
          <a:p>
            <a:pPr marL="513287" lvl="2">
              <a:buClr>
                <a:schemeClr val="accent1"/>
              </a:buClr>
              <a:defRPr/>
            </a:pPr>
            <a:r>
              <a:rPr lang="fr-FR" dirty="0">
                <a:solidFill>
                  <a:sysClr val="windowText" lastClr="000000"/>
                </a:solidFill>
                <a:ea typeface="+mn-ea"/>
                <a:cs typeface="+mn-cs"/>
              </a:rPr>
              <a:t>Elle est déboutée pour échec dans la démonstration du montant non sérieusement contestable de son préjudice personnel:</a:t>
            </a:r>
          </a:p>
          <a:p>
            <a:pPr marL="745062" lvl="3">
              <a:buClr>
                <a:schemeClr val="accent1"/>
              </a:buClr>
              <a:defRPr/>
            </a:pPr>
            <a:r>
              <a:rPr lang="fr-FR" sz="1400" dirty="0">
                <a:solidFill>
                  <a:sysClr val="windowText" lastClr="000000"/>
                </a:solidFill>
                <a:ea typeface="+mn-ea"/>
                <a:cs typeface="+mn-cs"/>
              </a:rPr>
              <a:t>Elle ne produit pas le taux de redevance prélevé sur la société Lilly France, ni aucun autre taux de redevance qu’elle aurait appliqué</a:t>
            </a:r>
          </a:p>
          <a:p>
            <a:pPr marL="745062" lvl="3">
              <a:buClr>
                <a:schemeClr val="accent1"/>
              </a:buClr>
              <a:defRPr/>
            </a:pPr>
            <a:r>
              <a:rPr lang="fr-FR" sz="1400" dirty="0">
                <a:solidFill>
                  <a:sysClr val="windowText" lastClr="000000"/>
                </a:solidFill>
                <a:ea typeface="+mn-ea"/>
                <a:cs typeface="+mn-cs"/>
              </a:rPr>
              <a:t>Elle invoque, pour base de calcul, un taux de marge consolidé du groupe Eli Lilly dans le monde (≈ 80 %), non délimitée à son seul périmètre et au seul médicament issu du brevet litigieux</a:t>
            </a:r>
          </a:p>
          <a:p>
            <a:pPr marL="745062" lvl="3">
              <a:buClr>
                <a:schemeClr val="accent1"/>
              </a:buClr>
              <a:defRPr/>
            </a:pPr>
            <a:r>
              <a:rPr lang="fr-FR" sz="1400" dirty="0">
                <a:solidFill>
                  <a:sysClr val="windowText" lastClr="000000"/>
                </a:solidFill>
                <a:ea typeface="+mn-ea"/>
                <a:cs typeface="+mn-cs"/>
              </a:rPr>
              <a:t>Les taux de redevances dans le domaine des traitements anti-cancéreux (taux médian de 3 % à 4,5 %) démontrés par </a:t>
            </a:r>
            <a:r>
              <a:rPr lang="fr-FR" sz="1400" dirty="0" err="1">
                <a:solidFill>
                  <a:sysClr val="windowText" lastClr="000000"/>
                </a:solidFill>
                <a:ea typeface="+mn-ea"/>
                <a:cs typeface="+mn-cs"/>
              </a:rPr>
              <a:t>Zentiva</a:t>
            </a:r>
            <a:r>
              <a:rPr lang="fr-FR" sz="1400" dirty="0">
                <a:solidFill>
                  <a:sysClr val="windowText" lastClr="000000"/>
                </a:solidFill>
                <a:ea typeface="+mn-ea"/>
                <a:cs typeface="+mn-cs"/>
              </a:rPr>
              <a:t>, sont écartés car non comparables d’après Eli Lilly, sur qui pèse la charge de la preuve.</a:t>
            </a:r>
          </a:p>
        </p:txBody>
      </p:sp>
      <p:sp>
        <p:nvSpPr>
          <p:cNvPr id="4" name="Slide Number Placeholder 3" descr="" title="">
            <a:extLst>
              <a:ext uri="{FF2B5EF4-FFF2-40B4-BE49-F238E27FC236}">
                <a16:creationId xmlns:a16="http://schemas.microsoft.com/office/drawing/2014/main" id="{FBDD3E24-455A-450D-B4DC-1B8B38B35C3C}"/>
              </a:ext>
            </a:extLst>
          </p:cNvPr>
          <p:cNvSpPr>
            <a:spLocks noGrp="1"/>
          </p:cNvSpPr>
          <p:nvPr>
            <p:ph type="sldNum" sz="quarter" idx="4"/>
          </p:nvPr>
        </p:nvSpPr>
        <p:spPr/>
        <p:txBody>
          <a:bodyPr/>
          <a:lstStyle/>
          <a:p>
            <a:fld id="{E2BEBCCA-46BE-4AF2-8B43-A762ABBDDA38}" type="slidenum">
              <a:rPr lang="en-US" smtClean="0"/>
              <a:pPr/>
              <a:t>25</a:t>
            </a:fld>
            <a:endParaRPr lang="en-US" dirty="0"/>
          </a:p>
        </p:txBody>
      </p:sp>
    </p:spTree>
    <p:extLst>
      <p:ext uri="{BB962C8B-B14F-4D97-AF65-F5344CB8AC3E}">
        <p14:creationId xmlns:p14="http://schemas.microsoft.com/office/powerpoint/2010/main" val="611982564"/>
      </p:ext>
    </p:extLst>
  </p:cSld>
  <p:clrMapOvr>
    <a:masterClrMapping/>
  </p:clrMapOvr>
  <p:transition>
    <p:fade/>
  </p:transition>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p:cNvSpPr>
            <a:spLocks noGrp="1"/>
          </p:cNvSpPr>
          <p:nvPr>
            <p:ph type="sldNum" sz="quarter" idx="4"/>
          </p:nvPr>
        </p:nvSpPr>
        <p:spPr/>
        <p:txBody>
          <a:bodyPr/>
          <a:lstStyle/>
          <a:p>
            <a:fld id="{E2BEBCCA-46BE-4AF2-8B43-A762ABBDDA38}" type="slidenum">
              <a:rPr lang="en-US" smtClean="0"/>
              <a:pPr/>
              <a:t>26</a:t>
            </a:fld>
            <a:endParaRPr lang="en-US" dirty="0"/>
          </a:p>
        </p:txBody>
      </p:sp>
      <p:sp>
        <p:nvSpPr>
          <p:cNvPr id="6" name="Content Placeholder 2" descr="" title=""/>
          <p:cNvSpPr txBox="1">
            <a:spLocks/>
          </p:cNvSpPr>
          <p:nvPr/>
        </p:nvSpPr>
        <p:spPr>
          <a:xfrm>
            <a:off x="711200" y="1362076"/>
            <a:ext cx="7428948" cy="2895600"/>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endParaRPr lang="en-US" sz="1200" b="1" dirty="0"/>
          </a:p>
          <a:p>
            <a:pPr marL="0" indent="0" algn="just">
              <a:buNone/>
            </a:pPr>
            <a:r>
              <a:rPr lang="en-US" sz="1200" dirty="0"/>
              <a:t>Any presentation by a Jones Day lawyer or employee should not be considered or construed as legal advice on any individual matter or circumstance.  The contents of this document are intended for general information purposes only and may not be quoted or referred to in any other presentation, publication or proceeding without the prior written consent of Jones Day, which may be given or withheld at Jones Day's discretion. The distribution of this presentation or its content is not intended to create, and receipt of it does not constitute, an attorney-client relationship. The views set forth herein are the personal views of the authors and do not necessarily reflect those of Jones Day.</a:t>
            </a:r>
          </a:p>
          <a:p>
            <a:pPr marL="0" indent="0">
              <a:buNone/>
            </a:pPr>
            <a:endParaRPr lang="en-US" sz="1200" b="1" kern="0" dirty="0"/>
          </a:p>
        </p:txBody>
      </p:sp>
      <p:sp>
        <p:nvSpPr>
          <p:cNvPr id="2" name="Title 1" descr="" title=""/>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3167580767"/>
      </p:ext>
    </p:extLst>
  </p:cSld>
  <p:clrMapOvr>
    <a:masterClrMapping/>
  </p:clrMapOvr>
  <p:transition>
    <p:fade/>
  </p:transition>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CCD6CFA8-CD47-455C-A8F1-2F1666D505FA}"/>
              </a:ext>
            </a:extLst>
          </p:cNvPr>
          <p:cNvSpPr>
            <a:spLocks noGrp="1"/>
          </p:cNvSpPr>
          <p:nvPr>
            <p:ph type="sldNum" sz="quarter" idx="4"/>
          </p:nvPr>
        </p:nvSpPr>
        <p:spPr/>
        <p:txBody>
          <a:bodyPr/>
          <a:lstStyle/>
          <a:p>
            <a:fld id="{E2BEBCCA-46BE-4AF2-8B43-A762ABBDDA38}" type="slidenum">
              <a:rPr lang="en-US" smtClean="0"/>
              <a:pPr/>
              <a:t>27</a:t>
            </a:fld>
            <a:endParaRPr lang="en-US" dirty="0"/>
          </a:p>
        </p:txBody>
      </p:sp>
    </p:spTree>
    <p:extLst>
      <p:ext uri="{BB962C8B-B14F-4D97-AF65-F5344CB8AC3E}">
        <p14:creationId xmlns:p14="http://schemas.microsoft.com/office/powerpoint/2010/main" val="446576612"/>
      </p:ext>
    </p:extLst>
  </p:cSld>
  <p:clrMapOvr>
    <a:masterClrMapping/>
  </p:clrMapOvr>
  <p:transition>
    <p:fade/>
  </p:transition>
</p:sld>
</file>

<file path=ppt/slides/slide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Slide Number Placeholder 2" descr="" title=""/>
          <p:cNvSpPr>
            <a:spLocks noGrp="1"/>
          </p:cNvSpPr>
          <p:nvPr>
            <p:ph type="sldNum" sz="quarter" idx="4294967295"/>
          </p:nvPr>
        </p:nvSpPr>
        <p:spPr>
          <a:xfrm>
            <a:off x="8526463" y="4684713"/>
            <a:ext cx="617537" cy="274637"/>
          </a:xfrm>
        </p:spPr>
        <p:txBody>
          <a:bodyPr/>
          <a:lstStyle/>
          <a:p>
            <a:fld id="{E2BEBCCA-46BE-4AF2-8B43-A762ABBDDA38}" type="slidenum">
              <a:rPr lang="en-US" smtClean="0"/>
              <a:pPr/>
              <a:t>28</a:t>
            </a:fld>
            <a:endParaRPr lang="en-US" dirty="0"/>
          </a:p>
        </p:txBody>
      </p:sp>
    </p:spTree>
    <p:extLst>
      <p:ext uri="{BB962C8B-B14F-4D97-AF65-F5344CB8AC3E}">
        <p14:creationId xmlns:p14="http://schemas.microsoft.com/office/powerpoint/2010/main" val="2722035330"/>
      </p:ext>
    </p:extLst>
  </p:cSld>
  <p:clrMapOvr>
    <a:masterClrMapping/>
  </p:clrMapOvr>
  <p:transition>
    <p:fade/>
  </p:transition>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a:extLst>
              <a:ext uri="{FF2B5EF4-FFF2-40B4-BE49-F238E27FC236}">
                <a16:creationId xmlns:a16="http://schemas.microsoft.com/office/drawing/2014/main" id="{B1793ADF-AB29-4E29-BA57-5B513D46D2C4}"/>
              </a:ext>
            </a:extLst>
          </p:cNvPr>
          <p:cNvSpPr>
            <a:spLocks noGrp="1"/>
          </p:cNvSpPr>
          <p:nvPr>
            <p:ph type="title"/>
          </p:nvPr>
        </p:nvSpPr>
        <p:spPr/>
        <p:txBody>
          <a:bodyPr/>
          <a:lstStyle/>
          <a:p>
            <a:r>
              <a:rPr lang="fr-FR" sz="2800" dirty="0"/>
              <a:t>Actualité en matière de saisie-contrefaçon</a:t>
            </a:r>
            <a:br>
              <a:rPr lang="fr-FR" sz="2800" dirty="0"/>
            </a:br>
            <a:r>
              <a:rPr lang="fr-FR" sz="2800" dirty="0"/>
              <a:t>et de constat</a:t>
            </a:r>
            <a:endParaRPr lang="fr-FR" dirty="0"/>
          </a:p>
        </p:txBody>
      </p:sp>
      <p:sp>
        <p:nvSpPr>
          <p:cNvPr id="3" name="Slide Number Placeholder 2" descr="" title="">
            <a:extLst>
              <a:ext uri="{FF2B5EF4-FFF2-40B4-BE49-F238E27FC236}">
                <a16:creationId xmlns:a16="http://schemas.microsoft.com/office/drawing/2014/main" id="{28661CCC-E660-4E1C-814B-75CDE1D234B6}"/>
              </a:ext>
            </a:extLst>
          </p:cNvPr>
          <p:cNvSpPr>
            <a:spLocks noGrp="1"/>
          </p:cNvSpPr>
          <p:nvPr>
            <p:ph type="sldNum" sz="quarter" idx="11"/>
          </p:nvPr>
        </p:nvSpPr>
        <p:spPr/>
        <p:txBody>
          <a:bodyPr/>
          <a:lstStyle/>
          <a:p>
            <a:fld id="{E2BEBCCA-46BE-4AF2-8B43-A762ABBDDA38}" type="slidenum">
              <a:rPr lang="en-US" smtClean="0"/>
              <a:pPr/>
              <a:t>3</a:t>
            </a:fld>
            <a:endParaRPr lang="en-US" dirty="0"/>
          </a:p>
        </p:txBody>
      </p:sp>
    </p:spTree>
    <p:extLst>
      <p:ext uri="{BB962C8B-B14F-4D97-AF65-F5344CB8AC3E}">
        <p14:creationId xmlns:p14="http://schemas.microsoft.com/office/powerpoint/2010/main" val="1201776788"/>
      </p:ext>
    </p:extLst>
  </p:cSld>
  <p:clrMapOvr>
    <a:masterClrMapping/>
  </p:clrMapOvr>
  <p:transition>
    <p:fade/>
  </p:transition>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7E46E69-239C-4D6B-96DC-D9A973C923A5}"/>
              </a:ext>
            </a:extLst>
          </p:cNvPr>
          <p:cNvSpPr>
            <a:spLocks noGrp="1"/>
          </p:cNvSpPr>
          <p:nvPr>
            <p:ph type="title"/>
          </p:nvPr>
        </p:nvSpPr>
        <p:spPr>
          <a:xfrm>
            <a:off x="711200" y="358731"/>
            <a:ext cx="7419009" cy="614934"/>
          </a:xfrm>
        </p:spPr>
        <p:txBody>
          <a:bodyPr/>
          <a:lstStyle/>
          <a:p>
            <a:r>
              <a:rPr lang="fr-FR" dirty="0"/>
              <a:t>Loyauté dans la présentation des requêtes</a:t>
            </a:r>
            <a:endParaRPr lang="en-US" dirty="0"/>
          </a:p>
        </p:txBody>
      </p:sp>
      <p:sp>
        <p:nvSpPr>
          <p:cNvPr id="3" name="Slide Number Placeholder 2" descr="" title="">
            <a:extLst>
              <a:ext uri="{FF2B5EF4-FFF2-40B4-BE49-F238E27FC236}">
                <a16:creationId xmlns:a16="http://schemas.microsoft.com/office/drawing/2014/main" id="{667A3006-AAD9-4F14-8548-3E18FFAEED6C}"/>
              </a:ext>
            </a:extLst>
          </p:cNvPr>
          <p:cNvSpPr>
            <a:spLocks noGrp="1"/>
          </p:cNvSpPr>
          <p:nvPr>
            <p:ph type="sldNum" sz="quarter" idx="4"/>
          </p:nvPr>
        </p:nvSpPr>
        <p:spPr/>
        <p:txBody>
          <a:bodyPr/>
          <a:lstStyle/>
          <a:p>
            <a:fld id="{E2BEBCCA-46BE-4AF2-8B43-A762ABBDDA38}" type="slidenum">
              <a:rPr lang="en-US" smtClean="0"/>
              <a:pPr/>
              <a:t>4</a:t>
            </a:fld>
            <a:endParaRPr lang="en-US" dirty="0"/>
          </a:p>
        </p:txBody>
      </p:sp>
      <p:sp>
        <p:nvSpPr>
          <p:cNvPr id="6" name="Content Placeholder 2" descr="" title="">
            <a:extLst>
              <a:ext uri="{FF2B5EF4-FFF2-40B4-BE49-F238E27FC236}">
                <a16:creationId xmlns:a16="http://schemas.microsoft.com/office/drawing/2014/main" id="{598CD63D-863D-4DB7-B504-86AE8BB0D033}"/>
              </a:ext>
            </a:extLst>
          </p:cNvPr>
          <p:cNvSpPr txBox="1">
            <a:spLocks/>
          </p:cNvSpPr>
          <p:nvPr/>
        </p:nvSpPr>
        <p:spPr>
          <a:xfrm>
            <a:off x="711200" y="1057745"/>
            <a:ext cx="7721600" cy="3238316"/>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Rappel :</a:t>
            </a:r>
          </a:p>
          <a:p>
            <a:r>
              <a:rPr lang="fr-FR" kern="0" dirty="0">
                <a:solidFill>
                  <a:srgbClr val="0070C0"/>
                </a:solidFill>
              </a:rPr>
              <a:t>CA Paris, 17 septembre 2019, </a:t>
            </a:r>
            <a:r>
              <a:rPr lang="fr-FR" kern="0" dirty="0" err="1">
                <a:solidFill>
                  <a:srgbClr val="0070C0"/>
                </a:solidFill>
              </a:rPr>
              <a:t>Utilis</a:t>
            </a:r>
            <a:r>
              <a:rPr lang="fr-FR" kern="0" dirty="0">
                <a:solidFill>
                  <a:srgbClr val="0070C0"/>
                </a:solidFill>
              </a:rPr>
              <a:t> / Becher</a:t>
            </a:r>
          </a:p>
          <a:p>
            <a:pPr marL="177800" lvl="1" indent="0">
              <a:buNone/>
            </a:pPr>
            <a:r>
              <a:rPr lang="fr-FR" kern="0" dirty="0">
                <a:solidFill>
                  <a:srgbClr val="0070C0"/>
                </a:solidFill>
              </a:rPr>
              <a:t>Déloyauté à ne pas mentionner l’existence de procédures judiciaires entre les parties et le rejet d’une demande de production forcée de pièces</a:t>
            </a:r>
          </a:p>
          <a:p>
            <a:r>
              <a:rPr lang="fr-FR" kern="0" dirty="0">
                <a:solidFill>
                  <a:srgbClr val="0070C0"/>
                </a:solidFill>
              </a:rPr>
              <a:t>CA Paris, 6 novembre 2020, </a:t>
            </a:r>
            <a:r>
              <a:rPr lang="fr-FR" kern="0" dirty="0" err="1">
                <a:solidFill>
                  <a:srgbClr val="0070C0"/>
                </a:solidFill>
              </a:rPr>
              <a:t>Beckman</a:t>
            </a:r>
            <a:r>
              <a:rPr lang="fr-FR" kern="0" dirty="0">
                <a:solidFill>
                  <a:srgbClr val="0070C0"/>
                </a:solidFill>
              </a:rPr>
              <a:t> / Brahms</a:t>
            </a:r>
          </a:p>
          <a:p>
            <a:pPr marL="177800" lvl="1" indent="0">
              <a:buNone/>
            </a:pPr>
            <a:r>
              <a:rPr lang="fr-FR" kern="0" dirty="0">
                <a:solidFill>
                  <a:srgbClr val="0070C0"/>
                </a:solidFill>
              </a:rPr>
              <a:t>Déloyauté liée à des erreurs de traduction et à une présentation erronée de la technologie laissant penser à l’existence d’une contrefaçon</a:t>
            </a:r>
          </a:p>
          <a:p>
            <a:r>
              <a:rPr lang="fr-FR" kern="0" dirty="0">
                <a:solidFill>
                  <a:srgbClr val="0070C0"/>
                </a:solidFill>
              </a:rPr>
              <a:t>TJ Paris, 17 juin 2021, Azur Drones / Drone Project</a:t>
            </a:r>
          </a:p>
          <a:p>
            <a:pPr marL="177800" indent="0">
              <a:buNone/>
            </a:pPr>
            <a:r>
              <a:rPr lang="fr-FR" kern="0" dirty="0">
                <a:solidFill>
                  <a:srgbClr val="0070C0"/>
                </a:solidFill>
              </a:rPr>
              <a:t>Déloyauté à présenter le rejet d’une première requête aux fins de saisie-contrefaçon comme une erreur de droit du juge du fond</a:t>
            </a:r>
          </a:p>
        </p:txBody>
      </p:sp>
    </p:spTree>
    <p:extLst>
      <p:ext uri="{BB962C8B-B14F-4D97-AF65-F5344CB8AC3E}">
        <p14:creationId xmlns:p14="http://schemas.microsoft.com/office/powerpoint/2010/main" val="533002441"/>
      </p:ext>
    </p:extLst>
  </p:cSld>
  <p:clrMapOvr>
    <a:masterClrMapping/>
  </p:clrMapOvr>
  <p:transition>
    <p:fade/>
  </p:transition>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7E46E69-239C-4D6B-96DC-D9A973C923A5}"/>
              </a:ext>
            </a:extLst>
          </p:cNvPr>
          <p:cNvSpPr>
            <a:spLocks noGrp="1"/>
          </p:cNvSpPr>
          <p:nvPr>
            <p:ph type="title"/>
          </p:nvPr>
        </p:nvSpPr>
        <p:spPr>
          <a:xfrm>
            <a:off x="711200" y="358731"/>
            <a:ext cx="7419009" cy="614934"/>
          </a:xfrm>
        </p:spPr>
        <p:txBody>
          <a:bodyPr/>
          <a:lstStyle/>
          <a:p>
            <a:r>
              <a:rPr lang="fr-FR" dirty="0"/>
              <a:t>Loyauté dans la présentation des requêtes</a:t>
            </a:r>
            <a:endParaRPr lang="en-US" dirty="0"/>
          </a:p>
        </p:txBody>
      </p:sp>
      <p:sp>
        <p:nvSpPr>
          <p:cNvPr id="3" name="Slide Number Placeholder 2" descr="" title="">
            <a:extLst>
              <a:ext uri="{FF2B5EF4-FFF2-40B4-BE49-F238E27FC236}">
                <a16:creationId xmlns:a16="http://schemas.microsoft.com/office/drawing/2014/main" id="{667A3006-AAD9-4F14-8548-3E18FFAEED6C}"/>
              </a:ext>
            </a:extLst>
          </p:cNvPr>
          <p:cNvSpPr>
            <a:spLocks noGrp="1"/>
          </p:cNvSpPr>
          <p:nvPr>
            <p:ph type="sldNum" sz="quarter" idx="4"/>
          </p:nvPr>
        </p:nvSpPr>
        <p:spPr/>
        <p:txBody>
          <a:bodyPr/>
          <a:lstStyle/>
          <a:p>
            <a:fld id="{E2BEBCCA-46BE-4AF2-8B43-A762ABBDDA38}" type="slidenum">
              <a:rPr lang="en-US" smtClean="0"/>
              <a:pPr/>
              <a:t>5</a:t>
            </a:fld>
            <a:endParaRPr lang="en-US" dirty="0"/>
          </a:p>
        </p:txBody>
      </p:sp>
      <p:sp>
        <p:nvSpPr>
          <p:cNvPr id="6" name="Content Placeholder 2" descr="" title="">
            <a:extLst>
              <a:ext uri="{FF2B5EF4-FFF2-40B4-BE49-F238E27FC236}">
                <a16:creationId xmlns:a16="http://schemas.microsoft.com/office/drawing/2014/main" id="{598CD63D-863D-4DB7-B504-86AE8BB0D033}"/>
              </a:ext>
            </a:extLst>
          </p:cNvPr>
          <p:cNvSpPr txBox="1">
            <a:spLocks/>
          </p:cNvSpPr>
          <p:nvPr/>
        </p:nvSpPr>
        <p:spPr>
          <a:xfrm>
            <a:off x="711200" y="973665"/>
            <a:ext cx="7959834" cy="3811104"/>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CA Paris, 14 septembre 2021, </a:t>
            </a:r>
            <a:r>
              <a:rPr lang="en-US" kern="0" dirty="0">
                <a:solidFill>
                  <a:srgbClr val="0070C0"/>
                </a:solidFill>
              </a:rPr>
              <a:t>Bio Ex / Angus </a:t>
            </a:r>
            <a:endParaRPr lang="fr-FR" kern="0" dirty="0">
              <a:solidFill>
                <a:srgbClr val="0070C0"/>
              </a:solidFill>
            </a:endParaRPr>
          </a:p>
          <a:p>
            <a:pPr marL="0" indent="0">
              <a:buNone/>
            </a:pPr>
            <a:r>
              <a:rPr lang="fr-FR" kern="0" dirty="0">
                <a:solidFill>
                  <a:srgbClr val="0070C0"/>
                </a:solidFill>
              </a:rPr>
              <a:t>« </a:t>
            </a:r>
            <a:r>
              <a:rPr lang="fr-FR" i="1" kern="0" dirty="0">
                <a:solidFill>
                  <a:srgbClr val="0070C0"/>
                </a:solidFill>
              </a:rPr>
              <a:t>Le requérant, dans une procédure sur requête, </a:t>
            </a:r>
            <a:r>
              <a:rPr lang="fr-FR" b="1" i="1" kern="0" dirty="0">
                <a:solidFill>
                  <a:srgbClr val="0070C0"/>
                </a:solidFill>
              </a:rPr>
              <a:t>a un devoir de loyauté </a:t>
            </a:r>
            <a:r>
              <a:rPr lang="fr-FR" i="1" kern="0" dirty="0">
                <a:solidFill>
                  <a:srgbClr val="0070C0"/>
                </a:solidFill>
              </a:rPr>
              <a:t>encore plus impératif que dans une procédure contradictoire et doit présenter au juge tous </a:t>
            </a:r>
            <a:r>
              <a:rPr lang="fr-FR" b="1" i="1" kern="0" dirty="0">
                <a:solidFill>
                  <a:srgbClr val="0070C0"/>
                </a:solidFill>
              </a:rPr>
              <a:t>les éléments susceptibles d'avoir une incidence sur l'appréciation </a:t>
            </a:r>
            <a:r>
              <a:rPr lang="fr-FR" i="1" kern="0" dirty="0">
                <a:solidFill>
                  <a:srgbClr val="0070C0"/>
                </a:solidFill>
              </a:rPr>
              <a:t>portée par le juge sur les mesures sollicitées. </a:t>
            </a:r>
            <a:r>
              <a:rPr lang="fr-FR" kern="0" dirty="0">
                <a:solidFill>
                  <a:srgbClr val="0070C0"/>
                </a:solidFill>
              </a:rPr>
              <a:t>»</a:t>
            </a:r>
          </a:p>
          <a:p>
            <a:pPr marL="0" indent="0">
              <a:buNone/>
            </a:pPr>
            <a:r>
              <a:rPr lang="fr-FR" kern="0" dirty="0">
                <a:solidFill>
                  <a:srgbClr val="0070C0"/>
                </a:solidFill>
              </a:rPr>
              <a:t>« </a:t>
            </a:r>
            <a:r>
              <a:rPr lang="fr-FR" b="1" i="1" kern="0" dirty="0">
                <a:solidFill>
                  <a:srgbClr val="0070C0"/>
                </a:solidFill>
              </a:rPr>
              <a:t>Il ne peut être reproché </a:t>
            </a:r>
            <a:r>
              <a:rPr lang="fr-FR" i="1" kern="0" dirty="0">
                <a:solidFill>
                  <a:srgbClr val="0070C0"/>
                </a:solidFill>
              </a:rPr>
              <a:t>à la société Angus, qui a présenté son brevet tel que délivré par l'office européen des brevets, soit un titre présumé valable et tel qu'en vigueur au jour de la requête, </a:t>
            </a:r>
            <a:r>
              <a:rPr lang="fr-FR" b="1" i="1" kern="0" dirty="0">
                <a:solidFill>
                  <a:srgbClr val="0070C0"/>
                </a:solidFill>
              </a:rPr>
              <a:t>de n'avoir pas mentionné la limitation d'un brevet américain appartenant à la famille du brevet litigieux</a:t>
            </a:r>
            <a:r>
              <a:rPr lang="fr-FR" i="1" kern="0" dirty="0">
                <a:solidFill>
                  <a:srgbClr val="0070C0"/>
                </a:solidFill>
              </a:rPr>
              <a:t>, les conditions de la délivrance, selon des règles et des pratiques différentes, dudit brevet américain n'ayant aucun effet en France, n'étant pas de nature à modifier la décision du juge des requêtes français. Il ne peut davantage lui être fait grief de n'avoir pas fait part de la limitation du brevet, acceptée par l'</a:t>
            </a:r>
            <a:r>
              <a:rPr lang="fr-FR" i="1" kern="0" dirty="0" err="1">
                <a:solidFill>
                  <a:srgbClr val="0070C0"/>
                </a:solidFill>
              </a:rPr>
              <a:t>INPI</a:t>
            </a:r>
            <a:r>
              <a:rPr lang="fr-FR" i="1" kern="0" dirty="0">
                <a:solidFill>
                  <a:srgbClr val="0070C0"/>
                </a:solidFill>
              </a:rPr>
              <a:t> le 25 février 2021 à l'issue d'une requête déposée plus de 7 mois après le prononcé de l'ordonnance litigieuse. </a:t>
            </a:r>
            <a:r>
              <a:rPr lang="fr-FR" kern="0" dirty="0">
                <a:solidFill>
                  <a:srgbClr val="0070C0"/>
                </a:solidFill>
              </a:rPr>
              <a:t>»</a:t>
            </a:r>
          </a:p>
        </p:txBody>
      </p:sp>
    </p:spTree>
    <p:extLst>
      <p:ext uri="{BB962C8B-B14F-4D97-AF65-F5344CB8AC3E}">
        <p14:creationId xmlns:p14="http://schemas.microsoft.com/office/powerpoint/2010/main" val="2350311865"/>
      </p:ext>
    </p:extLst>
  </p:cSld>
  <p:clrMapOvr>
    <a:masterClrMapping/>
  </p:clrMapOvr>
  <p:transition>
    <p:fade/>
  </p:transition>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2B4B874-83A1-48F9-84C5-A63FBB5D3C71}"/>
              </a:ext>
            </a:extLst>
          </p:cNvPr>
          <p:cNvSpPr>
            <a:spLocks noGrp="1"/>
          </p:cNvSpPr>
          <p:nvPr>
            <p:ph type="title"/>
          </p:nvPr>
        </p:nvSpPr>
        <p:spPr/>
        <p:txBody>
          <a:bodyPr/>
          <a:lstStyle/>
          <a:p>
            <a:r>
              <a:rPr lang="fr-FR" dirty="0"/>
              <a:t>Loyauté dans la présentation des requêtes</a:t>
            </a:r>
            <a:endParaRPr lang="en-US" dirty="0"/>
          </a:p>
        </p:txBody>
      </p:sp>
      <p:sp>
        <p:nvSpPr>
          <p:cNvPr id="3" name="Slide Number Placeholder 2" descr="" title="">
            <a:extLst>
              <a:ext uri="{FF2B5EF4-FFF2-40B4-BE49-F238E27FC236}">
                <a16:creationId xmlns:a16="http://schemas.microsoft.com/office/drawing/2014/main" id="{F25024CB-63AE-43FC-9FFD-6752264C85C4}"/>
              </a:ext>
            </a:extLst>
          </p:cNvPr>
          <p:cNvSpPr>
            <a:spLocks noGrp="1"/>
          </p:cNvSpPr>
          <p:nvPr>
            <p:ph type="sldNum" sz="quarter" idx="4"/>
          </p:nvPr>
        </p:nvSpPr>
        <p:spPr/>
        <p:txBody>
          <a:bodyPr/>
          <a:lstStyle/>
          <a:p>
            <a:fld id="{E2BEBCCA-46BE-4AF2-8B43-A762ABBDDA38}" type="slidenum">
              <a:rPr lang="en-US" smtClean="0"/>
              <a:pPr/>
              <a:t>6</a:t>
            </a:fld>
            <a:endParaRPr lang="en-US" dirty="0"/>
          </a:p>
        </p:txBody>
      </p:sp>
      <p:sp>
        <p:nvSpPr>
          <p:cNvPr id="4" name="Content Placeholder 2" descr="" title="">
            <a:extLst>
              <a:ext uri="{FF2B5EF4-FFF2-40B4-BE49-F238E27FC236}">
                <a16:creationId xmlns:a16="http://schemas.microsoft.com/office/drawing/2014/main" id="{CB6F11B1-41FA-4E33-A806-35476ECE95D3}"/>
              </a:ext>
            </a:extLst>
          </p:cNvPr>
          <p:cNvSpPr txBox="1">
            <a:spLocks/>
          </p:cNvSpPr>
          <p:nvPr/>
        </p:nvSpPr>
        <p:spPr>
          <a:xfrm>
            <a:off x="711199" y="931624"/>
            <a:ext cx="8222594" cy="3836971"/>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CA Paris, 14 septembre 2021, Bio Ex / Angus (suite) </a:t>
            </a:r>
          </a:p>
          <a:p>
            <a:pPr marL="0" indent="0">
              <a:buNone/>
            </a:pPr>
            <a:r>
              <a:rPr lang="fr-FR" kern="0" dirty="0">
                <a:solidFill>
                  <a:srgbClr val="0070C0"/>
                </a:solidFill>
              </a:rPr>
              <a:t>« </a:t>
            </a:r>
            <a:r>
              <a:rPr lang="fr-FR" i="1" kern="0" dirty="0">
                <a:solidFill>
                  <a:srgbClr val="0070C0"/>
                </a:solidFill>
              </a:rPr>
              <a:t>La cour rappelle cependant que le requérant à une saisie-contrefaçon sur le fondement de l'article L. 615-5 du code de la propriété intellectuelle </a:t>
            </a:r>
            <a:r>
              <a:rPr lang="fr-FR" b="1" i="1" kern="0" dirty="0">
                <a:solidFill>
                  <a:srgbClr val="0070C0"/>
                </a:solidFill>
              </a:rPr>
              <a:t>ne doit pas démontrer la contrefaçon</a:t>
            </a:r>
            <a:r>
              <a:rPr lang="fr-FR" i="1" kern="0" dirty="0">
                <a:solidFill>
                  <a:srgbClr val="0070C0"/>
                </a:solidFill>
              </a:rPr>
              <a:t>, puisque c'est précisément l'objectif poursuivi par la saisie-contrefaçon objet de la requête</a:t>
            </a:r>
            <a:r>
              <a:rPr lang="fr-FR" b="1" i="1" kern="0" dirty="0">
                <a:solidFill>
                  <a:srgbClr val="0070C0"/>
                </a:solidFill>
              </a:rPr>
              <a:t>, mais seulement fournir des éléments raisonnablement accessibles constituant un commencement de preuve de la contrefaçon </a:t>
            </a:r>
            <a:r>
              <a:rPr lang="fr-FR" i="1" kern="0" dirty="0">
                <a:solidFill>
                  <a:srgbClr val="0070C0"/>
                </a:solidFill>
              </a:rPr>
              <a:t>du brevet revendiqué.</a:t>
            </a:r>
          </a:p>
          <a:p>
            <a:pPr marL="0" indent="0">
              <a:buNone/>
            </a:pPr>
            <a:r>
              <a:rPr lang="fr-FR" i="1" kern="0" dirty="0">
                <a:solidFill>
                  <a:srgbClr val="0070C0"/>
                </a:solidFill>
              </a:rPr>
              <a:t>En l'espèce, la société Angus a justifié au soutien de sa requête, de la page dédiée au produit </a:t>
            </a:r>
            <a:r>
              <a:rPr lang="fr-FR" i="1" kern="0" dirty="0" err="1">
                <a:solidFill>
                  <a:srgbClr val="0070C0"/>
                </a:solidFill>
              </a:rPr>
              <a:t>Ecopol</a:t>
            </a:r>
            <a:r>
              <a:rPr lang="fr-FR" i="1" kern="0" dirty="0">
                <a:solidFill>
                  <a:srgbClr val="0070C0"/>
                </a:solidFill>
              </a:rPr>
              <a:t> A sur le site internet de la société Bio Ex, de deux fiches techniques, d'une fiche sécurité et d'une plaquette commerciale du produit incriminé, ainsi que d'une attestation d'un ingénieur chimiste salarié de la société Angus (…), indiquant que l'analyse de la fiche de données de sécurité du produit </a:t>
            </a:r>
            <a:r>
              <a:rPr lang="fr-FR" i="1" kern="0" dirty="0" err="1">
                <a:solidFill>
                  <a:srgbClr val="0070C0"/>
                </a:solidFill>
              </a:rPr>
              <a:t>Ecopol</a:t>
            </a:r>
            <a:r>
              <a:rPr lang="fr-FR" i="1" kern="0" dirty="0">
                <a:solidFill>
                  <a:srgbClr val="0070C0"/>
                </a:solidFill>
              </a:rPr>
              <a:t> A lui a donné des indices de la présence des 6 tensio-actifs visés dans la revendication 1. Ces éléments constituent un commencement de preuve de la contrefaçon incriminée, seul exigé au stade de la requête de saisie-contrefaçon </a:t>
            </a:r>
            <a:r>
              <a:rPr lang="fr-FR" kern="0" dirty="0">
                <a:solidFill>
                  <a:srgbClr val="0070C0"/>
                </a:solidFill>
              </a:rPr>
              <a:t>»</a:t>
            </a:r>
          </a:p>
        </p:txBody>
      </p:sp>
    </p:spTree>
    <p:extLst>
      <p:ext uri="{BB962C8B-B14F-4D97-AF65-F5344CB8AC3E}">
        <p14:creationId xmlns:p14="http://schemas.microsoft.com/office/powerpoint/2010/main" val="1074282421"/>
      </p:ext>
    </p:extLst>
  </p:cSld>
  <p:clrMapOvr>
    <a:masterClrMapping/>
  </p:clrMapOvr>
  <p:transition>
    <p:fade/>
  </p:transition>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2B4B874-83A1-48F9-84C5-A63FBB5D3C71}"/>
              </a:ext>
            </a:extLst>
          </p:cNvPr>
          <p:cNvSpPr>
            <a:spLocks noGrp="1"/>
          </p:cNvSpPr>
          <p:nvPr>
            <p:ph type="title"/>
          </p:nvPr>
        </p:nvSpPr>
        <p:spPr/>
        <p:txBody>
          <a:bodyPr/>
          <a:lstStyle/>
          <a:p>
            <a:r>
              <a:rPr lang="fr-FR" dirty="0"/>
              <a:t>Remise des pièces après la saisie </a:t>
            </a:r>
            <a:endParaRPr lang="en-US" dirty="0"/>
          </a:p>
        </p:txBody>
      </p:sp>
      <p:sp>
        <p:nvSpPr>
          <p:cNvPr id="3" name="Slide Number Placeholder 2" descr="" title="">
            <a:extLst>
              <a:ext uri="{FF2B5EF4-FFF2-40B4-BE49-F238E27FC236}">
                <a16:creationId xmlns:a16="http://schemas.microsoft.com/office/drawing/2014/main" id="{F25024CB-63AE-43FC-9FFD-6752264C85C4}"/>
              </a:ext>
            </a:extLst>
          </p:cNvPr>
          <p:cNvSpPr>
            <a:spLocks noGrp="1"/>
          </p:cNvSpPr>
          <p:nvPr>
            <p:ph type="sldNum" sz="quarter" idx="4"/>
          </p:nvPr>
        </p:nvSpPr>
        <p:spPr/>
        <p:txBody>
          <a:bodyPr/>
          <a:lstStyle/>
          <a:p>
            <a:fld id="{E2BEBCCA-46BE-4AF2-8B43-A762ABBDDA38}" type="slidenum">
              <a:rPr lang="en-US" smtClean="0"/>
              <a:pPr/>
              <a:t>7</a:t>
            </a:fld>
            <a:endParaRPr lang="en-US" dirty="0"/>
          </a:p>
        </p:txBody>
      </p:sp>
      <p:sp>
        <p:nvSpPr>
          <p:cNvPr id="4" name="Content Placeholder 2" descr="" title="">
            <a:extLst>
              <a:ext uri="{FF2B5EF4-FFF2-40B4-BE49-F238E27FC236}">
                <a16:creationId xmlns:a16="http://schemas.microsoft.com/office/drawing/2014/main" id="{CB6F11B1-41FA-4E33-A806-35476ECE95D3}"/>
              </a:ext>
            </a:extLst>
          </p:cNvPr>
          <p:cNvSpPr txBox="1">
            <a:spLocks/>
          </p:cNvSpPr>
          <p:nvPr/>
        </p:nvSpPr>
        <p:spPr>
          <a:xfrm>
            <a:off x="711200" y="1048343"/>
            <a:ext cx="8222594" cy="2392256"/>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r>
              <a:rPr lang="fr-FR" kern="0" dirty="0">
                <a:solidFill>
                  <a:srgbClr val="0070C0"/>
                </a:solidFill>
              </a:rPr>
              <a:t>CA Paris, 5 octobre 2021, </a:t>
            </a:r>
            <a:r>
              <a:rPr lang="fr-FR" kern="0" dirty="0" err="1">
                <a:solidFill>
                  <a:srgbClr val="0070C0"/>
                </a:solidFill>
              </a:rPr>
              <a:t>Savor</a:t>
            </a:r>
            <a:r>
              <a:rPr lang="fr-FR" kern="0" dirty="0">
                <a:solidFill>
                  <a:srgbClr val="0070C0"/>
                </a:solidFill>
              </a:rPr>
              <a:t> Créations / Popol</a:t>
            </a:r>
          </a:p>
          <a:p>
            <a:pPr marL="228600" lvl="1" indent="0">
              <a:buNone/>
            </a:pPr>
            <a:r>
              <a:rPr lang="fr-FR" kern="0" dirty="0">
                <a:solidFill>
                  <a:srgbClr val="0070C0"/>
                </a:solidFill>
              </a:rPr>
              <a:t>Nullité du procès-verbal de saisie-contrefaçon pour défaut de remise, par l’huissier à la partie saisie, des pièces saisies car cela ne lui a pas permis de savoir si l’intégralité des photos a bien été remise </a:t>
            </a:r>
          </a:p>
        </p:txBody>
      </p:sp>
    </p:spTree>
    <p:extLst>
      <p:ext uri="{BB962C8B-B14F-4D97-AF65-F5344CB8AC3E}">
        <p14:creationId xmlns:p14="http://schemas.microsoft.com/office/powerpoint/2010/main" val="4180734954"/>
      </p:ext>
    </p:extLst>
  </p:cSld>
  <p:clrMapOvr>
    <a:masterClrMapping/>
  </p:clrMapOvr>
  <p:transition>
    <p:fade/>
  </p:transition>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CA6BCB1-CA56-4093-9633-A6B57DF199D7}"/>
              </a:ext>
            </a:extLst>
          </p:cNvPr>
          <p:cNvSpPr>
            <a:spLocks noGrp="1"/>
          </p:cNvSpPr>
          <p:nvPr>
            <p:ph type="title"/>
          </p:nvPr>
        </p:nvSpPr>
        <p:spPr/>
        <p:txBody>
          <a:bodyPr/>
          <a:lstStyle/>
          <a:p>
            <a:r>
              <a:rPr lang="fr-FR" dirty="0"/>
              <a:t>Nombre d’huissiers instrumentaires</a:t>
            </a:r>
            <a:endParaRPr lang="en-US" dirty="0"/>
          </a:p>
        </p:txBody>
      </p:sp>
      <p:sp>
        <p:nvSpPr>
          <p:cNvPr id="3" name="Slide Number Placeholder 2" descr="" title="">
            <a:extLst>
              <a:ext uri="{FF2B5EF4-FFF2-40B4-BE49-F238E27FC236}">
                <a16:creationId xmlns:a16="http://schemas.microsoft.com/office/drawing/2014/main" id="{5FAB9085-7C67-437D-8F77-6407F0F158B7}"/>
              </a:ext>
            </a:extLst>
          </p:cNvPr>
          <p:cNvSpPr>
            <a:spLocks noGrp="1"/>
          </p:cNvSpPr>
          <p:nvPr>
            <p:ph type="sldNum" sz="quarter" idx="4"/>
          </p:nvPr>
        </p:nvSpPr>
        <p:spPr/>
        <p:txBody>
          <a:bodyPr/>
          <a:lstStyle/>
          <a:p>
            <a:fld id="{E2BEBCCA-46BE-4AF2-8B43-A762ABBDDA38}" type="slidenum">
              <a:rPr lang="en-US" smtClean="0"/>
              <a:pPr/>
              <a:t>8</a:t>
            </a:fld>
            <a:endParaRPr lang="en-US" dirty="0"/>
          </a:p>
        </p:txBody>
      </p:sp>
      <p:sp>
        <p:nvSpPr>
          <p:cNvPr id="4" name="Content Placeholder 2" descr="" title="">
            <a:extLst>
              <a:ext uri="{FF2B5EF4-FFF2-40B4-BE49-F238E27FC236}">
                <a16:creationId xmlns:a16="http://schemas.microsoft.com/office/drawing/2014/main" id="{D9E1113D-25B9-4F47-8C0C-AD977EC1047F}"/>
              </a:ext>
            </a:extLst>
          </p:cNvPr>
          <p:cNvSpPr txBox="1">
            <a:spLocks/>
          </p:cNvSpPr>
          <p:nvPr/>
        </p:nvSpPr>
        <p:spPr>
          <a:xfrm>
            <a:off x="711199" y="1168400"/>
            <a:ext cx="7857067" cy="3238316"/>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buNone/>
            </a:pPr>
            <a:r>
              <a:rPr lang="fr-FR" kern="0" dirty="0">
                <a:solidFill>
                  <a:srgbClr val="0070C0"/>
                </a:solidFill>
              </a:rPr>
              <a:t>CA Paris, 11 janvier 2022, Forrester / Agora </a:t>
            </a:r>
          </a:p>
          <a:p>
            <a:pPr marL="0" indent="0">
              <a:buNone/>
            </a:pPr>
            <a:r>
              <a:rPr lang="fr-FR" kern="0" dirty="0">
                <a:solidFill>
                  <a:srgbClr val="0070C0"/>
                </a:solidFill>
              </a:rPr>
              <a:t>« </a:t>
            </a:r>
            <a:r>
              <a:rPr lang="fr-FR" i="1" kern="0" dirty="0">
                <a:solidFill>
                  <a:srgbClr val="0070C0"/>
                </a:solidFill>
              </a:rPr>
              <a:t>C'est à juste raison, pour des motifs que la cour adopte, que les premiers juges ont annulé le procès-verbal de saisie-contrefaçon au visa de l'article 117 du code de procédure civile en retenant que l'ordonnance, qui autorisait la société S à faire procéder « par tout huissier (...) de son choix » à la saisie-contrefaçon, </a:t>
            </a:r>
            <a:r>
              <a:rPr lang="fr-FR" b="1" i="1" kern="0" dirty="0">
                <a:solidFill>
                  <a:srgbClr val="0070C0"/>
                </a:solidFill>
              </a:rPr>
              <a:t>ne permettait pas la présence de deux huissiers</a:t>
            </a:r>
            <a:r>
              <a:rPr lang="fr-FR" i="1" kern="0" dirty="0">
                <a:solidFill>
                  <a:srgbClr val="0070C0"/>
                </a:solidFill>
              </a:rPr>
              <a:t>, même associés au sein de la même étude, </a:t>
            </a:r>
            <a:r>
              <a:rPr lang="fr-FR" b="1" i="1" kern="0" dirty="0">
                <a:solidFill>
                  <a:srgbClr val="0070C0"/>
                </a:solidFill>
              </a:rPr>
              <a:t>menant de façon dédoublée les opérations de saisie</a:t>
            </a:r>
            <a:r>
              <a:rPr lang="fr-FR" i="1" kern="0" dirty="0">
                <a:solidFill>
                  <a:srgbClr val="0070C0"/>
                </a:solidFill>
              </a:rPr>
              <a:t>, Me B en effectuant seule, sans Me D, une partie, notamment avec l'aide d'un expert informatique, et intervenant dès lors </a:t>
            </a:r>
            <a:r>
              <a:rPr lang="fr-FR" b="1" i="1" kern="0" dirty="0">
                <a:solidFill>
                  <a:srgbClr val="0070C0"/>
                </a:solidFill>
              </a:rPr>
              <a:t>non pas comme assistante </a:t>
            </a:r>
            <a:r>
              <a:rPr lang="fr-FR" i="1" kern="0" dirty="0">
                <a:solidFill>
                  <a:srgbClr val="0070C0"/>
                </a:solidFill>
              </a:rPr>
              <a:t>de Me D, </a:t>
            </a:r>
            <a:r>
              <a:rPr lang="fr-FR" b="1" i="1" kern="0" dirty="0">
                <a:solidFill>
                  <a:srgbClr val="0070C0"/>
                </a:solidFill>
              </a:rPr>
              <a:t>mais bien comme huissier instrumentaire</a:t>
            </a:r>
            <a:r>
              <a:rPr lang="fr-FR" i="1" kern="0" dirty="0">
                <a:solidFill>
                  <a:srgbClr val="0070C0"/>
                </a:solidFill>
              </a:rPr>
              <a:t>. </a:t>
            </a:r>
            <a:r>
              <a:rPr lang="fr-FR" kern="0" dirty="0">
                <a:solidFill>
                  <a:srgbClr val="0070C0"/>
                </a:solidFill>
              </a:rPr>
              <a:t>»</a:t>
            </a:r>
          </a:p>
        </p:txBody>
      </p:sp>
    </p:spTree>
    <p:extLst>
      <p:ext uri="{BB962C8B-B14F-4D97-AF65-F5344CB8AC3E}">
        <p14:creationId xmlns:p14="http://schemas.microsoft.com/office/powerpoint/2010/main" val="2709666329"/>
      </p:ext>
    </p:extLst>
  </p:cSld>
  <p:clrMapOvr>
    <a:masterClrMapping/>
  </p:clrMapOvr>
  <p:transition>
    <p:fade/>
  </p:transition>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8A4AC9D-5481-40BB-976F-E3D8DA340B7B}"/>
              </a:ext>
            </a:extLst>
          </p:cNvPr>
          <p:cNvSpPr>
            <a:spLocks noGrp="1"/>
          </p:cNvSpPr>
          <p:nvPr>
            <p:ph type="title"/>
          </p:nvPr>
        </p:nvSpPr>
        <p:spPr/>
        <p:txBody>
          <a:bodyPr/>
          <a:lstStyle/>
          <a:p>
            <a:r>
              <a:rPr lang="fr-FR" dirty="0"/>
              <a:t>Dépassement de la mission de l’huissier </a:t>
            </a:r>
            <a:endParaRPr lang="en-US" dirty="0"/>
          </a:p>
        </p:txBody>
      </p:sp>
      <p:sp>
        <p:nvSpPr>
          <p:cNvPr id="3" name="Slide Number Placeholder 2" descr="" title="">
            <a:extLst>
              <a:ext uri="{FF2B5EF4-FFF2-40B4-BE49-F238E27FC236}">
                <a16:creationId xmlns:a16="http://schemas.microsoft.com/office/drawing/2014/main" id="{2CB913B1-FB8F-41A3-A1C1-826224D9929B}"/>
              </a:ext>
            </a:extLst>
          </p:cNvPr>
          <p:cNvSpPr>
            <a:spLocks noGrp="1"/>
          </p:cNvSpPr>
          <p:nvPr>
            <p:ph type="sldNum" sz="quarter" idx="4"/>
          </p:nvPr>
        </p:nvSpPr>
        <p:spPr/>
        <p:txBody>
          <a:bodyPr/>
          <a:lstStyle/>
          <a:p>
            <a:fld id="{E2BEBCCA-46BE-4AF2-8B43-A762ABBDDA38}" type="slidenum">
              <a:rPr lang="en-US" smtClean="0"/>
              <a:pPr/>
              <a:t>9</a:t>
            </a:fld>
            <a:endParaRPr lang="en-US" dirty="0"/>
          </a:p>
        </p:txBody>
      </p:sp>
      <p:sp>
        <p:nvSpPr>
          <p:cNvPr id="4" name="Content Placeholder 2" descr="" title="">
            <a:extLst>
              <a:ext uri="{FF2B5EF4-FFF2-40B4-BE49-F238E27FC236}">
                <a16:creationId xmlns:a16="http://schemas.microsoft.com/office/drawing/2014/main" id="{E78431C2-731D-42DC-9DA6-A24FE1EDBF2F}"/>
              </a:ext>
            </a:extLst>
          </p:cNvPr>
          <p:cNvSpPr txBox="1">
            <a:spLocks/>
          </p:cNvSpPr>
          <p:nvPr/>
        </p:nvSpPr>
        <p:spPr>
          <a:xfrm>
            <a:off x="711199" y="973665"/>
            <a:ext cx="7916333" cy="3238316"/>
          </a:xfrm>
          <a:prstGeom prst="rect">
            <a:avLst/>
          </a:prstGeom>
        </p:spPr>
        <p:txBody>
          <a:bodyPr/>
          <a:lstStyle>
            <a:lvl1pPr marL="1730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1"/>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1"/>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pPr marL="0" indent="0">
              <a:spcBef>
                <a:spcPts val="600"/>
              </a:spcBef>
              <a:buNone/>
            </a:pPr>
            <a:r>
              <a:rPr lang="fr-FR" kern="0" dirty="0">
                <a:solidFill>
                  <a:srgbClr val="0070C0"/>
                </a:solidFill>
              </a:rPr>
              <a:t>CA Paris, 2 avril 2021, </a:t>
            </a:r>
            <a:r>
              <a:rPr lang="fr-FR" kern="0" dirty="0" err="1">
                <a:solidFill>
                  <a:srgbClr val="0070C0"/>
                </a:solidFill>
              </a:rPr>
              <a:t>Outinord</a:t>
            </a:r>
            <a:r>
              <a:rPr lang="fr-FR" kern="0" dirty="0">
                <a:solidFill>
                  <a:srgbClr val="0070C0"/>
                </a:solidFill>
              </a:rPr>
              <a:t> / </a:t>
            </a:r>
            <a:r>
              <a:rPr lang="fr-FR" kern="0" dirty="0" err="1">
                <a:solidFill>
                  <a:srgbClr val="0070C0"/>
                </a:solidFill>
              </a:rPr>
              <a:t>Hussor</a:t>
            </a:r>
            <a:endParaRPr lang="fr-FR" kern="0" dirty="0">
              <a:solidFill>
                <a:srgbClr val="0070C0"/>
              </a:solidFill>
            </a:endParaRPr>
          </a:p>
          <a:p>
            <a:pPr marL="0" indent="0">
              <a:spcBef>
                <a:spcPts val="600"/>
              </a:spcBef>
              <a:buNone/>
            </a:pPr>
            <a:r>
              <a:rPr lang="fr-FR" kern="0" dirty="0">
                <a:solidFill>
                  <a:srgbClr val="0070C0"/>
                </a:solidFill>
              </a:rPr>
              <a:t>« </a:t>
            </a:r>
            <a:r>
              <a:rPr lang="fr-FR" i="1" kern="0" dirty="0">
                <a:solidFill>
                  <a:srgbClr val="0070C0"/>
                </a:solidFill>
              </a:rPr>
              <a:t>L'huissier a dans un premier temps demandé à M. H de lui </a:t>
            </a:r>
            <a:r>
              <a:rPr lang="fr-FR" b="1" i="1" kern="0" dirty="0">
                <a:solidFill>
                  <a:srgbClr val="0070C0"/>
                </a:solidFill>
              </a:rPr>
              <a:t>faire une démonstration du fonctionnement de la plateforme</a:t>
            </a:r>
            <a:r>
              <a:rPr lang="fr-FR" i="1" kern="0" dirty="0">
                <a:solidFill>
                  <a:srgbClr val="0070C0"/>
                </a:solidFill>
              </a:rPr>
              <a:t> trouvée montée sur le stand mais celui-ci lui a répondu qu'il était </a:t>
            </a:r>
            <a:r>
              <a:rPr lang="fr-FR" b="1" i="1" kern="0" dirty="0">
                <a:solidFill>
                  <a:srgbClr val="0070C0"/>
                </a:solidFill>
              </a:rPr>
              <a:t>impossible</a:t>
            </a:r>
            <a:r>
              <a:rPr lang="fr-FR" i="1" kern="0" dirty="0">
                <a:solidFill>
                  <a:srgbClr val="0070C0"/>
                </a:solidFill>
              </a:rPr>
              <a:t> de le faire en raison de la présence d'une mezzanine et qu'il était interdit d'effectuer de telles manipulations sur le salon. Il mentionne (…) avoir interrogé M. S (…) qui lui a indiqué que pour opérer la manipulation souhaitée de la plateforme </a:t>
            </a:r>
            <a:r>
              <a:rPr lang="fr-FR" b="1" i="1" kern="0" dirty="0">
                <a:solidFill>
                  <a:srgbClr val="0070C0"/>
                </a:solidFill>
              </a:rPr>
              <a:t>il fallait attendre 18 heures</a:t>
            </a:r>
            <a:r>
              <a:rPr lang="fr-FR" i="1" kern="0" dirty="0">
                <a:solidFill>
                  <a:srgbClr val="0070C0"/>
                </a:solidFill>
              </a:rPr>
              <a:t>, horaire de fermeture du salon au public.</a:t>
            </a:r>
          </a:p>
          <a:p>
            <a:pPr marL="0" indent="0">
              <a:spcBef>
                <a:spcPts val="600"/>
              </a:spcBef>
              <a:buNone/>
            </a:pPr>
            <a:r>
              <a:rPr lang="fr-FR" i="1" kern="0" dirty="0">
                <a:solidFill>
                  <a:srgbClr val="0070C0"/>
                </a:solidFill>
              </a:rPr>
              <a:t>L'huissier instrumentaire n'a pas fait le choix de se mettre dans les conditions pour faire procéder à la manipulation de la plateforme mais </a:t>
            </a:r>
            <a:r>
              <a:rPr lang="fr-FR" b="1" i="1" kern="0" dirty="0">
                <a:solidFill>
                  <a:srgbClr val="0070C0"/>
                </a:solidFill>
              </a:rPr>
              <a:t>a demandé </a:t>
            </a:r>
            <a:r>
              <a:rPr lang="fr-FR" i="1" kern="0" dirty="0">
                <a:solidFill>
                  <a:srgbClr val="0070C0"/>
                </a:solidFill>
              </a:rPr>
              <a:t>à M. H </a:t>
            </a:r>
            <a:r>
              <a:rPr lang="fr-FR" b="1" i="1" kern="0" dirty="0">
                <a:solidFill>
                  <a:srgbClr val="0070C0"/>
                </a:solidFill>
              </a:rPr>
              <a:t>de lui expliquer le fonctionnement </a:t>
            </a:r>
            <a:r>
              <a:rPr lang="fr-FR" i="1" kern="0" dirty="0">
                <a:solidFill>
                  <a:srgbClr val="0070C0"/>
                </a:solidFill>
              </a:rPr>
              <a:t>de celle-ci et recueilli ses explications. (…)</a:t>
            </a:r>
          </a:p>
          <a:p>
            <a:pPr marL="0" indent="0">
              <a:spcBef>
                <a:spcPts val="600"/>
              </a:spcBef>
              <a:buNone/>
            </a:pPr>
            <a:r>
              <a:rPr lang="fr-FR" i="1" kern="0" dirty="0">
                <a:solidFill>
                  <a:srgbClr val="0070C0"/>
                </a:solidFill>
              </a:rPr>
              <a:t>Il apparaît </a:t>
            </a:r>
            <a:r>
              <a:rPr lang="fr-FR" b="1" i="1" kern="0" dirty="0">
                <a:solidFill>
                  <a:srgbClr val="0070C0"/>
                </a:solidFill>
              </a:rPr>
              <a:t>qu'en agissant ainsi </a:t>
            </a:r>
            <a:r>
              <a:rPr lang="fr-FR" i="1" kern="0" dirty="0">
                <a:solidFill>
                  <a:srgbClr val="0070C0"/>
                </a:solidFill>
              </a:rPr>
              <a:t>et en interrogeant M. H (…), l'huissier de justice instrumentaire </a:t>
            </a:r>
            <a:r>
              <a:rPr lang="fr-FR" b="1" i="1" kern="0" dirty="0">
                <a:solidFill>
                  <a:srgbClr val="0070C0"/>
                </a:solidFill>
              </a:rPr>
              <a:t>a outrepassé la mission qui avait été autorisée </a:t>
            </a:r>
            <a:r>
              <a:rPr lang="fr-FR" i="1" kern="0" dirty="0">
                <a:solidFill>
                  <a:srgbClr val="0070C0"/>
                </a:solidFill>
              </a:rPr>
              <a:t>par l'ordonnance présidentielle ci-dessus rappelée. </a:t>
            </a:r>
            <a:r>
              <a:rPr lang="fr-FR" kern="0" dirty="0">
                <a:solidFill>
                  <a:srgbClr val="0070C0"/>
                </a:solidFill>
              </a:rPr>
              <a:t>»</a:t>
            </a:r>
          </a:p>
          <a:p>
            <a:pPr marL="0" indent="0">
              <a:spcBef>
                <a:spcPts val="600"/>
              </a:spcBef>
              <a:buNone/>
            </a:pPr>
            <a:r>
              <a:rPr lang="fr-FR" kern="0" dirty="0">
                <a:solidFill>
                  <a:srgbClr val="0070C0"/>
                </a:solidFill>
              </a:rPr>
              <a:t>Annulation partielle en ce que l’huissier a retranscrit les réponses aux questions</a:t>
            </a:r>
          </a:p>
          <a:p>
            <a:pPr marL="0" indent="0">
              <a:buNone/>
            </a:pPr>
            <a:endParaRPr lang="fr-FR" kern="0" dirty="0">
              <a:solidFill>
                <a:srgbClr val="0070C0"/>
              </a:solidFill>
            </a:endParaRPr>
          </a:p>
        </p:txBody>
      </p:sp>
    </p:spTree>
    <p:extLst>
      <p:ext uri="{BB962C8B-B14F-4D97-AF65-F5344CB8AC3E}">
        <p14:creationId xmlns:p14="http://schemas.microsoft.com/office/powerpoint/2010/main" val="2464864518"/>
      </p:ext>
    </p:extLst>
  </p:cSld>
  <p:clrMapOvr>
    <a:masterClrMapping/>
  </p:clrMapOvr>
  <p:transition>
    <p:fade/>
  </p:transition>
</p:sld>
</file>

<file path=ppt/theme/theme1.xml><?xml version="1.0" encoding="utf-8"?>
<a:theme xmlns:thm15="http://schemas.microsoft.com/office/thememl/2012/main" xmlns:a="http://schemas.openxmlformats.org/drawingml/2006/main" name="1Firm">
  <a:themeElements>
    <a:clrScheme name="1Firm-2019">
      <a:dk1>
        <a:srgbClr val="5B6770"/>
      </a:dk1>
      <a:lt1>
        <a:srgbClr val="FFFFFF"/>
      </a:lt1>
      <a:dk2>
        <a:srgbClr val="63513D"/>
      </a:dk2>
      <a:lt2>
        <a:srgbClr val="000000"/>
      </a:lt2>
      <a:accent1>
        <a:srgbClr val="004C97"/>
      </a:accent1>
      <a:accent2>
        <a:srgbClr val="CF6B1F"/>
      </a:accent2>
      <a:accent3>
        <a:srgbClr val="618B00"/>
      </a:accent3>
      <a:accent4>
        <a:srgbClr val="81312F"/>
      </a:accent4>
      <a:accent5>
        <a:srgbClr val="E3AB00"/>
      </a:accent5>
      <a:accent6>
        <a:srgbClr val="2C8B9F"/>
      </a:accent6>
      <a:hlink>
        <a:srgbClr val="004C97"/>
      </a:hlink>
      <a:folHlink>
        <a:srgbClr val="612A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2"/>
          </a:solidFill>
          <a:prstDash val="solid"/>
          <a:round/>
          <a:headEnd type="none" w="med" len="med"/>
          <a:tailEnd type="none" w="med" len="med"/>
        </a:ln>
        <a:effectLst/>
      </a:spPr>
      <a:bodyPr vert="horz" wrap="square" lIns="91440" tIns="45720" rIns="91440" bIns="45720" numCol="1" rtlCol="0" anchor="b"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sz="3200" b="1" i="0"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200" b="1" i="0" u="none" strike="noStrike" cap="none" normalizeH="0" baseline="0" smtClean="0">
            <a:ln>
              <a:noFill/>
            </a:ln>
            <a:solidFill>
              <a:srgbClr val="003399"/>
            </a:solidFill>
            <a:effectLst/>
            <a:latin typeface="Arial" charset="0"/>
          </a:defRPr>
        </a:defPPr>
      </a:lstStyle>
    </a:lnDef>
    <a:txDef>
      <a:spPr>
        <a:noFill/>
      </a:spPr>
      <a:bodyPr wrap="square" rtlCol="0">
        <a:spAutoFit/>
      </a:bodyPr>
      <a:lstStyle>
        <a:defPPr algn="l">
          <a:defRPr sz="1400" dirty="0" err="1" smtClean="0">
            <a:solidFill>
              <a:srgbClr val="000000"/>
            </a:solidFill>
            <a:latin typeface="+mn-lt"/>
          </a:defRPr>
        </a:defPPr>
      </a:lstStyle>
    </a:txDef>
  </a:objectDefaults>
  <a:extraClrSchemeLst/>
  <a:extLst>
    <a:ext uri="{05A4C25C-085E-4340-85A3-A5531E510DB2}">
      <thm15:themeFamily xmlns:thm15="http://schemas.microsoft.com/office/thememl/2012/main" name="1Firm PowerPoint Template-R.pptx" id="{10FE6A0A-1C31-4ED4-8C45-C96196B1263B}" vid="{6BFB7866-C713-42B3-9383-16AA8F2D15E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2022-06-07T08:41:52.0000000Z</dcterms:modified>
</coreProperties>
</file>