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84655-8F39-46F0-A653-06B193DABFC9}" v="10" dt="2022-06-04T07:50:58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gasse, Caroline /FR" userId="d52b2741-e83e-489e-ad69-ecd0621aece4" providerId="ADAL" clId="{69184655-8F39-46F0-A653-06B193DABFC9}"/>
    <pc:docChg chg="undo custSel modSld">
      <pc:chgData name="Pigasse, Caroline /FR" userId="d52b2741-e83e-489e-ad69-ecd0621aece4" providerId="ADAL" clId="{69184655-8F39-46F0-A653-06B193DABFC9}" dt="2022-06-04T07:51:19.863" v="30" actId="20577"/>
      <pc:docMkLst>
        <pc:docMk/>
      </pc:docMkLst>
      <pc:sldChg chg="modSp mod">
        <pc:chgData name="Pigasse, Caroline /FR" userId="d52b2741-e83e-489e-ad69-ecd0621aece4" providerId="ADAL" clId="{69184655-8F39-46F0-A653-06B193DABFC9}" dt="2022-06-04T07:51:19.863" v="30" actId="20577"/>
        <pc:sldMkLst>
          <pc:docMk/>
          <pc:sldMk cId="943526918" sldId="257"/>
        </pc:sldMkLst>
        <pc:spChg chg="mod">
          <ac:chgData name="Pigasse, Caroline /FR" userId="d52b2741-e83e-489e-ad69-ecd0621aece4" providerId="ADAL" clId="{69184655-8F39-46F0-A653-06B193DABFC9}" dt="2022-06-04T07:51:19.863" v="30" actId="20577"/>
          <ac:spMkLst>
            <pc:docMk/>
            <pc:sldMk cId="943526918" sldId="257"/>
            <ac:spMk id="3" creationId="{00000000-0000-0000-0000-000000000000}"/>
          </ac:spMkLst>
        </pc:spChg>
        <pc:picChg chg="mod">
          <ac:chgData name="Pigasse, Caroline /FR" userId="d52b2741-e83e-489e-ad69-ecd0621aece4" providerId="ADAL" clId="{69184655-8F39-46F0-A653-06B193DABFC9}" dt="2022-06-04T07:47:18.450" v="14" actId="1076"/>
          <ac:picMkLst>
            <pc:docMk/>
            <pc:sldMk cId="943526918" sldId="257"/>
            <ac:picMk id="6" creationId="{D911746E-0847-4A68-8649-69E0F3888A30}"/>
          </ac:picMkLst>
        </pc:picChg>
        <pc:picChg chg="mod">
          <ac:chgData name="Pigasse, Caroline /FR" userId="d52b2741-e83e-489e-ad69-ecd0621aece4" providerId="ADAL" clId="{69184655-8F39-46F0-A653-06B193DABFC9}" dt="2022-06-04T07:47:30.447" v="16" actId="1076"/>
          <ac:picMkLst>
            <pc:docMk/>
            <pc:sldMk cId="943526918" sldId="257"/>
            <ac:picMk id="12" creationId="{F3ECE513-DB29-4FE0-A87D-B5CAA293FB38}"/>
          </ac:picMkLst>
        </pc:picChg>
        <pc:picChg chg="mod">
          <ac:chgData name="Pigasse, Caroline /FR" userId="d52b2741-e83e-489e-ad69-ecd0621aece4" providerId="ADAL" clId="{69184655-8F39-46F0-A653-06B193DABFC9}" dt="2022-06-04T07:46:34.317" v="8" actId="1076"/>
          <ac:picMkLst>
            <pc:docMk/>
            <pc:sldMk cId="943526918" sldId="257"/>
            <ac:picMk id="13" creationId="{00000000-0000-0000-0000-000000000000}"/>
          </ac:picMkLst>
        </pc:picChg>
        <pc:picChg chg="mod">
          <ac:chgData name="Pigasse, Caroline /FR" userId="d52b2741-e83e-489e-ad69-ecd0621aece4" providerId="ADAL" clId="{69184655-8F39-46F0-A653-06B193DABFC9}" dt="2022-06-04T07:50:58.377" v="27" actId="1076"/>
          <ac:picMkLst>
            <pc:docMk/>
            <pc:sldMk cId="943526918" sldId="257"/>
            <ac:picMk id="1026" creationId="{00000000-0000-0000-0000-000000000000}"/>
          </ac:picMkLst>
        </pc:picChg>
        <pc:picChg chg="mod">
          <ac:chgData name="Pigasse, Caroline /FR" userId="d52b2741-e83e-489e-ad69-ecd0621aece4" providerId="ADAL" clId="{69184655-8F39-46F0-A653-06B193DABFC9}" dt="2022-06-04T07:50:46.161" v="26" actId="1076"/>
          <ac:picMkLst>
            <pc:docMk/>
            <pc:sldMk cId="943526918" sldId="257"/>
            <ac:picMk id="1027" creationId="{00000000-0000-0000-0000-000000000000}"/>
          </ac:picMkLst>
        </pc:picChg>
        <pc:picChg chg="mod">
          <ac:chgData name="Pigasse, Caroline /FR" userId="d52b2741-e83e-489e-ad69-ecd0621aece4" providerId="ADAL" clId="{69184655-8F39-46F0-A653-06B193DABFC9}" dt="2022-06-04T07:50:17.788" v="21" actId="1076"/>
          <ac:picMkLst>
            <pc:docMk/>
            <pc:sldMk cId="943526918" sldId="257"/>
            <ac:picMk id="1028" creationId="{00000000-0000-0000-0000-000000000000}"/>
          </ac:picMkLst>
        </pc:picChg>
        <pc:picChg chg="mod">
          <ac:chgData name="Pigasse, Caroline /FR" userId="d52b2741-e83e-489e-ad69-ecd0621aece4" providerId="ADAL" clId="{69184655-8F39-46F0-A653-06B193DABFC9}" dt="2022-06-04T07:50:08.266" v="20" actId="1076"/>
          <ac:picMkLst>
            <pc:docMk/>
            <pc:sldMk cId="943526918" sldId="257"/>
            <ac:picMk id="1029" creationId="{00000000-0000-0000-0000-000000000000}"/>
          </ac:picMkLst>
        </pc:picChg>
        <pc:picChg chg="mod">
          <ac:chgData name="Pigasse, Caroline /FR" userId="d52b2741-e83e-489e-ad69-ecd0621aece4" providerId="ADAL" clId="{69184655-8F39-46F0-A653-06B193DABFC9}" dt="2022-06-04T07:46:25.038" v="7" actId="1076"/>
          <ac:picMkLst>
            <pc:docMk/>
            <pc:sldMk cId="943526918" sldId="257"/>
            <ac:picMk id="1031" creationId="{00000000-0000-0000-0000-000000000000}"/>
          </ac:picMkLst>
        </pc:picChg>
        <pc:picChg chg="mod">
          <ac:chgData name="Pigasse, Caroline /FR" userId="d52b2741-e83e-489e-ad69-ecd0621aece4" providerId="ADAL" clId="{69184655-8F39-46F0-A653-06B193DABFC9}" dt="2022-06-04T07:50:37.537" v="24" actId="1076"/>
          <ac:picMkLst>
            <pc:docMk/>
            <pc:sldMk cId="943526918" sldId="257"/>
            <ac:picMk id="103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46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1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10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7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31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57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33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57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13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72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4C6B-5F80-4647-9F1E-E3A194ECDC9B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66DDB-8BF5-4D33-89E0-B21F603A6E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53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cid:image003.gif@01D6A0CE.4236C0C0" TargetMode="External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352928" cy="1470025"/>
          </a:xfrm>
        </p:spPr>
        <p:txBody>
          <a:bodyPr>
            <a:noAutofit/>
          </a:bodyPr>
          <a:lstStyle/>
          <a:p>
            <a:r>
              <a:rPr lang="fr-FR" sz="5400" b="1" dirty="0">
                <a:solidFill>
                  <a:schemeClr val="accent1">
                    <a:lumMod val="75000"/>
                  </a:schemeClr>
                </a:solidFill>
              </a:rPr>
              <a:t>Conférence ‘Life Sciences’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996953"/>
            <a:ext cx="5832648" cy="2030947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1043608" y="5733256"/>
            <a:ext cx="29523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Paris, 7 Juin 2022 </a:t>
            </a:r>
          </a:p>
        </p:txBody>
      </p:sp>
    </p:spTree>
    <p:extLst>
      <p:ext uri="{BB962C8B-B14F-4D97-AF65-F5344CB8AC3E}">
        <p14:creationId xmlns:p14="http://schemas.microsoft.com/office/powerpoint/2010/main" val="304915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-27384"/>
            <a:ext cx="7776864" cy="1143000"/>
          </a:xfrm>
        </p:spPr>
        <p:txBody>
          <a:bodyPr>
            <a:noAutofit/>
          </a:bodyPr>
          <a:lstStyle/>
          <a:p>
            <a:pPr algn="l" defTabSz="355600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Programme et Intervenants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221" y="980728"/>
            <a:ext cx="8229600" cy="561662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13h20: Introduction </a:t>
            </a:r>
            <a:endParaRPr lang="fr-FR" sz="6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fr-FR" sz="1600" dirty="0">
              <a:solidFill>
                <a:schemeClr val="accent1">
                  <a:lumMod val="75000"/>
                </a:schemeClr>
              </a:solidFill>
              <a:effectLst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13h30: Jurisprudence récente</a:t>
            </a:r>
            <a:endParaRPr lang="fr-FR" sz="6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defTabSz="355600">
              <a:lnSpc>
                <a:spcPct val="115000"/>
              </a:lnSpc>
              <a:spcAft>
                <a:spcPts val="600"/>
              </a:spcAft>
              <a:buNone/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	</a:t>
            </a:r>
            <a:r>
              <a:rPr lang="fr-FR" sz="6400" dirty="0">
                <a:effectLst/>
                <a:ea typeface="Times New Roman"/>
                <a:cs typeface="Times New Roman"/>
              </a:rPr>
              <a:t>Frédéric Portal,       , 		 , et Thomas Bouvet, </a:t>
            </a:r>
          </a:p>
          <a:p>
            <a:pPr marL="0" indent="0" defTabSz="355600">
              <a:lnSpc>
                <a:spcPct val="115000"/>
              </a:lnSpc>
              <a:spcAft>
                <a:spcPts val="600"/>
              </a:spcAft>
              <a:buNone/>
            </a:pPr>
            <a:endParaRPr lang="fr-FR" sz="1600" dirty="0">
              <a:solidFill>
                <a:schemeClr val="accent1">
                  <a:lumMod val="75000"/>
                </a:schemeClr>
              </a:solidFill>
              <a:effectLst/>
              <a:ea typeface="Times New Roman"/>
              <a:cs typeface="Times New Roman"/>
            </a:endParaRPr>
          </a:p>
          <a:p>
            <a:pPr defTabSz="3556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14h30: </a:t>
            </a:r>
            <a:r>
              <a:rPr lang="fr-FR" sz="6400" dirty="0" err="1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Bolar</a:t>
            </a: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 Exemption </a:t>
            </a:r>
            <a:endParaRPr lang="fr-FR" sz="6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defTabSz="355600">
              <a:lnSpc>
                <a:spcPct val="115000"/>
              </a:lnSpc>
              <a:spcAft>
                <a:spcPts val="600"/>
              </a:spcAft>
              <a:buNone/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	</a:t>
            </a:r>
            <a:r>
              <a:rPr lang="fr-FR" sz="6400" dirty="0">
                <a:ea typeface="Times New Roman"/>
                <a:cs typeface="Times New Roman"/>
              </a:rPr>
              <a:t>Mathilde Rauline,                , et François </a:t>
            </a:r>
            <a:r>
              <a:rPr lang="fr-FR" sz="6400" dirty="0" err="1">
                <a:ea typeface="Times New Roman"/>
                <a:cs typeface="Times New Roman"/>
              </a:rPr>
              <a:t>Pochart</a:t>
            </a:r>
            <a:r>
              <a:rPr lang="fr-FR" sz="6400" dirty="0">
                <a:ea typeface="Times New Roman"/>
                <a:cs typeface="Times New Roman"/>
              </a:rPr>
              <a:t>,       </a:t>
            </a:r>
          </a:p>
          <a:p>
            <a:pPr marL="0" indent="0" defTabSz="355600">
              <a:lnSpc>
                <a:spcPct val="115000"/>
              </a:lnSpc>
              <a:spcAft>
                <a:spcPts val="600"/>
              </a:spcAft>
              <a:buNone/>
            </a:pPr>
            <a:endParaRPr lang="fr-FR" sz="1600" dirty="0">
              <a:solidFill>
                <a:schemeClr val="accent1">
                  <a:lumMod val="75000"/>
                </a:schemeClr>
              </a:solidFill>
              <a:effectLst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15h30: Pause</a:t>
            </a:r>
            <a:endParaRPr lang="fr-FR" sz="6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fr-FR" sz="1600" dirty="0">
              <a:solidFill>
                <a:schemeClr val="accent1">
                  <a:lumMod val="75000"/>
                </a:schemeClr>
              </a:solidFill>
              <a:effectLst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16h00: CCP, décisions récentes, futur communautaire</a:t>
            </a:r>
            <a:endParaRPr lang="fr-FR" sz="6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defTabSz="355600">
              <a:lnSpc>
                <a:spcPct val="115000"/>
              </a:lnSpc>
              <a:spcAft>
                <a:spcPts val="600"/>
              </a:spcAft>
              <a:buNone/>
            </a:pPr>
            <a:r>
              <a:rPr lang="fr-FR" sz="6400" dirty="0">
                <a:effectLst/>
                <a:ea typeface="Times New Roman"/>
                <a:cs typeface="Times New Roman"/>
              </a:rPr>
              <a:t>	Elisabeth Berthet,                                , et Brigitte </a:t>
            </a:r>
            <a:r>
              <a:rPr lang="fr-FR" sz="6400" dirty="0" err="1">
                <a:effectLst/>
                <a:ea typeface="Times New Roman"/>
                <a:cs typeface="Times New Roman"/>
              </a:rPr>
              <a:t>Carion-Taravella</a:t>
            </a:r>
            <a:r>
              <a:rPr lang="fr-FR" sz="6400" dirty="0">
                <a:effectLst/>
                <a:ea typeface="Times New Roman"/>
                <a:cs typeface="Times New Roman"/>
              </a:rPr>
              <a:t>, </a:t>
            </a:r>
            <a:endParaRPr lang="fr-FR" sz="1600" dirty="0">
              <a:solidFill>
                <a:schemeClr val="accent1">
                  <a:lumMod val="75000"/>
                </a:schemeClr>
              </a:solidFill>
              <a:effectLst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fr-FR" sz="40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17h00: Point factuel sur la levée des brevets </a:t>
            </a:r>
            <a:endParaRPr lang="fr-FR" sz="6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defTabSz="355600">
              <a:lnSpc>
                <a:spcPct val="115000"/>
              </a:lnSpc>
              <a:spcAft>
                <a:spcPts val="600"/>
              </a:spcAft>
              <a:buNone/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	</a:t>
            </a:r>
            <a:r>
              <a:rPr lang="fr-FR" sz="6400" dirty="0">
                <a:effectLst/>
                <a:ea typeface="Times New Roman"/>
                <a:cs typeface="Times New Roman"/>
              </a:rPr>
              <a:t>Elisabeth Thouret-Lemaître,                 , Fabrice </a:t>
            </a:r>
            <a:r>
              <a:rPr lang="fr-FR" sz="6400" dirty="0" err="1">
                <a:effectLst/>
                <a:ea typeface="Times New Roman"/>
                <a:cs typeface="Times New Roman"/>
              </a:rPr>
              <a:t>Meillier</a:t>
            </a:r>
            <a:r>
              <a:rPr lang="fr-FR" sz="6400" dirty="0">
                <a:effectLst/>
                <a:ea typeface="Times New Roman"/>
                <a:cs typeface="Times New Roman"/>
              </a:rPr>
              <a:t>,              ,,  et Pierick Rousseau, </a:t>
            </a:r>
          </a:p>
          <a:p>
            <a:pPr marL="0" indent="0" defTabSz="355600">
              <a:lnSpc>
                <a:spcPct val="115000"/>
              </a:lnSpc>
              <a:spcAft>
                <a:spcPts val="600"/>
              </a:spcAft>
              <a:buNone/>
            </a:pPr>
            <a:endParaRPr lang="fr-FR" sz="1600" dirty="0">
              <a:solidFill>
                <a:schemeClr val="accent1">
                  <a:lumMod val="75000"/>
                </a:schemeClr>
              </a:solidFill>
              <a:effectLst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17h20: Questions des participants </a:t>
            </a:r>
            <a:endParaRPr lang="fr-FR" sz="6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fr-FR" dirty="0">
              <a:solidFill>
                <a:schemeClr val="accent1">
                  <a:lumMod val="75000"/>
                </a:schemeClr>
              </a:solidFill>
              <a:effectLst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6400" dirty="0">
                <a:solidFill>
                  <a:schemeClr val="accent1">
                    <a:lumMod val="75000"/>
                  </a:schemeClr>
                </a:solidFill>
                <a:effectLst/>
                <a:ea typeface="Times New Roman"/>
                <a:cs typeface="Times New Roman"/>
              </a:rPr>
              <a:t>18h00: Cocktail</a:t>
            </a:r>
            <a:endParaRPr lang="fr-FR" sz="6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248" y="5712778"/>
            <a:ext cx="2540397" cy="88457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6000"/>
                    </a14:imgEffect>
                    <a14:imgEffect>
                      <a14:brightnessContrast bright="4000" contras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509" y="4717597"/>
            <a:ext cx="717111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269" y="2542628"/>
            <a:ext cx="360040" cy="39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6" t="4478" r="5676" b="4478"/>
          <a:stretch/>
        </p:blipFill>
        <p:spPr bwMode="auto">
          <a:xfrm>
            <a:off x="4716016" y="1753202"/>
            <a:ext cx="430941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3000"/>
                    </a14:imgEffect>
                    <a14:imgEffect>
                      <a14:brightnessContrast bright="1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844" b="8844"/>
          <a:stretch/>
        </p:blipFill>
        <p:spPr bwMode="auto">
          <a:xfrm>
            <a:off x="2154407" y="1844139"/>
            <a:ext cx="869345" cy="246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contrast="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65131"/>
            <a:ext cx="1368152" cy="33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68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98287"/>
            <a:ext cx="684000" cy="200740"/>
          </a:xfrm>
          <a:prstGeom prst="rect">
            <a:avLst/>
          </a:prstGeom>
          <a:pattFill prst="pct70">
            <a:fgClr>
              <a:schemeClr val="tx1"/>
            </a:fgClr>
            <a:bgClr>
              <a:schemeClr val="bg1"/>
            </a:bgClr>
          </a:pattFill>
          <a:ln>
            <a:noFill/>
          </a:ln>
          <a:effectLst>
            <a:glow>
              <a:schemeClr val="accent1">
                <a:alpha val="0"/>
              </a:schemeClr>
            </a:glow>
            <a:reflection stA="0" endPos="65000" dist="50800" dir="5400000" sy="-100000" algn="bl" rotWithShape="0"/>
          </a:effec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-54000"/>
                    </a14:imgEffect>
                    <a14:imgEffect>
                      <a14:colorTemperature colorTemp="68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248" y="3941583"/>
            <a:ext cx="684000" cy="200740"/>
          </a:xfrm>
          <a:prstGeom prst="rect">
            <a:avLst/>
          </a:prstGeom>
          <a:pattFill prst="pct70">
            <a:fgClr>
              <a:schemeClr val="tx1"/>
            </a:fgClr>
            <a:bgClr>
              <a:schemeClr val="bg1"/>
            </a:bgClr>
          </a:pattFill>
          <a:ln>
            <a:noFill/>
          </a:ln>
          <a:effectLst>
            <a:glow>
              <a:schemeClr val="accent1">
                <a:alpha val="0"/>
              </a:schemeClr>
            </a:glow>
            <a:reflection stA="0" endPos="65000" dist="50800" dir="5400000" sy="-100000" algn="bl" rotWithShape="0"/>
          </a:effec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3ECE513-DB29-4FE0-A87D-B5CAA293FB38}"/>
              </a:ext>
            </a:extLst>
          </p:cNvPr>
          <p:cNvPicPr/>
          <p:nvPr/>
        </p:nvPicPr>
        <p:blipFill rotWithShape="1"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" r="47144" b="1550"/>
          <a:stretch>
            <a:fillRect/>
          </a:stretch>
        </p:blipFill>
        <p:spPr bwMode="auto">
          <a:xfrm>
            <a:off x="7849325" y="4598976"/>
            <a:ext cx="504056" cy="5760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911746E-0847-4A68-8649-69E0F3888A3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10497" y="4764211"/>
            <a:ext cx="634140" cy="33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269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97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Conférence ‘Life Sciences’ </vt:lpstr>
      <vt:lpstr>Programme et Intervenants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Conférence ‘Life Sciences’</dc:title>
  <dc:creator>AlunHenri Werner</dc:creator>
  <cp:lastModifiedBy>Frederic Portal</cp:lastModifiedBy>
  <cp:revision>11</cp:revision>
  <dcterms:created xsi:type="dcterms:W3CDTF">2022-06-04T00:08:25Z</dcterms:created>
  <dcterms:modified xsi:type="dcterms:W3CDTF">2022-06-07T07:40:05Z</dcterms:modified>
</cp:coreProperties>
</file>